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m4a" ContentType="audio/mp4"/>
  <Default Extension="mp4" ContentType="video/mp4"/>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21"/>
  </p:notesMasterIdLst>
  <p:sldIdLst>
    <p:sldId id="256" r:id="rId2"/>
    <p:sldId id="262" r:id="rId3"/>
    <p:sldId id="257" r:id="rId4"/>
    <p:sldId id="261" r:id="rId5"/>
    <p:sldId id="277" r:id="rId6"/>
    <p:sldId id="278" r:id="rId7"/>
    <p:sldId id="280" r:id="rId8"/>
    <p:sldId id="281" r:id="rId9"/>
    <p:sldId id="285" r:id="rId10"/>
    <p:sldId id="295" r:id="rId11"/>
    <p:sldId id="293" r:id="rId12"/>
    <p:sldId id="292" r:id="rId13"/>
    <p:sldId id="286" r:id="rId14"/>
    <p:sldId id="284" r:id="rId15"/>
    <p:sldId id="291" r:id="rId16"/>
    <p:sldId id="294" r:id="rId17"/>
    <p:sldId id="288" r:id="rId18"/>
    <p:sldId id="282" r:id="rId19"/>
    <p:sldId id="297" r:id="rId20"/>
  </p:sldIdLst>
  <p:sldSz cx="12192000" cy="6858000"/>
  <p:notesSz cx="6858000" cy="9144000"/>
  <p:defaultTex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03FF"/>
    <a:srgbClr val="00FA00"/>
    <a:srgbClr val="0432FF"/>
    <a:srgbClr val="FF55B6"/>
    <a:srgbClr val="FFFD78"/>
    <a:srgbClr val="FFC6B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223"/>
    <p:restoredTop sz="82313"/>
  </p:normalViewPr>
  <p:slideViewPr>
    <p:cSldViewPr snapToGrid="0">
      <p:cViewPr varScale="1">
        <p:scale>
          <a:sx n="104" d="100"/>
          <a:sy n="104" d="100"/>
        </p:scale>
        <p:origin x="1720" y="200"/>
      </p:cViewPr>
      <p:guideLst>
        <p:guide orient="horz" pos="2160"/>
        <p:guide pos="3840"/>
      </p:guideLst>
    </p:cSldViewPr>
  </p:slideViewPr>
  <p:notesTextViewPr>
    <p:cViewPr>
      <p:scale>
        <a:sx n="1" d="1"/>
        <a:sy n="1" d="1"/>
      </p:scale>
      <p:origin x="0" y="0"/>
    </p:cViewPr>
  </p:notesTextViewPr>
  <p:sorterViewPr>
    <p:cViewPr>
      <p:scale>
        <a:sx n="80" d="100"/>
        <a:sy n="80" d="100"/>
      </p:scale>
      <p:origin x="0" y="-4653"/>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x-non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280AE7-CD71-2F44-A4C2-50A96AA32962}" type="datetimeFigureOut">
              <a:rPr lang="x-none" smtClean="0"/>
              <a:t>28.03.24</a:t>
            </a:fld>
            <a:endParaRPr lang="x-non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x-non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x-non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x-non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7091A3-BB25-3F49-864C-4B5E4C703024}" type="slidenum">
              <a:rPr lang="x-none" smtClean="0"/>
              <a:t>‹#›</a:t>
            </a:fld>
            <a:endParaRPr lang="x-none"/>
          </a:p>
        </p:txBody>
      </p:sp>
    </p:spTree>
    <p:extLst>
      <p:ext uri="{BB962C8B-B14F-4D97-AF65-F5344CB8AC3E}">
        <p14:creationId xmlns:p14="http://schemas.microsoft.com/office/powerpoint/2010/main" val="3382456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x-none" sz="1800" dirty="0">
                <a:latin typeface="Arial" panose="020B0604020202020204" pitchFamily="34" charset="0"/>
                <a:cs typeface="Arial" panose="020B0604020202020204" pitchFamily="34" charset="0"/>
              </a:rPr>
              <a:t>Time 1 min:</a:t>
            </a:r>
          </a:p>
          <a:p>
            <a:pPr marL="285750" indent="-285750">
              <a:buFont typeface="Arial" panose="020B0604020202020204" pitchFamily="34" charset="0"/>
              <a:buChar char="•"/>
            </a:pPr>
            <a:r>
              <a:rPr lang="x-none" sz="1800" dirty="0">
                <a:latin typeface="Arial" panose="020B0604020202020204" pitchFamily="34" charset="0"/>
                <a:cs typeface="Arial" panose="020B0604020202020204" pitchFamily="34" charset="0"/>
              </a:rPr>
              <a:t>Welcome to this webinar No. 2 in a series of 6 webinars dedicated to the implementation of the recommendations made by the ASOPOS 2.0 panel  in the GAW report No.</a:t>
            </a:r>
            <a:r>
              <a:rPr lang="x-none" sz="1800">
                <a:latin typeface="Arial" panose="020B0604020202020204" pitchFamily="34" charset="0"/>
                <a:cs typeface="Arial" panose="020B0604020202020204" pitchFamily="34" charset="0"/>
              </a:rPr>
              <a:t>268 with the title “Ozonesonde </a:t>
            </a:r>
            <a:r>
              <a:rPr lang="x-none" sz="1800" dirty="0">
                <a:latin typeface="Arial" panose="020B0604020202020204" pitchFamily="34" charset="0"/>
                <a:cs typeface="Arial" panose="020B0604020202020204" pitchFamily="34" charset="0"/>
              </a:rPr>
              <a:t>Measurement principles and Best </a:t>
            </a:r>
            <a:r>
              <a:rPr lang="x-none" sz="1800">
                <a:latin typeface="Arial" panose="020B0604020202020204" pitchFamily="34" charset="0"/>
                <a:cs typeface="Arial" panose="020B0604020202020204" pitchFamily="34" charset="0"/>
              </a:rPr>
              <a:t>Operational Practices”. </a:t>
            </a:r>
            <a:endParaRPr lang="x-none" sz="18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x-none" sz="1800" dirty="0">
                <a:latin typeface="Arial" panose="020B0604020202020204" pitchFamily="34" charset="0"/>
                <a:cs typeface="Arial" panose="020B0604020202020204" pitchFamily="34" charset="0"/>
              </a:rPr>
              <a:t>ASOPOS stands for Assessment of Standard Operating Procedures for Ozone Sondes</a:t>
            </a:r>
          </a:p>
          <a:p>
            <a:pPr marL="285750" indent="-285750">
              <a:buFont typeface="Arial" panose="020B0604020202020204" pitchFamily="34" charset="0"/>
              <a:buChar char="•"/>
            </a:pPr>
            <a:r>
              <a:rPr lang="x-none" sz="1800" dirty="0">
                <a:latin typeface="Arial" panose="020B0604020202020204" pitchFamily="34" charset="0"/>
                <a:cs typeface="Arial" panose="020B0604020202020204" pitchFamily="34" charset="0"/>
              </a:rPr>
              <a:t>My name is Herman Smit and I am from the Research Centre Jülich in Germany and together with my collegue Roeland Van Malderen of the Royal Meteeorology Institute in Belgium we will guide you through this webinar. </a:t>
            </a:r>
          </a:p>
        </p:txBody>
      </p:sp>
      <p:sp>
        <p:nvSpPr>
          <p:cNvPr id="4" name="Slide Number Placeholder 3"/>
          <p:cNvSpPr>
            <a:spLocks noGrp="1"/>
          </p:cNvSpPr>
          <p:nvPr>
            <p:ph type="sldNum" sz="quarter" idx="5"/>
          </p:nvPr>
        </p:nvSpPr>
        <p:spPr/>
        <p:txBody>
          <a:bodyPr/>
          <a:lstStyle/>
          <a:p>
            <a:fld id="{6F7091A3-BB25-3F49-864C-4B5E4C703024}" type="slidenum">
              <a:rPr lang="x-none" smtClean="0"/>
              <a:t>1</a:t>
            </a:fld>
            <a:endParaRPr lang="x-none"/>
          </a:p>
        </p:txBody>
      </p:sp>
    </p:spTree>
    <p:extLst>
      <p:ext uri="{BB962C8B-B14F-4D97-AF65-F5344CB8AC3E}">
        <p14:creationId xmlns:p14="http://schemas.microsoft.com/office/powerpoint/2010/main" val="42738847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x-none" dirty="0"/>
              <a:t>Time 0.75 min</a:t>
            </a:r>
          </a:p>
          <a:p>
            <a:pPr marL="171450" indent="-171450">
              <a:buFont typeface="Arial" panose="020B0604020202020204" pitchFamily="34" charset="0"/>
              <a:buChar char="•"/>
            </a:pPr>
            <a:r>
              <a:rPr lang="x-none" dirty="0"/>
              <a:t>Here some critical remarks on the preparation check units that are in operation in the global network.</a:t>
            </a:r>
          </a:p>
          <a:p>
            <a:pPr marL="171450" indent="-171450">
              <a:buFont typeface="Arial" panose="020B0604020202020204" pitchFamily="34" charset="0"/>
              <a:buChar char="•"/>
            </a:pPr>
            <a:r>
              <a:rPr lang="x-none" dirty="0"/>
              <a:t>Not all check units fullfill the specifications mentioned in the previous slide. A critical review of the check units used in the network is important to do in the next future.</a:t>
            </a:r>
          </a:p>
          <a:p>
            <a:pPr marL="171450" indent="-171450">
              <a:buFont typeface="Arial" panose="020B0604020202020204" pitchFamily="34" charset="0"/>
              <a:buChar char="•"/>
            </a:pPr>
            <a:r>
              <a:rPr lang="x-none" dirty="0"/>
              <a:t>Above all REGULAR Maintenance of the unit is important, but on that later more in this webinar.</a:t>
            </a:r>
          </a:p>
          <a:p>
            <a:pPr marL="171450" indent="-171450">
              <a:buFont typeface="Arial" panose="020B0604020202020204" pitchFamily="34" charset="0"/>
              <a:buChar char="•"/>
            </a:pPr>
            <a:r>
              <a:rPr lang="x-none" dirty="0"/>
              <a:t>Strong critics here on the TSC-1 Unit of Science Pump Corporation which is a design from the early 1980’s and is definitely obsolete regarding nowadays requirements. T</a:t>
            </a:r>
            <a:r>
              <a:rPr lang="en-GB" dirty="0"/>
              <a:t>h</a:t>
            </a:r>
            <a:r>
              <a:rPr lang="x-none" dirty="0"/>
              <a:t>is check unit needs to be replaced by a more up to date  one!!!</a:t>
            </a:r>
          </a:p>
          <a:p>
            <a:pPr marL="171450" indent="-171450">
              <a:buFont typeface="Arial" panose="020B0604020202020204" pitchFamily="34" charset="0"/>
              <a:buChar char="•"/>
            </a:pPr>
            <a:endParaRPr lang="x-none" dirty="0"/>
          </a:p>
        </p:txBody>
      </p:sp>
      <p:sp>
        <p:nvSpPr>
          <p:cNvPr id="4" name="Slide Number Placeholder 3"/>
          <p:cNvSpPr>
            <a:spLocks noGrp="1"/>
          </p:cNvSpPr>
          <p:nvPr>
            <p:ph type="sldNum" sz="quarter" idx="5"/>
          </p:nvPr>
        </p:nvSpPr>
        <p:spPr/>
        <p:txBody>
          <a:bodyPr/>
          <a:lstStyle/>
          <a:p>
            <a:fld id="{6F7091A3-BB25-3F49-864C-4B5E4C703024}" type="slidenum">
              <a:rPr lang="x-none" smtClean="0"/>
              <a:t>10</a:t>
            </a:fld>
            <a:endParaRPr lang="x-none"/>
          </a:p>
        </p:txBody>
      </p:sp>
    </p:spTree>
    <p:extLst>
      <p:ext uri="{BB962C8B-B14F-4D97-AF65-F5344CB8AC3E}">
        <p14:creationId xmlns:p14="http://schemas.microsoft.com/office/powerpoint/2010/main" val="40232855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x-none" dirty="0"/>
              <a:t>Time: 1 min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x-none" dirty="0"/>
              <a:t>In this slide we will address the use of proper gas filters to provide for an ozone free air supply for the ground check unit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x-none" dirty="0"/>
              <a:t>These gas filters are extreme important to obtain proper and accurate background currents measured before and after exposure with ozone during the sonde preparation.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x-none" dirty="0"/>
              <a:t>Unfortunately, nowadays many ozone sounding data are still suffering too large background currents which finally will affect the data quality of the ozonesonde</a:t>
            </a:r>
          </a:p>
          <a:p>
            <a:pPr marL="171450" indent="-171450">
              <a:buFont typeface="Arial" panose="020B0604020202020204" pitchFamily="34" charset="0"/>
              <a:buChar char="•"/>
            </a:pPr>
            <a:r>
              <a:rPr lang="x-none" dirty="0"/>
              <a:t>These high backgrounds are caused by improper gas filters that are used to provide ozone free air supply for the ground check unit.</a:t>
            </a:r>
          </a:p>
          <a:p>
            <a:pPr marL="171450" indent="-171450">
              <a:buFont typeface="Arial" panose="020B0604020202020204" pitchFamily="34" charset="0"/>
              <a:buChar char="•"/>
            </a:pPr>
            <a:r>
              <a:rPr lang="x-none" dirty="0"/>
              <a:t>It has been recognized that beside of removing the ozone, the filter should also purify the air from impurities</a:t>
            </a:r>
          </a:p>
          <a:p>
            <a:pPr marL="171450" indent="-171450">
              <a:buFont typeface="Arial" panose="020B0604020202020204" pitchFamily="34" charset="0"/>
              <a:buChar char="•"/>
            </a:pPr>
            <a:r>
              <a:rPr lang="x-none" dirty="0"/>
              <a:t>We only can overcome this problem when we use better gas filters to get not only ozone free supply for the ground check unit, but also that the air has been purified from impurities.</a:t>
            </a:r>
          </a:p>
        </p:txBody>
      </p:sp>
      <p:sp>
        <p:nvSpPr>
          <p:cNvPr id="4" name="Slide Number Placeholder 3"/>
          <p:cNvSpPr>
            <a:spLocks noGrp="1"/>
          </p:cNvSpPr>
          <p:nvPr>
            <p:ph type="sldNum" sz="quarter" idx="5"/>
          </p:nvPr>
        </p:nvSpPr>
        <p:spPr/>
        <p:txBody>
          <a:bodyPr/>
          <a:lstStyle/>
          <a:p>
            <a:fld id="{6F7091A3-BB25-3F49-864C-4B5E4C703024}" type="slidenum">
              <a:rPr lang="x-none" smtClean="0"/>
              <a:t>11</a:t>
            </a:fld>
            <a:endParaRPr lang="x-none"/>
          </a:p>
        </p:txBody>
      </p:sp>
    </p:spTree>
    <p:extLst>
      <p:ext uri="{BB962C8B-B14F-4D97-AF65-F5344CB8AC3E}">
        <p14:creationId xmlns:p14="http://schemas.microsoft.com/office/powerpoint/2010/main" val="557173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x-none" dirty="0"/>
              <a:t>Time: 0.75 min</a:t>
            </a:r>
          </a:p>
          <a:p>
            <a:pPr marL="171450" indent="-171450">
              <a:buFont typeface="Arial" panose="020B0604020202020204" pitchFamily="34" charset="0"/>
              <a:buChar char="•"/>
            </a:pPr>
            <a:r>
              <a:rPr lang="x-none" dirty="0"/>
              <a:t>How such a proper gas filter could look like.</a:t>
            </a:r>
          </a:p>
          <a:p>
            <a:pPr marL="171450" indent="-171450">
              <a:buFont typeface="Arial" panose="020B0604020202020204" pitchFamily="34" charset="0"/>
              <a:buChar char="•"/>
            </a:pPr>
            <a:r>
              <a:rPr lang="x-none" dirty="0"/>
              <a:t>Now the design is rather simple but essential.</a:t>
            </a:r>
          </a:p>
          <a:p>
            <a:pPr marL="171450" indent="-171450">
              <a:buFont typeface="Arial" panose="020B0604020202020204" pitchFamily="34" charset="0"/>
              <a:buChar char="•"/>
            </a:pPr>
            <a:r>
              <a:rPr lang="x-none" i="1" dirty="0"/>
              <a:t>Briefly explain first two bullits.</a:t>
            </a:r>
          </a:p>
          <a:p>
            <a:pPr marL="171450" indent="-171450">
              <a:buFont typeface="Arial" panose="020B0604020202020204" pitchFamily="34" charset="0"/>
              <a:buChar char="•"/>
            </a:pPr>
            <a:r>
              <a:rPr lang="x-none" i="0" dirty="0"/>
              <a:t>Important is a regular maintenance of the filter; which we will address later in this webinar.</a:t>
            </a:r>
          </a:p>
          <a:p>
            <a:pPr marL="171450" indent="-171450">
              <a:buFont typeface="Arial" panose="020B0604020202020204" pitchFamily="34" charset="0"/>
              <a:buChar char="•"/>
            </a:pPr>
            <a:r>
              <a:rPr lang="x-none" dirty="0"/>
              <a:t>ASOPOS recommends that the station operators check their filters and eventually consult the ASOPOS-Team how to proceed further.</a:t>
            </a:r>
          </a:p>
          <a:p>
            <a:endParaRPr lang="x-none" dirty="0"/>
          </a:p>
        </p:txBody>
      </p:sp>
      <p:sp>
        <p:nvSpPr>
          <p:cNvPr id="4" name="Slide Number Placeholder 3"/>
          <p:cNvSpPr>
            <a:spLocks noGrp="1"/>
          </p:cNvSpPr>
          <p:nvPr>
            <p:ph type="sldNum" sz="quarter" idx="5"/>
          </p:nvPr>
        </p:nvSpPr>
        <p:spPr/>
        <p:txBody>
          <a:bodyPr/>
          <a:lstStyle/>
          <a:p>
            <a:fld id="{6F7091A3-BB25-3F49-864C-4B5E4C703024}" type="slidenum">
              <a:rPr lang="x-none" smtClean="0"/>
              <a:t>12</a:t>
            </a:fld>
            <a:endParaRPr lang="x-none"/>
          </a:p>
        </p:txBody>
      </p:sp>
    </p:spTree>
    <p:extLst>
      <p:ext uri="{BB962C8B-B14F-4D97-AF65-F5344CB8AC3E}">
        <p14:creationId xmlns:p14="http://schemas.microsoft.com/office/powerpoint/2010/main" val="9103931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x-none" dirty="0"/>
              <a:t>Time: 1 min.</a:t>
            </a:r>
          </a:p>
          <a:p>
            <a:pPr marL="171450" indent="-171450">
              <a:buFont typeface="Arial" panose="020B0604020202020204" pitchFamily="34" charset="0"/>
              <a:buChar char="•"/>
            </a:pPr>
            <a:r>
              <a:rPr lang="x-none" dirty="0"/>
              <a:t>A crucial aspect in the preparation of the ozonesonde is the preparation of the sensing solutions for the cathode and anode cell.</a:t>
            </a:r>
          </a:p>
          <a:p>
            <a:pPr marL="171450" indent="-171450">
              <a:buFont typeface="Arial" panose="020B0604020202020204" pitchFamily="34" charset="0"/>
              <a:buChar char="•"/>
            </a:pPr>
            <a:r>
              <a:rPr lang="x-none" dirty="0"/>
              <a:t>Nowadays 3 different sensing solution typers are in use, listed here in Tble2-2 of the GAW 268 report.</a:t>
            </a:r>
          </a:p>
          <a:p>
            <a:pPr marL="171450" indent="-171450">
              <a:buFont typeface="Arial" panose="020B0604020202020204" pitchFamily="34" charset="0"/>
              <a:buChar char="•"/>
            </a:pPr>
            <a:r>
              <a:rPr lang="x-none" dirty="0"/>
              <a:t>Important here is that for the preparation of aquous sensing solutions, only high graded purity of the chemicals and water are used!</a:t>
            </a:r>
          </a:p>
          <a:p>
            <a:pPr marL="171450" indent="-171450">
              <a:buFont typeface="Arial" panose="020B0604020202020204" pitchFamily="34" charset="0"/>
              <a:buChar char="•"/>
            </a:pPr>
            <a:r>
              <a:rPr lang="x-none" dirty="0"/>
              <a:t>Important here to use well cleaned laboratory tools, the use of one way medical handgloves, and in general following the guidelines described in Annex A of GAW No 268.</a:t>
            </a:r>
          </a:p>
        </p:txBody>
      </p:sp>
      <p:sp>
        <p:nvSpPr>
          <p:cNvPr id="4" name="Slide Number Placeholder 3"/>
          <p:cNvSpPr>
            <a:spLocks noGrp="1"/>
          </p:cNvSpPr>
          <p:nvPr>
            <p:ph type="sldNum" sz="quarter" idx="5"/>
          </p:nvPr>
        </p:nvSpPr>
        <p:spPr/>
        <p:txBody>
          <a:bodyPr/>
          <a:lstStyle/>
          <a:p>
            <a:fld id="{6F7091A3-BB25-3F49-864C-4B5E4C703024}" type="slidenum">
              <a:rPr lang="x-none" smtClean="0"/>
              <a:t>13</a:t>
            </a:fld>
            <a:endParaRPr lang="x-none"/>
          </a:p>
        </p:txBody>
      </p:sp>
    </p:spTree>
    <p:extLst>
      <p:ext uri="{BB962C8B-B14F-4D97-AF65-F5344CB8AC3E}">
        <p14:creationId xmlns:p14="http://schemas.microsoft.com/office/powerpoint/2010/main" val="6174692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x-none" dirty="0"/>
              <a:t>Time: 0.5 min</a:t>
            </a:r>
          </a:p>
          <a:p>
            <a:pPr marL="171450" indent="-171450">
              <a:buFont typeface="Arial" panose="020B0604020202020204" pitchFamily="34" charset="0"/>
              <a:buChar char="•"/>
            </a:pPr>
            <a:r>
              <a:rPr lang="x-none" dirty="0"/>
              <a:t>And when talking about cleanliness, this is of course also the case with regard to the working space and working bench.</a:t>
            </a:r>
          </a:p>
          <a:p>
            <a:pPr marL="171450" indent="-171450">
              <a:buFont typeface="Arial" panose="020B0604020202020204" pitchFamily="34" charset="0"/>
              <a:buChar char="•"/>
            </a:pPr>
            <a:r>
              <a:rPr lang="x-none" dirty="0"/>
              <a:t>Key message here should be,  because we are dealing with a chemical ozone sensor, that it is in general exteremely important here to follow steadily the principles of cleaniness.</a:t>
            </a:r>
          </a:p>
          <a:p>
            <a:pPr marL="171450" indent="-171450">
              <a:buFont typeface="Arial" panose="020B0604020202020204" pitchFamily="34" charset="0"/>
              <a:buChar char="•"/>
            </a:pPr>
            <a:r>
              <a:rPr lang="x-none" dirty="0"/>
              <a:t>Further, it should be mentioned that in the preparation laboratory there should be detectors to record air Pressure, Temperature and Relative Humidity. Thes PTU values are necessary finally to calculate the corrected pump flowrate from the bubble flow meter measurements. </a:t>
            </a:r>
          </a:p>
        </p:txBody>
      </p:sp>
      <p:sp>
        <p:nvSpPr>
          <p:cNvPr id="4" name="Slide Number Placeholder 3"/>
          <p:cNvSpPr>
            <a:spLocks noGrp="1"/>
          </p:cNvSpPr>
          <p:nvPr>
            <p:ph type="sldNum" sz="quarter" idx="5"/>
          </p:nvPr>
        </p:nvSpPr>
        <p:spPr/>
        <p:txBody>
          <a:bodyPr/>
          <a:lstStyle/>
          <a:p>
            <a:fld id="{6F7091A3-BB25-3F49-864C-4B5E4C703024}" type="slidenum">
              <a:rPr lang="x-none" smtClean="0"/>
              <a:t>14</a:t>
            </a:fld>
            <a:endParaRPr lang="x-none"/>
          </a:p>
        </p:txBody>
      </p:sp>
    </p:spTree>
    <p:extLst>
      <p:ext uri="{BB962C8B-B14F-4D97-AF65-F5344CB8AC3E}">
        <p14:creationId xmlns:p14="http://schemas.microsoft.com/office/powerpoint/2010/main" val="39179144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x-none" dirty="0"/>
              <a:t>Time:1.5 min.</a:t>
            </a:r>
          </a:p>
          <a:p>
            <a:pPr marL="171450" indent="-171450">
              <a:buFont typeface="Arial" panose="020B0604020202020204" pitchFamily="34" charset="0"/>
              <a:buChar char="•"/>
            </a:pPr>
            <a:r>
              <a:rPr lang="x-none" dirty="0"/>
              <a:t>Important on the hardware here is also to mention how to obtain a proper in-flight pump temperature. This is a typical example of a small aspoct of the sonde-hardware but which can become critical on the in-flight perfomance of the sonde in the course of the sounding.</a:t>
            </a:r>
          </a:p>
          <a:p>
            <a:pPr marL="171450" indent="-171450">
              <a:buFont typeface="Arial" panose="020B0604020202020204" pitchFamily="34" charset="0"/>
              <a:buChar char="•"/>
            </a:pPr>
            <a:r>
              <a:rPr lang="x-none" dirty="0"/>
              <a:t>The pump temperature should be namely within a certain range to avoid either freezing of the sensing solution or strong evaporation of the sensing solution. </a:t>
            </a:r>
          </a:p>
          <a:p>
            <a:pPr marL="171450" indent="-171450">
              <a:buFont typeface="Arial" panose="020B0604020202020204" pitchFamily="34" charset="0"/>
              <a:buChar char="•"/>
            </a:pPr>
            <a:r>
              <a:rPr lang="x-none" dirty="0"/>
              <a:t>In both cases namely the ozonesonde will measure too low ozone values.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x-none" dirty="0"/>
              <a:t>In addition it has to be noted here that the cathode cell temperatures are usually lower than the pump temperatures: For SPC up to 5 degrees and for En-Sci up to 10 degrees Celsius</a:t>
            </a:r>
          </a:p>
          <a:p>
            <a:pPr marL="171450" indent="-171450">
              <a:buFont typeface="Arial" panose="020B0604020202020204" pitchFamily="34" charset="0"/>
              <a:buChar char="•"/>
            </a:pPr>
            <a:r>
              <a:rPr lang="x-none" dirty="0"/>
              <a:t>Particularly in the upper part of the sounding above 20-25 km altitude the optimum pump temperature should be  5-10 C for SPC sondes and 10-15 C for En-Sci sondes.</a:t>
            </a:r>
          </a:p>
          <a:p>
            <a:pPr marL="171450" indent="-171450">
              <a:buFont typeface="Arial" panose="020B0604020202020204" pitchFamily="34" charset="0"/>
              <a:buChar char="•"/>
            </a:pPr>
            <a:r>
              <a:rPr lang="x-none" dirty="0"/>
              <a:t>However, this is not everywhere easy to achieve. For example in the Tropics or polar regions by adding an extra heat source in the styrofoam box of the sonde.</a:t>
            </a:r>
          </a:p>
          <a:p>
            <a:pPr marL="171450" indent="-171450">
              <a:buFont typeface="Arial" panose="020B0604020202020204" pitchFamily="34" charset="0"/>
              <a:buChar char="•"/>
            </a:pPr>
            <a:r>
              <a:rPr lang="x-none" dirty="0"/>
              <a:t>This extra heat source can be either passive source by adding a heat capacity (200 ml water can)  or install a small electrical controlled heat resistance.</a:t>
            </a:r>
          </a:p>
          <a:p>
            <a:pPr marL="171450" indent="-171450">
              <a:buFont typeface="Arial" panose="020B0604020202020204" pitchFamily="34" charset="0"/>
              <a:buChar char="•"/>
            </a:pPr>
            <a:r>
              <a:rPr lang="x-none" dirty="0"/>
              <a:t>However, it is finally a certain trial and error and therefore it is recommended for the individual station operatores when facing pump temeprature problems to consult the ASOPOS team how to proceed….. </a:t>
            </a:r>
          </a:p>
        </p:txBody>
      </p:sp>
      <p:sp>
        <p:nvSpPr>
          <p:cNvPr id="4" name="Slide Number Placeholder 3"/>
          <p:cNvSpPr>
            <a:spLocks noGrp="1"/>
          </p:cNvSpPr>
          <p:nvPr>
            <p:ph type="sldNum" sz="quarter" idx="5"/>
          </p:nvPr>
        </p:nvSpPr>
        <p:spPr/>
        <p:txBody>
          <a:bodyPr/>
          <a:lstStyle/>
          <a:p>
            <a:fld id="{6F7091A3-BB25-3F49-864C-4B5E4C703024}" type="slidenum">
              <a:rPr lang="x-none" smtClean="0"/>
              <a:t>15</a:t>
            </a:fld>
            <a:endParaRPr lang="x-none"/>
          </a:p>
        </p:txBody>
      </p:sp>
    </p:spTree>
    <p:extLst>
      <p:ext uri="{BB962C8B-B14F-4D97-AF65-F5344CB8AC3E}">
        <p14:creationId xmlns:p14="http://schemas.microsoft.com/office/powerpoint/2010/main" val="37508201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x-none" dirty="0"/>
              <a:t>Time 0.75 min</a:t>
            </a:r>
          </a:p>
          <a:p>
            <a:pPr marL="171450" indent="-171450">
              <a:buFont typeface="Arial" panose="020B0604020202020204" pitchFamily="34" charset="0"/>
              <a:buChar char="•"/>
            </a:pPr>
            <a:r>
              <a:rPr lang="x-none" dirty="0"/>
              <a:t>Coming now to our last topic of this webinar: The Maintenance of the ground equipment.</a:t>
            </a:r>
          </a:p>
          <a:p>
            <a:pPr marL="171450" indent="-171450">
              <a:buFont typeface="Arial" panose="020B0604020202020204" pitchFamily="34" charset="0"/>
              <a:buChar char="•"/>
            </a:pPr>
            <a:r>
              <a:rPr lang="x-none" dirty="0"/>
              <a:t>In general it is important to regularly check  the functionality of the ground equipment and particularly do regular maintenance on the different components.</a:t>
            </a:r>
          </a:p>
          <a:p>
            <a:pPr marL="171450" indent="-171450">
              <a:buFont typeface="Arial" panose="020B0604020202020204" pitchFamily="34" charset="0"/>
              <a:buChar char="•"/>
            </a:pPr>
            <a:r>
              <a:rPr lang="x-none" dirty="0"/>
              <a:t>This concerns first of all the Preparation Check Unit: Here are to mention two critical aspects dealing with the UV lamp together with the UV-quartz cuvette, both key components in the provision of ozone</a:t>
            </a:r>
          </a:p>
          <a:p>
            <a:pPr marL="171450" indent="-171450">
              <a:buFont typeface="Arial" panose="020B0604020202020204" pitchFamily="34" charset="0"/>
              <a:buChar char="•"/>
            </a:pPr>
            <a:r>
              <a:rPr lang="x-none" i="1" dirty="0">
                <a:solidFill>
                  <a:srgbClr val="FF0000"/>
                </a:solidFill>
              </a:rPr>
              <a:t>Mention the two bullits </a:t>
            </a:r>
          </a:p>
          <a:p>
            <a:pPr marL="171450" indent="-171450">
              <a:buFont typeface="Arial" panose="020B0604020202020204" pitchFamily="34" charset="0"/>
              <a:buChar char="•"/>
            </a:pPr>
            <a:r>
              <a:rPr lang="x-none" dirty="0"/>
              <a:t>First of all is the UV lamp that produces the high and low ozone still providing enough ozone still sufficient or not. This can be seen on a change of the position of the shielding tube to adjust the 5µA ozone current of the ECC</a:t>
            </a:r>
          </a:p>
          <a:p>
            <a:pPr marL="171450" indent="-171450">
              <a:buFont typeface="Arial" panose="020B0604020202020204" pitchFamily="34" charset="0"/>
              <a:buChar char="•"/>
            </a:pPr>
            <a:r>
              <a:rPr lang="x-none" dirty="0"/>
              <a:t>If the lamp is okay but still the position of the shielding tube as for the UV-lamp is not adequate or that the background currents IB0 and IB1 are too large. In both cases it could be that the inside of the cuvette has got polluted.</a:t>
            </a:r>
          </a:p>
          <a:p>
            <a:endParaRPr lang="x-none" dirty="0"/>
          </a:p>
        </p:txBody>
      </p:sp>
      <p:sp>
        <p:nvSpPr>
          <p:cNvPr id="4" name="Slide Number Placeholder 3"/>
          <p:cNvSpPr>
            <a:spLocks noGrp="1"/>
          </p:cNvSpPr>
          <p:nvPr>
            <p:ph type="sldNum" sz="quarter" idx="5"/>
          </p:nvPr>
        </p:nvSpPr>
        <p:spPr/>
        <p:txBody>
          <a:bodyPr/>
          <a:lstStyle/>
          <a:p>
            <a:fld id="{6F7091A3-BB25-3F49-864C-4B5E4C703024}" type="slidenum">
              <a:rPr lang="x-none" smtClean="0"/>
              <a:t>16</a:t>
            </a:fld>
            <a:endParaRPr lang="x-none"/>
          </a:p>
        </p:txBody>
      </p:sp>
    </p:spTree>
    <p:extLst>
      <p:ext uri="{BB962C8B-B14F-4D97-AF65-F5344CB8AC3E}">
        <p14:creationId xmlns:p14="http://schemas.microsoft.com/office/powerpoint/2010/main" val="4712845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x-none" dirty="0"/>
              <a:t>Time: 0.75 min</a:t>
            </a:r>
          </a:p>
          <a:p>
            <a:pPr marL="171450" indent="-171450">
              <a:buFont typeface="Arial" panose="020B0604020202020204" pitchFamily="34" charset="0"/>
              <a:buChar char="•"/>
            </a:pPr>
            <a:r>
              <a:rPr lang="x-none" dirty="0"/>
              <a:t>Further important maintenance is to do a regular check of the zero-purified air supply: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x-none" dirty="0"/>
              <a:t>Is the moisture indicator in the first trap of the gas filter not anymore indicating low moisture then the filter has to be replaced by a new one.</a:t>
            </a:r>
          </a:p>
          <a:p>
            <a:pPr marL="171450" indent="-171450">
              <a:buFont typeface="Arial" panose="020B0604020202020204" pitchFamily="34" charset="0"/>
              <a:buChar char="•"/>
            </a:pPr>
            <a:r>
              <a:rPr lang="x-none" dirty="0"/>
              <a:t>Further, in case the backgrounds currents IB0 and IB1 are not anymore within the recommended ranges anymore then the filter should be replaced too.</a:t>
            </a:r>
          </a:p>
          <a:p>
            <a:pPr marL="171450" indent="-171450">
              <a:buFont typeface="Arial" panose="020B0604020202020204" pitchFamily="34" charset="0"/>
              <a:buChar char="•"/>
            </a:pPr>
            <a:r>
              <a:rPr lang="x-none" dirty="0"/>
              <a:t>Hereby the old filter usually can be regenerated and then re-used.</a:t>
            </a:r>
          </a:p>
          <a:p>
            <a:pPr marL="171450" indent="-171450">
              <a:buFont typeface="Arial" panose="020B0604020202020204" pitchFamily="34" charset="0"/>
              <a:buChar char="•"/>
            </a:pPr>
            <a:r>
              <a:rPr lang="x-none" dirty="0"/>
              <a:t>Another important aspect on maintenance is when using automatic flowmeters that these electronic devices are regularly (every month) compared with a calibrated bubble flow meter and when they deviate by more than 0.5-1% the automatic flow meter should be reüaired by the manufacturer.</a:t>
            </a:r>
          </a:p>
          <a:p>
            <a:endParaRPr lang="x-none" dirty="0"/>
          </a:p>
        </p:txBody>
      </p:sp>
      <p:sp>
        <p:nvSpPr>
          <p:cNvPr id="4" name="Slide Number Placeholder 3"/>
          <p:cNvSpPr>
            <a:spLocks noGrp="1"/>
          </p:cNvSpPr>
          <p:nvPr>
            <p:ph type="sldNum" sz="quarter" idx="5"/>
          </p:nvPr>
        </p:nvSpPr>
        <p:spPr/>
        <p:txBody>
          <a:bodyPr/>
          <a:lstStyle/>
          <a:p>
            <a:fld id="{6F7091A3-BB25-3F49-864C-4B5E4C703024}" type="slidenum">
              <a:rPr lang="x-none" smtClean="0"/>
              <a:t>17</a:t>
            </a:fld>
            <a:endParaRPr lang="x-none"/>
          </a:p>
        </p:txBody>
      </p:sp>
    </p:spTree>
    <p:extLst>
      <p:ext uri="{BB962C8B-B14F-4D97-AF65-F5344CB8AC3E}">
        <p14:creationId xmlns:p14="http://schemas.microsoft.com/office/powerpoint/2010/main" val="15786397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x-none" dirty="0"/>
              <a:t>Time 1 min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x-none" dirty="0"/>
              <a:t>Now summarizing: In this webinar we only addressed the most critical aspects of the hardware. The entire hardware is described in detail in the GAW No. 268 report.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I</a:t>
            </a:r>
            <a:r>
              <a:rPr lang="x-none" dirty="0"/>
              <a:t>n this slide we listed some key notes on the most crucial aspects of the hardware used in ozonesoundings.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x-none" i="1" dirty="0"/>
              <a:t>Briefly mentioning the bullits.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x-none" i="0" dirty="0"/>
              <a:t>Regular checks and maintenace of the ground equipment is essential.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x-none" i="0" dirty="0"/>
              <a:t>Use of proper groundcheck unit that fulfill the requirements mentioned in this webinar is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x-none" i="0" dirty="0"/>
              <a:t>The use of proper gas filters to remove ozone AND impurities of the airflow in order to obtain accurate background currents IB0 and IB1</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x-none" i="0" dirty="0"/>
              <a:t>Use of high graded purity of chemicals and water to prepare the sensing solutions for the electrochemical sensor cells.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x-none" i="0" dirty="0"/>
              <a:t>And in general the use of clean laboratory tools, a clean working-space and a clean working bench</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x-none" i="0" dirty="0"/>
              <a:t>Only then we can achieve the target to get an overal uncertainty of 5% in our global ozonesonde network.</a:t>
            </a:r>
          </a:p>
          <a:p>
            <a:endParaRPr lang="x-none" dirty="0"/>
          </a:p>
        </p:txBody>
      </p:sp>
      <p:sp>
        <p:nvSpPr>
          <p:cNvPr id="4" name="Slide Number Placeholder 3"/>
          <p:cNvSpPr>
            <a:spLocks noGrp="1"/>
          </p:cNvSpPr>
          <p:nvPr>
            <p:ph type="sldNum" sz="quarter" idx="5"/>
          </p:nvPr>
        </p:nvSpPr>
        <p:spPr/>
        <p:txBody>
          <a:bodyPr/>
          <a:lstStyle/>
          <a:p>
            <a:fld id="{6F7091A3-BB25-3F49-864C-4B5E4C703024}" type="slidenum">
              <a:rPr lang="x-none" smtClean="0"/>
              <a:t>18</a:t>
            </a:fld>
            <a:endParaRPr lang="x-none"/>
          </a:p>
        </p:txBody>
      </p:sp>
    </p:spTree>
    <p:extLst>
      <p:ext uri="{BB962C8B-B14F-4D97-AF65-F5344CB8AC3E}">
        <p14:creationId xmlns:p14="http://schemas.microsoft.com/office/powerpoint/2010/main" val="21949968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x-none" dirty="0"/>
              <a:t>Time:  0.5 min.</a:t>
            </a:r>
          </a:p>
          <a:p>
            <a:pPr marL="171450" indent="-171450">
              <a:buFont typeface="Arial" panose="020B0604020202020204" pitchFamily="34" charset="0"/>
              <a:buChar char="•"/>
            </a:pPr>
            <a:r>
              <a:rPr lang="x-none" dirty="0"/>
              <a:t>And finally some closing remarks:</a:t>
            </a:r>
          </a:p>
          <a:p>
            <a:pPr marL="171450" indent="-171450">
              <a:buFont typeface="Arial" panose="020B0604020202020204" pitchFamily="34" charset="0"/>
              <a:buChar char="•"/>
            </a:pPr>
            <a:r>
              <a:rPr lang="x-none" dirty="0"/>
              <a:t>T</a:t>
            </a:r>
            <a:r>
              <a:rPr lang="en-GB" dirty="0"/>
              <a:t>h</a:t>
            </a:r>
            <a:r>
              <a:rPr lang="x-none" dirty="0"/>
              <a:t>is webinar No.2 is part of a series of ASOPOSwebinars for the implementations of the recommendations made by the ASOPOS panel in the GAW Report No.268.</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200" dirty="0" err="1">
                <a:solidFill>
                  <a:srgbClr val="002060"/>
                </a:solidFill>
                <a:latin typeface="Arial" panose="020B0604020202020204" pitchFamily="34" charset="0"/>
                <a:cs typeface="Arial" panose="020B0604020202020204" pitchFamily="34" charset="0"/>
              </a:rPr>
              <a:t>Thank</a:t>
            </a:r>
            <a:r>
              <a:rPr lang="de-DE" sz="1200" dirty="0">
                <a:solidFill>
                  <a:srgbClr val="002060"/>
                </a:solidFill>
                <a:latin typeface="Arial" panose="020B0604020202020204" pitchFamily="34" charset="0"/>
                <a:cs typeface="Arial" panose="020B0604020202020204" pitchFamily="34" charset="0"/>
              </a:rPr>
              <a:t> </a:t>
            </a:r>
            <a:r>
              <a:rPr lang="de-DE" sz="1200" dirty="0" err="1">
                <a:solidFill>
                  <a:srgbClr val="002060"/>
                </a:solidFill>
                <a:latin typeface="Arial" panose="020B0604020202020204" pitchFamily="34" charset="0"/>
                <a:cs typeface="Arial" panose="020B0604020202020204" pitchFamily="34" charset="0"/>
              </a:rPr>
              <a:t>you</a:t>
            </a:r>
            <a:r>
              <a:rPr lang="de-DE" sz="1200" dirty="0">
                <a:solidFill>
                  <a:srgbClr val="002060"/>
                </a:solidFill>
                <a:latin typeface="Arial" panose="020B0604020202020204" pitchFamily="34" charset="0"/>
                <a:cs typeface="Arial" panose="020B0604020202020204" pitchFamily="34" charset="0"/>
              </a:rPr>
              <a:t> </a:t>
            </a:r>
            <a:r>
              <a:rPr lang="de-DE" sz="1200" dirty="0" err="1">
                <a:solidFill>
                  <a:srgbClr val="002060"/>
                </a:solidFill>
                <a:latin typeface="Arial" panose="020B0604020202020204" pitchFamily="34" charset="0"/>
                <a:cs typeface="Arial" panose="020B0604020202020204" pitchFamily="34" charset="0"/>
              </a:rPr>
              <a:t>for</a:t>
            </a:r>
            <a:r>
              <a:rPr lang="de-DE" sz="1200" dirty="0">
                <a:solidFill>
                  <a:srgbClr val="002060"/>
                </a:solidFill>
                <a:latin typeface="Arial" panose="020B0604020202020204" pitchFamily="34" charset="0"/>
                <a:cs typeface="Arial" panose="020B0604020202020204" pitchFamily="34" charset="0"/>
              </a:rPr>
              <a:t> </a:t>
            </a:r>
            <a:r>
              <a:rPr lang="de-DE" sz="1200" dirty="0" err="1">
                <a:solidFill>
                  <a:srgbClr val="002060"/>
                </a:solidFill>
                <a:latin typeface="Arial" panose="020B0604020202020204" pitchFamily="34" charset="0"/>
                <a:cs typeface="Arial" panose="020B0604020202020204" pitchFamily="34" charset="0"/>
              </a:rPr>
              <a:t>your</a:t>
            </a:r>
            <a:r>
              <a:rPr lang="de-DE" sz="1200" dirty="0">
                <a:solidFill>
                  <a:srgbClr val="002060"/>
                </a:solidFill>
                <a:latin typeface="Arial" panose="020B0604020202020204" pitchFamily="34" charset="0"/>
                <a:cs typeface="Arial" panose="020B0604020202020204" pitchFamily="34" charset="0"/>
              </a:rPr>
              <a:t> </a:t>
            </a:r>
            <a:r>
              <a:rPr lang="de-DE" sz="1200" dirty="0" err="1">
                <a:solidFill>
                  <a:srgbClr val="002060"/>
                </a:solidFill>
                <a:latin typeface="Arial" panose="020B0604020202020204" pitchFamily="34" charset="0"/>
                <a:cs typeface="Arial" panose="020B0604020202020204" pitchFamily="34" charset="0"/>
              </a:rPr>
              <a:t>attention</a:t>
            </a:r>
            <a:r>
              <a:rPr lang="de-DE" sz="1200" dirty="0">
                <a:solidFill>
                  <a:srgbClr val="002060"/>
                </a:solidFill>
                <a:latin typeface="Arial" panose="020B0604020202020204" pitchFamily="34" charset="0"/>
                <a:cs typeface="Arial" panose="020B0604020202020204" pitchFamily="34" charset="0"/>
              </a:rPr>
              <a:t> and </a:t>
            </a:r>
            <a:r>
              <a:rPr lang="de-DE" sz="1200" dirty="0" err="1">
                <a:solidFill>
                  <a:srgbClr val="002060"/>
                </a:solidFill>
                <a:latin typeface="Arial" panose="020B0604020202020204" pitchFamily="34" charset="0"/>
                <a:cs typeface="Arial" panose="020B0604020202020204" pitchFamily="34" charset="0"/>
              </a:rPr>
              <a:t>go</a:t>
            </a:r>
            <a:r>
              <a:rPr lang="de-DE" sz="1200" dirty="0">
                <a:solidFill>
                  <a:srgbClr val="002060"/>
                </a:solidFill>
                <a:latin typeface="Arial" panose="020B0604020202020204" pitchFamily="34" charset="0"/>
                <a:cs typeface="Arial" panose="020B0604020202020204" pitchFamily="34" charset="0"/>
              </a:rPr>
              <a:t> </a:t>
            </a:r>
            <a:r>
              <a:rPr lang="de-DE" sz="1200" dirty="0" err="1">
                <a:solidFill>
                  <a:srgbClr val="002060"/>
                </a:solidFill>
                <a:latin typeface="Arial" panose="020B0604020202020204" pitchFamily="34" charset="0"/>
                <a:cs typeface="Arial" panose="020B0604020202020204" pitchFamily="34" charset="0"/>
              </a:rPr>
              <a:t>for</a:t>
            </a:r>
            <a:r>
              <a:rPr lang="de-DE" sz="1200" dirty="0">
                <a:solidFill>
                  <a:srgbClr val="002060"/>
                </a:solidFill>
                <a:latin typeface="Arial" panose="020B0604020202020204" pitchFamily="34" charset="0"/>
                <a:cs typeface="Arial" panose="020B0604020202020204" pitchFamily="34" charset="0"/>
              </a:rPr>
              <a:t> </a:t>
            </a:r>
            <a:r>
              <a:rPr lang="de-DE" sz="1200" dirty="0" err="1">
                <a:solidFill>
                  <a:srgbClr val="002060"/>
                </a:solidFill>
                <a:latin typeface="Arial" panose="020B0604020202020204" pitchFamily="34" charset="0"/>
                <a:cs typeface="Arial" panose="020B0604020202020204" pitchFamily="34" charset="0"/>
              </a:rPr>
              <a:t>good</a:t>
            </a:r>
            <a:r>
              <a:rPr lang="de-DE" sz="1200" dirty="0">
                <a:solidFill>
                  <a:srgbClr val="002060"/>
                </a:solidFill>
                <a:latin typeface="Arial" panose="020B0604020202020204" pitchFamily="34" charset="0"/>
                <a:cs typeface="Arial" panose="020B0604020202020204" pitchFamily="34" charset="0"/>
              </a:rPr>
              <a:t> </a:t>
            </a:r>
            <a:r>
              <a:rPr lang="de-DE" sz="1200" dirty="0" err="1">
                <a:solidFill>
                  <a:srgbClr val="002060"/>
                </a:solidFill>
                <a:latin typeface="Arial" panose="020B0604020202020204" pitchFamily="34" charset="0"/>
                <a:cs typeface="Arial" panose="020B0604020202020204" pitchFamily="34" charset="0"/>
              </a:rPr>
              <a:t>collaborations</a:t>
            </a:r>
            <a:r>
              <a:rPr lang="de-DE" sz="1200" dirty="0">
                <a:solidFill>
                  <a:srgbClr val="002060"/>
                </a:solidFill>
                <a:latin typeface="Arial" panose="020B0604020202020204" pitchFamily="34" charset="0"/>
                <a:cs typeface="Arial" panose="020B0604020202020204" pitchFamily="34" charset="0"/>
              </a:rPr>
              <a:t> in </a:t>
            </a:r>
            <a:r>
              <a:rPr lang="de-DE" sz="1200" dirty="0" err="1">
                <a:solidFill>
                  <a:srgbClr val="002060"/>
                </a:solidFill>
                <a:latin typeface="Arial" panose="020B0604020202020204" pitchFamily="34" charset="0"/>
                <a:cs typeface="Arial" panose="020B0604020202020204" pitchFamily="34" charset="0"/>
              </a:rPr>
              <a:t>the</a:t>
            </a:r>
            <a:r>
              <a:rPr lang="de-DE" sz="1200" dirty="0">
                <a:solidFill>
                  <a:srgbClr val="002060"/>
                </a:solidFill>
                <a:latin typeface="Arial" panose="020B0604020202020204" pitchFamily="34" charset="0"/>
                <a:cs typeface="Arial" panose="020B0604020202020204" pitchFamily="34" charset="0"/>
              </a:rPr>
              <a:t> </a:t>
            </a:r>
            <a:r>
              <a:rPr lang="de-DE" sz="1200" dirty="0" err="1">
                <a:solidFill>
                  <a:srgbClr val="002060"/>
                </a:solidFill>
                <a:latin typeface="Arial" panose="020B0604020202020204" pitchFamily="34" charset="0"/>
                <a:cs typeface="Arial" panose="020B0604020202020204" pitchFamily="34" charset="0"/>
              </a:rPr>
              <a:t>future</a:t>
            </a:r>
            <a:r>
              <a:rPr lang="de-DE" sz="1200" dirty="0">
                <a:solidFill>
                  <a:srgbClr val="002060"/>
                </a:solidFill>
                <a:latin typeface="Arial" panose="020B0604020202020204" pitchFamily="34" charset="0"/>
                <a:cs typeface="Arial" panose="020B0604020202020204" pitchFamily="34" charset="0"/>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200" dirty="0">
                <a:solidFill>
                  <a:srgbClr val="002060"/>
                </a:solidFill>
                <a:latin typeface="Arial" panose="020B0604020202020204" pitchFamily="34" charset="0"/>
                <a:cs typeface="Arial" panose="020B0604020202020204" pitchFamily="34" charset="0"/>
              </a:rPr>
              <a:t>Bye Bye.........</a:t>
            </a:r>
            <a:endParaRPr lang="x-none" sz="1200" dirty="0"/>
          </a:p>
          <a:p>
            <a:endParaRPr lang="x-none" dirty="0"/>
          </a:p>
        </p:txBody>
      </p:sp>
      <p:sp>
        <p:nvSpPr>
          <p:cNvPr id="4" name="Slide Number Placeholder 3"/>
          <p:cNvSpPr>
            <a:spLocks noGrp="1"/>
          </p:cNvSpPr>
          <p:nvPr>
            <p:ph type="sldNum" sz="quarter" idx="5"/>
          </p:nvPr>
        </p:nvSpPr>
        <p:spPr/>
        <p:txBody>
          <a:bodyPr/>
          <a:lstStyle/>
          <a:p>
            <a:fld id="{6F7091A3-BB25-3F49-864C-4B5E4C703024}" type="slidenum">
              <a:rPr lang="x-none" smtClean="0"/>
              <a:t>19</a:t>
            </a:fld>
            <a:endParaRPr lang="x-none"/>
          </a:p>
        </p:txBody>
      </p:sp>
    </p:spTree>
    <p:extLst>
      <p:ext uri="{BB962C8B-B14F-4D97-AF65-F5344CB8AC3E}">
        <p14:creationId xmlns:p14="http://schemas.microsoft.com/office/powerpoint/2010/main" val="1736517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x-none" dirty="0"/>
              <a:t>Time: 1.0 min</a:t>
            </a:r>
          </a:p>
          <a:p>
            <a:r>
              <a:rPr lang="x-none" dirty="0"/>
              <a:t>But before we start with this webinar first a few remarks to avoid any misunderstandings. </a:t>
            </a:r>
          </a:p>
          <a:p>
            <a:pPr marL="171450" indent="-171450">
              <a:buFont typeface="Arial" panose="020B0604020202020204" pitchFamily="34" charset="0"/>
              <a:buChar char="•"/>
            </a:pPr>
            <a:r>
              <a:rPr lang="x-none" dirty="0"/>
              <a:t>This new ASOPOS report builds on the </a:t>
            </a:r>
            <a:r>
              <a:rPr lang="x-none"/>
              <a:t>earlier  ASOPOS-GAW </a:t>
            </a:r>
            <a:r>
              <a:rPr lang="x-none" dirty="0"/>
              <a:t>Report No. 201 from 2014.</a:t>
            </a:r>
          </a:p>
          <a:p>
            <a:pPr marL="171450" indent="-171450">
              <a:buFont typeface="Arial" panose="020B0604020202020204" pitchFamily="34" charset="0"/>
              <a:buChar char="•"/>
            </a:pPr>
            <a:r>
              <a:rPr lang="x-none" dirty="0"/>
              <a:t>In this webinar we only highlight the most crucial aspects of the hardware and their limitations</a:t>
            </a:r>
          </a:p>
          <a:p>
            <a:pPr marL="171450" indent="-171450">
              <a:buFont typeface="Arial" panose="020B0604020202020204" pitchFamily="34" charset="0"/>
              <a:buChar char="•"/>
            </a:pPr>
            <a:r>
              <a:rPr lang="x-none" dirty="0"/>
              <a:t>Because these have shown that in practice they can have a significant impact on the performance of the ozonesonde </a:t>
            </a:r>
          </a:p>
          <a:p>
            <a:pPr marL="171450" indent="-171450">
              <a:buFont typeface="Arial" panose="020B0604020202020204" pitchFamily="34" charset="0"/>
              <a:buChar char="•"/>
            </a:pPr>
            <a:r>
              <a:rPr lang="x-none" dirty="0"/>
              <a:t>In general the hardware is described in detail in the GAW No. 268 Report .</a:t>
            </a:r>
          </a:p>
        </p:txBody>
      </p:sp>
      <p:sp>
        <p:nvSpPr>
          <p:cNvPr id="4" name="Slide Number Placeholder 3"/>
          <p:cNvSpPr>
            <a:spLocks noGrp="1"/>
          </p:cNvSpPr>
          <p:nvPr>
            <p:ph type="sldNum" sz="quarter" idx="5"/>
          </p:nvPr>
        </p:nvSpPr>
        <p:spPr/>
        <p:txBody>
          <a:bodyPr/>
          <a:lstStyle/>
          <a:p>
            <a:fld id="{6F7091A3-BB25-3F49-864C-4B5E4C703024}" type="slidenum">
              <a:rPr lang="x-none" smtClean="0"/>
              <a:t>2</a:t>
            </a:fld>
            <a:endParaRPr lang="x-none"/>
          </a:p>
        </p:txBody>
      </p:sp>
    </p:spTree>
    <p:extLst>
      <p:ext uri="{BB962C8B-B14F-4D97-AF65-F5344CB8AC3E}">
        <p14:creationId xmlns:p14="http://schemas.microsoft.com/office/powerpoint/2010/main" val="14974128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x-none" dirty="0"/>
              <a:t>Time:1.0 min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x-none" dirty="0"/>
              <a:t>But before we go into any details first a short outline</a:t>
            </a:r>
          </a:p>
          <a:p>
            <a:pPr marL="171450" indent="-171450">
              <a:buFont typeface="Arial" panose="020B0604020202020204" pitchFamily="34" charset="0"/>
              <a:buChar char="•"/>
            </a:pPr>
            <a:r>
              <a:rPr lang="x-none" dirty="0"/>
              <a:t>We will start with a short introduction on what is obviously to be the Achilles Heel of the performance of ozone soundings</a:t>
            </a:r>
          </a:p>
          <a:p>
            <a:pPr marL="171450" indent="-171450">
              <a:buFont typeface="Arial" panose="020B0604020202020204" pitchFamily="34" charset="0"/>
              <a:buChar char="•"/>
            </a:pPr>
            <a:r>
              <a:rPr lang="x-none" dirty="0"/>
              <a:t>Then also a few words on the ECC-ozonesonde, radiosonde and the data interface board linking the ozonesonde with the radiosonde.</a:t>
            </a:r>
          </a:p>
          <a:p>
            <a:pPr marL="171450" indent="-171450">
              <a:buFont typeface="Arial" panose="020B0604020202020204" pitchFamily="34" charset="0"/>
              <a:buChar char="•"/>
            </a:pPr>
            <a:r>
              <a:rPr lang="x-none" dirty="0"/>
              <a:t>Following to mention the laboratory and the hardware for the preparation of the ozonesonde</a:t>
            </a:r>
          </a:p>
          <a:p>
            <a:pPr marL="171450" indent="-171450">
              <a:buFont typeface="Arial" panose="020B0604020202020204" pitchFamily="34" charset="0"/>
              <a:buChar char="•"/>
            </a:pPr>
            <a:r>
              <a:rPr lang="de-DE" dirty="0" err="1"/>
              <a:t>Important</a:t>
            </a:r>
            <a:r>
              <a:rPr lang="de-DE" dirty="0"/>
              <a:t> </a:t>
            </a:r>
            <a:r>
              <a:rPr lang="de-DE" dirty="0" err="1"/>
              <a:t>aspect</a:t>
            </a:r>
            <a:r>
              <a:rPr lang="de-DE" dirty="0"/>
              <a:t> on </a:t>
            </a:r>
            <a:r>
              <a:rPr lang="de-DE" dirty="0" err="1"/>
              <a:t>the</a:t>
            </a:r>
            <a:r>
              <a:rPr lang="de-DE" dirty="0"/>
              <a:t> </a:t>
            </a:r>
            <a:r>
              <a:rPr lang="x-none" dirty="0"/>
              <a:t>use of proper gas filters to provide ozone free and purified air</a:t>
            </a:r>
          </a:p>
          <a:p>
            <a:pPr marL="171450" indent="-171450">
              <a:buFont typeface="Arial" panose="020B0604020202020204" pitchFamily="34" charset="0"/>
              <a:buChar char="•"/>
            </a:pPr>
            <a:r>
              <a:rPr lang="x-none" dirty="0"/>
              <a:t>The preparation of the chemical sensing solutions and the laboratory tools to be used</a:t>
            </a:r>
          </a:p>
          <a:p>
            <a:pPr marL="171450" indent="-171450">
              <a:buFont typeface="Arial" panose="020B0604020202020204" pitchFamily="34" charset="0"/>
              <a:buChar char="•"/>
            </a:pPr>
            <a:r>
              <a:rPr lang="x-none" dirty="0"/>
              <a:t> And not to forget the importance of regular maintenance of the different components of the ground equipment</a:t>
            </a:r>
          </a:p>
          <a:p>
            <a:pPr marL="171450" indent="-171450">
              <a:buFont typeface="Arial" panose="020B0604020202020204" pitchFamily="34" charset="0"/>
              <a:buChar char="•"/>
            </a:pPr>
            <a:r>
              <a:rPr lang="x-none" dirty="0"/>
              <a:t>Finally some key notes as take away messages</a:t>
            </a:r>
          </a:p>
          <a:p>
            <a:endParaRPr lang="x-none" dirty="0"/>
          </a:p>
        </p:txBody>
      </p:sp>
      <p:sp>
        <p:nvSpPr>
          <p:cNvPr id="4" name="Slide Number Placeholder 3"/>
          <p:cNvSpPr>
            <a:spLocks noGrp="1"/>
          </p:cNvSpPr>
          <p:nvPr>
            <p:ph type="sldNum" sz="quarter" idx="5"/>
          </p:nvPr>
        </p:nvSpPr>
        <p:spPr/>
        <p:txBody>
          <a:bodyPr/>
          <a:lstStyle/>
          <a:p>
            <a:fld id="{6F7091A3-BB25-3F49-864C-4B5E4C703024}" type="slidenum">
              <a:rPr lang="x-none" smtClean="0"/>
              <a:t>3</a:t>
            </a:fld>
            <a:endParaRPr lang="x-none"/>
          </a:p>
        </p:txBody>
      </p:sp>
    </p:spTree>
    <p:extLst>
      <p:ext uri="{BB962C8B-B14F-4D97-AF65-F5344CB8AC3E}">
        <p14:creationId xmlns:p14="http://schemas.microsoft.com/office/powerpoint/2010/main" val="34109036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a:t>
            </a:r>
            <a:r>
              <a:rPr lang="x-none" dirty="0"/>
              <a:t>ime: 1 min</a:t>
            </a:r>
          </a:p>
          <a:p>
            <a:r>
              <a:rPr lang="x-none" dirty="0"/>
              <a:t>In Webinar No. 1 an overview of 25 years of Quality Assessment of Ozonesondes have been given, which has been based on the evaluation of the results of regular laboratory and field intercomparsions.  There are some general lessons we have learned from that, not only on SOP’s but also on the hardware.</a:t>
            </a:r>
          </a:p>
          <a:p>
            <a:r>
              <a:rPr lang="x-none" i="1" dirty="0"/>
              <a:t>Mention the bullits briefly  </a:t>
            </a:r>
          </a:p>
        </p:txBody>
      </p:sp>
      <p:sp>
        <p:nvSpPr>
          <p:cNvPr id="4" name="Slide Number Placeholder 3"/>
          <p:cNvSpPr>
            <a:spLocks noGrp="1"/>
          </p:cNvSpPr>
          <p:nvPr>
            <p:ph type="sldNum" sz="quarter" idx="5"/>
          </p:nvPr>
        </p:nvSpPr>
        <p:spPr/>
        <p:txBody>
          <a:bodyPr/>
          <a:lstStyle/>
          <a:p>
            <a:fld id="{6F7091A3-BB25-3F49-864C-4B5E4C703024}" type="slidenum">
              <a:rPr lang="x-none" smtClean="0"/>
              <a:t>4</a:t>
            </a:fld>
            <a:endParaRPr lang="x-none"/>
          </a:p>
        </p:txBody>
      </p:sp>
    </p:spTree>
    <p:extLst>
      <p:ext uri="{BB962C8B-B14F-4D97-AF65-F5344CB8AC3E}">
        <p14:creationId xmlns:p14="http://schemas.microsoft.com/office/powerpoint/2010/main" val="20764783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x-none" dirty="0"/>
              <a:t>Time: 0.5 min</a:t>
            </a:r>
          </a:p>
          <a:p>
            <a:r>
              <a:rPr lang="x-none" dirty="0"/>
              <a:t>But what we also have learned is that the Achilles Heel of the ozonesonde is actually its electrochemical ozone sensor and particularly the chemical handlings during the preparation which easily can affect performance of the sonde and thus the sounding data quality. This can be caused either through:</a:t>
            </a:r>
          </a:p>
          <a:p>
            <a:r>
              <a:rPr lang="x-none" i="1" dirty="0"/>
              <a:t>Mention the 3 bullits</a:t>
            </a:r>
          </a:p>
        </p:txBody>
      </p:sp>
      <p:sp>
        <p:nvSpPr>
          <p:cNvPr id="4" name="Slide Number Placeholder 3"/>
          <p:cNvSpPr>
            <a:spLocks noGrp="1"/>
          </p:cNvSpPr>
          <p:nvPr>
            <p:ph type="sldNum" sz="quarter" idx="5"/>
          </p:nvPr>
        </p:nvSpPr>
        <p:spPr/>
        <p:txBody>
          <a:bodyPr/>
          <a:lstStyle/>
          <a:p>
            <a:fld id="{6F7091A3-BB25-3F49-864C-4B5E4C703024}" type="slidenum">
              <a:rPr lang="x-none" smtClean="0"/>
              <a:t>5</a:t>
            </a:fld>
            <a:endParaRPr lang="x-none"/>
          </a:p>
        </p:txBody>
      </p:sp>
    </p:spTree>
    <p:extLst>
      <p:ext uri="{BB962C8B-B14F-4D97-AF65-F5344CB8AC3E}">
        <p14:creationId xmlns:p14="http://schemas.microsoft.com/office/powerpoint/2010/main" val="7302183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x-none" dirty="0"/>
              <a:t>Time: 1 Min</a:t>
            </a:r>
          </a:p>
          <a:p>
            <a:r>
              <a:rPr lang="x-none" dirty="0"/>
              <a:t>But before going into further details of some of the hardware, here a brief overview about the hardware involved in ozonesoundings.   Details of the different components shown here are described in detail in Annex-A of the new GAW No. 268 Report. Here we only want to mention:</a:t>
            </a:r>
          </a:p>
          <a:p>
            <a:pPr marL="171450" indent="-171450">
              <a:buFont typeface="Arial" panose="020B0604020202020204" pitchFamily="34" charset="0"/>
              <a:buChar char="•"/>
            </a:pPr>
            <a:r>
              <a:rPr lang="x-none" dirty="0"/>
              <a:t>Balloone and its gondela with the ozonesonde, radiosonde and its data interfacing board.</a:t>
            </a:r>
          </a:p>
          <a:p>
            <a:pPr marL="171450" indent="-171450">
              <a:buFont typeface="Arial" panose="020B0604020202020204" pitchFamily="34" charset="0"/>
              <a:buChar char="•"/>
            </a:pPr>
            <a:r>
              <a:rPr lang="x-none" dirty="0"/>
              <a:t>The data receiving unit at the ground to receive, process and archive the sounding data</a:t>
            </a:r>
          </a:p>
          <a:p>
            <a:pPr marL="171450" indent="-171450">
              <a:buFont typeface="Arial" panose="020B0604020202020204" pitchFamily="34" charset="0"/>
              <a:buChar char="•"/>
            </a:pPr>
            <a:r>
              <a:rPr lang="x-none" dirty="0"/>
              <a:t>The pre-flight preparation, where proper hardware and handlings are essential.</a:t>
            </a:r>
          </a:p>
          <a:p>
            <a:pPr marL="171450" indent="-171450">
              <a:buFont typeface="Arial" panose="020B0604020202020204" pitchFamily="34" charset="0"/>
              <a:buChar char="•"/>
            </a:pPr>
            <a:r>
              <a:rPr lang="x-none" dirty="0"/>
              <a:t>And finally the regular maintenance of the hardware.</a:t>
            </a:r>
          </a:p>
          <a:p>
            <a:r>
              <a:rPr lang="x-none" dirty="0"/>
              <a:t> </a:t>
            </a:r>
          </a:p>
        </p:txBody>
      </p:sp>
      <p:sp>
        <p:nvSpPr>
          <p:cNvPr id="4" name="Slide Number Placeholder 3"/>
          <p:cNvSpPr>
            <a:spLocks noGrp="1"/>
          </p:cNvSpPr>
          <p:nvPr>
            <p:ph type="sldNum" sz="quarter" idx="5"/>
          </p:nvPr>
        </p:nvSpPr>
        <p:spPr/>
        <p:txBody>
          <a:bodyPr/>
          <a:lstStyle/>
          <a:p>
            <a:fld id="{6F7091A3-BB25-3F49-864C-4B5E4C703024}" type="slidenum">
              <a:rPr lang="x-none" smtClean="0"/>
              <a:t>6</a:t>
            </a:fld>
            <a:endParaRPr lang="x-none"/>
          </a:p>
        </p:txBody>
      </p:sp>
    </p:spTree>
    <p:extLst>
      <p:ext uri="{BB962C8B-B14F-4D97-AF65-F5344CB8AC3E}">
        <p14:creationId xmlns:p14="http://schemas.microsoft.com/office/powerpoint/2010/main" val="27493736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x-none" dirty="0"/>
              <a:t>Time: 1 Min</a:t>
            </a:r>
          </a:p>
          <a:p>
            <a:pPr marL="171450" indent="-171450">
              <a:buFont typeface="Arial" panose="020B0604020202020204" pitchFamily="34" charset="0"/>
              <a:buChar char="•"/>
            </a:pPr>
            <a:r>
              <a:rPr lang="x-none" dirty="0"/>
              <a:t>First a few words on the electrochemical ozone sensor of the ECC-ozonesonde itself.</a:t>
            </a:r>
          </a:p>
          <a:p>
            <a:pPr marL="171450" indent="-171450">
              <a:buFont typeface="Arial" panose="020B0604020202020204" pitchFamily="34" charset="0"/>
              <a:buChar char="•"/>
            </a:pPr>
            <a:r>
              <a:rPr lang="x-none" dirty="0"/>
              <a:t>The principle of operation of the ECC-sonde is shown here that ambient air containg ozone is flushed through a PotassiumIodide solution in an electrochemical concentration cell. Hereby the ozone is chemically capted by the KI and then electrochemically converted into an electrical current. </a:t>
            </a:r>
          </a:p>
          <a:p>
            <a:pPr marL="171450" indent="-171450">
              <a:buFont typeface="Arial" panose="020B0604020202020204" pitchFamily="34" charset="0"/>
              <a:buChar char="•"/>
            </a:pPr>
            <a:r>
              <a:rPr lang="x-none" dirty="0"/>
              <a:t>Now we deal with 2 manufacturers and 3 sensing solutions which makes the QA for ECC-sondes a real challenge to achieve the 5 % uncertainty targeted in ASOPOS 2.0.</a:t>
            </a:r>
          </a:p>
        </p:txBody>
      </p:sp>
      <p:sp>
        <p:nvSpPr>
          <p:cNvPr id="4" name="Slide Number Placeholder 3"/>
          <p:cNvSpPr>
            <a:spLocks noGrp="1"/>
          </p:cNvSpPr>
          <p:nvPr>
            <p:ph type="sldNum" sz="quarter" idx="5"/>
          </p:nvPr>
        </p:nvSpPr>
        <p:spPr/>
        <p:txBody>
          <a:bodyPr/>
          <a:lstStyle/>
          <a:p>
            <a:fld id="{6F7091A3-BB25-3F49-864C-4B5E4C703024}" type="slidenum">
              <a:rPr lang="x-none" smtClean="0"/>
              <a:t>7</a:t>
            </a:fld>
            <a:endParaRPr lang="x-none"/>
          </a:p>
        </p:txBody>
      </p:sp>
    </p:spTree>
    <p:extLst>
      <p:ext uri="{BB962C8B-B14F-4D97-AF65-F5344CB8AC3E}">
        <p14:creationId xmlns:p14="http://schemas.microsoft.com/office/powerpoint/2010/main" val="15477851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x-none" dirty="0"/>
              <a:t>Time: 0.75 min</a:t>
            </a:r>
          </a:p>
          <a:p>
            <a:pPr marL="171450" indent="-171450">
              <a:buFont typeface="Arial" panose="020B0604020202020204" pitchFamily="34" charset="0"/>
              <a:buChar char="•"/>
            </a:pPr>
            <a:r>
              <a:rPr lang="x-none" dirty="0"/>
              <a:t>Briefly to mention here the Radiosonde and the Data Interface Board.</a:t>
            </a:r>
          </a:p>
          <a:p>
            <a:pPr marL="171450" indent="-171450">
              <a:buFont typeface="Arial" panose="020B0604020202020204" pitchFamily="34" charset="0"/>
              <a:buChar char="•"/>
            </a:pPr>
            <a:r>
              <a:rPr lang="x-none" dirty="0"/>
              <a:t>The radiosonde measuring meteorological parameters plus in-situ GPS-flight coordinates and transmitting all data to the ground station</a:t>
            </a:r>
          </a:p>
          <a:p>
            <a:pPr marL="171450" indent="-171450">
              <a:buFont typeface="Arial" panose="020B0604020202020204" pitchFamily="34" charset="0"/>
              <a:buChar char="•"/>
            </a:pPr>
            <a:r>
              <a:rPr lang="x-none" dirty="0"/>
              <a:t>The Data Interface Boards links the ozonesonde data to the radiosonde</a:t>
            </a:r>
          </a:p>
          <a:p>
            <a:pPr marL="171450" indent="-171450">
              <a:buFont typeface="Arial" panose="020B0604020202020204" pitchFamily="34" charset="0"/>
              <a:buChar char="•"/>
            </a:pPr>
            <a:r>
              <a:rPr lang="x-none" dirty="0"/>
              <a:t>Optionally, nowadays digital electronics enables to record additional housekeeping data. </a:t>
            </a:r>
          </a:p>
          <a:p>
            <a:pPr marL="171450" indent="-171450">
              <a:buFont typeface="Arial" panose="020B0604020202020204" pitchFamily="34" charset="0"/>
              <a:buChar char="•"/>
            </a:pPr>
            <a:r>
              <a:rPr lang="x-none" dirty="0"/>
              <a:t>However, in this webinar we will further focus on the ECC-ozone sonde.</a:t>
            </a:r>
          </a:p>
        </p:txBody>
      </p:sp>
      <p:sp>
        <p:nvSpPr>
          <p:cNvPr id="4" name="Slide Number Placeholder 3"/>
          <p:cNvSpPr>
            <a:spLocks noGrp="1"/>
          </p:cNvSpPr>
          <p:nvPr>
            <p:ph type="sldNum" sz="quarter" idx="5"/>
          </p:nvPr>
        </p:nvSpPr>
        <p:spPr/>
        <p:txBody>
          <a:bodyPr/>
          <a:lstStyle/>
          <a:p>
            <a:fld id="{6F7091A3-BB25-3F49-864C-4B5E4C703024}" type="slidenum">
              <a:rPr lang="x-none" smtClean="0"/>
              <a:t>8</a:t>
            </a:fld>
            <a:endParaRPr lang="x-none"/>
          </a:p>
        </p:txBody>
      </p:sp>
    </p:spTree>
    <p:extLst>
      <p:ext uri="{BB962C8B-B14F-4D97-AF65-F5344CB8AC3E}">
        <p14:creationId xmlns:p14="http://schemas.microsoft.com/office/powerpoint/2010/main" val="19054358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x-none" dirty="0"/>
              <a:t>Time: 1 min.</a:t>
            </a:r>
          </a:p>
          <a:p>
            <a:pPr marL="171450" indent="-171450">
              <a:buFont typeface="Arial" panose="020B0604020202020204" pitchFamily="34" charset="0"/>
              <a:buChar char="•"/>
            </a:pPr>
            <a:r>
              <a:rPr lang="x-none" dirty="0"/>
              <a:t>A key component in the ground equipment is the preparation check unit to test and check the ozonesonde before launch.</a:t>
            </a:r>
          </a:p>
          <a:p>
            <a:pPr marL="171450" indent="-171450">
              <a:buFont typeface="Arial" panose="020B0604020202020204" pitchFamily="34" charset="0"/>
              <a:buChar char="•"/>
            </a:pPr>
            <a:r>
              <a:rPr lang="en-GB" dirty="0"/>
              <a:t>H</a:t>
            </a:r>
            <a:r>
              <a:rPr lang="x-none" dirty="0"/>
              <a:t>ere we listed the key-requirements or specifications that such a check unit has to fullfill.</a:t>
            </a:r>
          </a:p>
          <a:p>
            <a:pPr marL="171450" indent="-171450">
              <a:buFont typeface="Arial" panose="020B0604020202020204" pitchFamily="34" charset="0"/>
              <a:buChar char="•"/>
            </a:pPr>
            <a:r>
              <a:rPr lang="x-none" i="1" dirty="0"/>
              <a:t>Briefly mention the 6 bullits</a:t>
            </a:r>
          </a:p>
          <a:p>
            <a:pPr marL="171450" indent="-171450">
              <a:buFont typeface="Arial" panose="020B0604020202020204" pitchFamily="34" charset="0"/>
              <a:buChar char="•"/>
            </a:pPr>
            <a:r>
              <a:rPr lang="x-none" i="1" dirty="0"/>
              <a:t>Provision of a flow of purified and ozone free air</a:t>
            </a:r>
          </a:p>
          <a:p>
            <a:pPr marL="171450" indent="-171450">
              <a:buFont typeface="Arial" panose="020B0604020202020204" pitchFamily="34" charset="0"/>
              <a:buChar char="•"/>
            </a:pPr>
            <a:r>
              <a:rPr lang="x-none" i="1" dirty="0"/>
              <a:t>A high ozone source for conditiong (cleaning) the Teflon parts of the ECC-sonde</a:t>
            </a:r>
          </a:p>
          <a:p>
            <a:pPr marL="171450" indent="-171450">
              <a:buFont typeface="Arial" panose="020B0604020202020204" pitchFamily="34" charset="0"/>
              <a:buChar char="•"/>
            </a:pPr>
            <a:r>
              <a:rPr lang="x-none" i="1" dirty="0"/>
              <a:t>A low variable ozone source that can supplies ozone volume mixing rations up to 250 ppbv</a:t>
            </a:r>
          </a:p>
          <a:p>
            <a:pPr marL="171450" indent="-171450">
              <a:buFont typeface="Arial" panose="020B0604020202020204" pitchFamily="34" charset="0"/>
              <a:buChar char="•"/>
            </a:pPr>
            <a:r>
              <a:rPr lang="x-none" i="1" dirty="0"/>
              <a:t>A 12 V power supply for the pump motor</a:t>
            </a:r>
          </a:p>
          <a:p>
            <a:pPr marL="171450" indent="-171450">
              <a:buFont typeface="Arial" panose="020B0604020202020204" pitchFamily="34" charset="0"/>
              <a:buChar char="•"/>
            </a:pPr>
            <a:r>
              <a:rPr lang="x-none" i="1" dirty="0"/>
              <a:t>That it can measure the voltage and current of the pump motor</a:t>
            </a:r>
          </a:p>
          <a:p>
            <a:pPr marL="171450" indent="-171450">
              <a:buFont typeface="Arial" panose="020B0604020202020204" pitchFamily="34" charset="0"/>
              <a:buChar char="•"/>
            </a:pPr>
            <a:r>
              <a:rPr lang="x-none" i="1" dirty="0"/>
              <a:t>Accurate measurement of the cell current up to 10 µA</a:t>
            </a:r>
          </a:p>
        </p:txBody>
      </p:sp>
      <p:sp>
        <p:nvSpPr>
          <p:cNvPr id="4" name="Slide Number Placeholder 3"/>
          <p:cNvSpPr>
            <a:spLocks noGrp="1"/>
          </p:cNvSpPr>
          <p:nvPr>
            <p:ph type="sldNum" sz="quarter" idx="5"/>
          </p:nvPr>
        </p:nvSpPr>
        <p:spPr/>
        <p:txBody>
          <a:bodyPr/>
          <a:lstStyle/>
          <a:p>
            <a:fld id="{6F7091A3-BB25-3F49-864C-4B5E4C703024}" type="slidenum">
              <a:rPr lang="x-none" smtClean="0"/>
              <a:t>9</a:t>
            </a:fld>
            <a:endParaRPr lang="x-none"/>
          </a:p>
        </p:txBody>
      </p:sp>
    </p:spTree>
    <p:extLst>
      <p:ext uri="{BB962C8B-B14F-4D97-AF65-F5344CB8AC3E}">
        <p14:creationId xmlns:p14="http://schemas.microsoft.com/office/powerpoint/2010/main" val="36542164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EC925-80B9-86C0-FC99-E71D2E9A4C20}"/>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x-none"/>
          </a:p>
        </p:txBody>
      </p:sp>
      <p:sp>
        <p:nvSpPr>
          <p:cNvPr id="3" name="Subtitle 2">
            <a:extLst>
              <a:ext uri="{FF2B5EF4-FFF2-40B4-BE49-F238E27FC236}">
                <a16:creationId xmlns:a16="http://schemas.microsoft.com/office/drawing/2014/main" id="{BD90E6AE-0D77-B947-D72C-1F33A73226A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x-none"/>
          </a:p>
        </p:txBody>
      </p:sp>
      <p:sp>
        <p:nvSpPr>
          <p:cNvPr id="4" name="Date Placeholder 3">
            <a:extLst>
              <a:ext uri="{FF2B5EF4-FFF2-40B4-BE49-F238E27FC236}">
                <a16:creationId xmlns:a16="http://schemas.microsoft.com/office/drawing/2014/main" id="{0969D721-24F6-50B5-ABBC-3854B9690124}"/>
              </a:ext>
            </a:extLst>
          </p:cNvPr>
          <p:cNvSpPr>
            <a:spLocks noGrp="1"/>
          </p:cNvSpPr>
          <p:nvPr>
            <p:ph type="dt" sz="half" idx="10"/>
          </p:nvPr>
        </p:nvSpPr>
        <p:spPr/>
        <p:txBody>
          <a:bodyPr/>
          <a:lstStyle/>
          <a:p>
            <a:fld id="{71008990-2EFB-0742-9317-E95A4C6D7FDD}" type="datetime1">
              <a:rPr lang="de-DE" smtClean="0"/>
              <a:t>28.03.24</a:t>
            </a:fld>
            <a:endParaRPr lang="x-none"/>
          </a:p>
        </p:txBody>
      </p:sp>
      <p:sp>
        <p:nvSpPr>
          <p:cNvPr id="5" name="Footer Placeholder 4">
            <a:extLst>
              <a:ext uri="{FF2B5EF4-FFF2-40B4-BE49-F238E27FC236}">
                <a16:creationId xmlns:a16="http://schemas.microsoft.com/office/drawing/2014/main" id="{7ABDA603-92B8-DCFC-9AF0-C9CFCC391287}"/>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id="{95E4B49B-AB5A-12ED-2EB4-10E02606B33B}"/>
              </a:ext>
            </a:extLst>
          </p:cNvPr>
          <p:cNvSpPr>
            <a:spLocks noGrp="1"/>
          </p:cNvSpPr>
          <p:nvPr>
            <p:ph type="sldNum" sz="quarter" idx="12"/>
          </p:nvPr>
        </p:nvSpPr>
        <p:spPr/>
        <p:txBody>
          <a:bodyPr/>
          <a:lstStyle/>
          <a:p>
            <a:fld id="{BE5BD845-BFF7-724A-88D3-4E04361813C8}" type="slidenum">
              <a:rPr lang="x-none" smtClean="0"/>
              <a:t>‹#›</a:t>
            </a:fld>
            <a:endParaRPr lang="x-none"/>
          </a:p>
        </p:txBody>
      </p:sp>
    </p:spTree>
    <p:extLst>
      <p:ext uri="{BB962C8B-B14F-4D97-AF65-F5344CB8AC3E}">
        <p14:creationId xmlns:p14="http://schemas.microsoft.com/office/powerpoint/2010/main" val="24780277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EBDCCF-E6A1-8543-D4B1-B85ED1AF8663}"/>
              </a:ext>
            </a:extLst>
          </p:cNvPr>
          <p:cNvSpPr>
            <a:spLocks noGrp="1"/>
          </p:cNvSpPr>
          <p:nvPr>
            <p:ph type="title"/>
          </p:nvPr>
        </p:nvSpPr>
        <p:spPr/>
        <p:txBody>
          <a:bodyPr/>
          <a:lstStyle/>
          <a:p>
            <a:r>
              <a:rPr lang="en-GB"/>
              <a:t>Click to edit Master title style</a:t>
            </a:r>
            <a:endParaRPr lang="x-none"/>
          </a:p>
        </p:txBody>
      </p:sp>
      <p:sp>
        <p:nvSpPr>
          <p:cNvPr id="3" name="Vertical Text Placeholder 2">
            <a:extLst>
              <a:ext uri="{FF2B5EF4-FFF2-40B4-BE49-F238E27FC236}">
                <a16:creationId xmlns:a16="http://schemas.microsoft.com/office/drawing/2014/main" id="{C26F8BE1-85F7-5A1C-E4A5-0D466EBF9F7F}"/>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x-none"/>
          </a:p>
        </p:txBody>
      </p:sp>
      <p:sp>
        <p:nvSpPr>
          <p:cNvPr id="4" name="Date Placeholder 3">
            <a:extLst>
              <a:ext uri="{FF2B5EF4-FFF2-40B4-BE49-F238E27FC236}">
                <a16:creationId xmlns:a16="http://schemas.microsoft.com/office/drawing/2014/main" id="{8DA8F306-A989-C0F6-D9E3-4FDCD29543DD}"/>
              </a:ext>
            </a:extLst>
          </p:cNvPr>
          <p:cNvSpPr>
            <a:spLocks noGrp="1"/>
          </p:cNvSpPr>
          <p:nvPr>
            <p:ph type="dt" sz="half" idx="10"/>
          </p:nvPr>
        </p:nvSpPr>
        <p:spPr/>
        <p:txBody>
          <a:bodyPr/>
          <a:lstStyle/>
          <a:p>
            <a:fld id="{EEEC5605-16A0-6C4C-9963-5F6F60CEBB84}" type="datetime1">
              <a:rPr lang="de-DE" smtClean="0"/>
              <a:t>28.03.24</a:t>
            </a:fld>
            <a:endParaRPr lang="x-none"/>
          </a:p>
        </p:txBody>
      </p:sp>
      <p:sp>
        <p:nvSpPr>
          <p:cNvPr id="5" name="Footer Placeholder 4">
            <a:extLst>
              <a:ext uri="{FF2B5EF4-FFF2-40B4-BE49-F238E27FC236}">
                <a16:creationId xmlns:a16="http://schemas.microsoft.com/office/drawing/2014/main" id="{B9E4B86F-80D9-E061-F685-7241043C9E6E}"/>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id="{FC03C9F2-5B05-19BB-ECF8-10CCAF474259}"/>
              </a:ext>
            </a:extLst>
          </p:cNvPr>
          <p:cNvSpPr>
            <a:spLocks noGrp="1"/>
          </p:cNvSpPr>
          <p:nvPr>
            <p:ph type="sldNum" sz="quarter" idx="12"/>
          </p:nvPr>
        </p:nvSpPr>
        <p:spPr/>
        <p:txBody>
          <a:bodyPr/>
          <a:lstStyle/>
          <a:p>
            <a:fld id="{BE5BD845-BFF7-724A-88D3-4E04361813C8}" type="slidenum">
              <a:rPr lang="x-none" smtClean="0"/>
              <a:t>‹#›</a:t>
            </a:fld>
            <a:endParaRPr lang="x-none"/>
          </a:p>
        </p:txBody>
      </p:sp>
    </p:spTree>
    <p:extLst>
      <p:ext uri="{BB962C8B-B14F-4D97-AF65-F5344CB8AC3E}">
        <p14:creationId xmlns:p14="http://schemas.microsoft.com/office/powerpoint/2010/main" val="33650621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1B5455E-2F47-0987-675B-F5FB3BD2E3A1}"/>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x-none"/>
          </a:p>
        </p:txBody>
      </p:sp>
      <p:sp>
        <p:nvSpPr>
          <p:cNvPr id="3" name="Vertical Text Placeholder 2">
            <a:extLst>
              <a:ext uri="{FF2B5EF4-FFF2-40B4-BE49-F238E27FC236}">
                <a16:creationId xmlns:a16="http://schemas.microsoft.com/office/drawing/2014/main" id="{FB88CBB2-019B-6231-DAD4-3EFA75045150}"/>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x-none"/>
          </a:p>
        </p:txBody>
      </p:sp>
      <p:sp>
        <p:nvSpPr>
          <p:cNvPr id="4" name="Date Placeholder 3">
            <a:extLst>
              <a:ext uri="{FF2B5EF4-FFF2-40B4-BE49-F238E27FC236}">
                <a16:creationId xmlns:a16="http://schemas.microsoft.com/office/drawing/2014/main" id="{1E289A0D-5336-639F-A632-F28FC6ED2BCB}"/>
              </a:ext>
            </a:extLst>
          </p:cNvPr>
          <p:cNvSpPr>
            <a:spLocks noGrp="1"/>
          </p:cNvSpPr>
          <p:nvPr>
            <p:ph type="dt" sz="half" idx="10"/>
          </p:nvPr>
        </p:nvSpPr>
        <p:spPr/>
        <p:txBody>
          <a:bodyPr/>
          <a:lstStyle/>
          <a:p>
            <a:fld id="{703ABD10-E723-3E49-93A4-155C88EC5972}" type="datetime1">
              <a:rPr lang="de-DE" smtClean="0"/>
              <a:t>28.03.24</a:t>
            </a:fld>
            <a:endParaRPr lang="x-none"/>
          </a:p>
        </p:txBody>
      </p:sp>
      <p:sp>
        <p:nvSpPr>
          <p:cNvPr id="5" name="Footer Placeholder 4">
            <a:extLst>
              <a:ext uri="{FF2B5EF4-FFF2-40B4-BE49-F238E27FC236}">
                <a16:creationId xmlns:a16="http://schemas.microsoft.com/office/drawing/2014/main" id="{C91047A4-AB89-DF29-9527-ACD75C3FE93D}"/>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id="{614F8325-4BF3-4855-94FF-F17C41C8439D}"/>
              </a:ext>
            </a:extLst>
          </p:cNvPr>
          <p:cNvSpPr>
            <a:spLocks noGrp="1"/>
          </p:cNvSpPr>
          <p:nvPr>
            <p:ph type="sldNum" sz="quarter" idx="12"/>
          </p:nvPr>
        </p:nvSpPr>
        <p:spPr/>
        <p:txBody>
          <a:bodyPr/>
          <a:lstStyle/>
          <a:p>
            <a:fld id="{BE5BD845-BFF7-724A-88D3-4E04361813C8}" type="slidenum">
              <a:rPr lang="x-none" smtClean="0"/>
              <a:t>‹#›</a:t>
            </a:fld>
            <a:endParaRPr lang="x-none"/>
          </a:p>
        </p:txBody>
      </p:sp>
    </p:spTree>
    <p:extLst>
      <p:ext uri="{BB962C8B-B14F-4D97-AF65-F5344CB8AC3E}">
        <p14:creationId xmlns:p14="http://schemas.microsoft.com/office/powerpoint/2010/main" val="8407520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DE332-ED8A-6A04-2FA0-30373B886058}"/>
              </a:ext>
            </a:extLst>
          </p:cNvPr>
          <p:cNvSpPr>
            <a:spLocks noGrp="1"/>
          </p:cNvSpPr>
          <p:nvPr>
            <p:ph type="title"/>
          </p:nvPr>
        </p:nvSpPr>
        <p:spPr/>
        <p:txBody>
          <a:bodyPr/>
          <a:lstStyle/>
          <a:p>
            <a:r>
              <a:rPr lang="en-GB"/>
              <a:t>Click to edit Master title style</a:t>
            </a:r>
            <a:endParaRPr lang="x-none"/>
          </a:p>
        </p:txBody>
      </p:sp>
      <p:sp>
        <p:nvSpPr>
          <p:cNvPr id="3" name="Content Placeholder 2">
            <a:extLst>
              <a:ext uri="{FF2B5EF4-FFF2-40B4-BE49-F238E27FC236}">
                <a16:creationId xmlns:a16="http://schemas.microsoft.com/office/drawing/2014/main" id="{EC2AD1B9-9764-773D-36F5-6A19607FF9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x-none"/>
          </a:p>
        </p:txBody>
      </p:sp>
      <p:sp>
        <p:nvSpPr>
          <p:cNvPr id="4" name="Date Placeholder 3">
            <a:extLst>
              <a:ext uri="{FF2B5EF4-FFF2-40B4-BE49-F238E27FC236}">
                <a16:creationId xmlns:a16="http://schemas.microsoft.com/office/drawing/2014/main" id="{0B941AA1-D473-FA73-416D-10D83850B75B}"/>
              </a:ext>
            </a:extLst>
          </p:cNvPr>
          <p:cNvSpPr>
            <a:spLocks noGrp="1"/>
          </p:cNvSpPr>
          <p:nvPr>
            <p:ph type="dt" sz="half" idx="10"/>
          </p:nvPr>
        </p:nvSpPr>
        <p:spPr/>
        <p:txBody>
          <a:bodyPr/>
          <a:lstStyle/>
          <a:p>
            <a:fld id="{4421C245-5C0A-FF4B-B794-DC409C35B3B9}" type="datetime1">
              <a:rPr lang="de-DE" smtClean="0"/>
              <a:t>28.03.24</a:t>
            </a:fld>
            <a:endParaRPr lang="x-none"/>
          </a:p>
        </p:txBody>
      </p:sp>
      <p:sp>
        <p:nvSpPr>
          <p:cNvPr id="5" name="Footer Placeholder 4">
            <a:extLst>
              <a:ext uri="{FF2B5EF4-FFF2-40B4-BE49-F238E27FC236}">
                <a16:creationId xmlns:a16="http://schemas.microsoft.com/office/drawing/2014/main" id="{C2F2295B-1306-7A9B-A879-784725A3C398}"/>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id="{6862AA95-78C8-86C5-5511-B68C7DB5222D}"/>
              </a:ext>
            </a:extLst>
          </p:cNvPr>
          <p:cNvSpPr>
            <a:spLocks noGrp="1"/>
          </p:cNvSpPr>
          <p:nvPr>
            <p:ph type="sldNum" sz="quarter" idx="12"/>
          </p:nvPr>
        </p:nvSpPr>
        <p:spPr/>
        <p:txBody>
          <a:bodyPr/>
          <a:lstStyle/>
          <a:p>
            <a:fld id="{BE5BD845-BFF7-724A-88D3-4E04361813C8}" type="slidenum">
              <a:rPr lang="x-none" smtClean="0"/>
              <a:t>‹#›</a:t>
            </a:fld>
            <a:endParaRPr lang="x-none"/>
          </a:p>
        </p:txBody>
      </p:sp>
    </p:spTree>
    <p:extLst>
      <p:ext uri="{BB962C8B-B14F-4D97-AF65-F5344CB8AC3E}">
        <p14:creationId xmlns:p14="http://schemas.microsoft.com/office/powerpoint/2010/main" val="648227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813DE2-AAA9-7DF6-EE69-CCEBE8192F07}"/>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x-none"/>
          </a:p>
        </p:txBody>
      </p:sp>
      <p:sp>
        <p:nvSpPr>
          <p:cNvPr id="3" name="Text Placeholder 2">
            <a:extLst>
              <a:ext uri="{FF2B5EF4-FFF2-40B4-BE49-F238E27FC236}">
                <a16:creationId xmlns:a16="http://schemas.microsoft.com/office/drawing/2014/main" id="{D06ED5A7-1FEB-4D52-5F72-FE29260C236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B32182D0-E416-16B2-2F58-BFE1A568FFC8}"/>
              </a:ext>
            </a:extLst>
          </p:cNvPr>
          <p:cNvSpPr>
            <a:spLocks noGrp="1"/>
          </p:cNvSpPr>
          <p:nvPr>
            <p:ph type="dt" sz="half" idx="10"/>
          </p:nvPr>
        </p:nvSpPr>
        <p:spPr/>
        <p:txBody>
          <a:bodyPr/>
          <a:lstStyle/>
          <a:p>
            <a:fld id="{BF1939EC-6FEA-964F-9A4F-B981F0EDBF56}" type="datetime1">
              <a:rPr lang="de-DE" smtClean="0"/>
              <a:t>28.03.24</a:t>
            </a:fld>
            <a:endParaRPr lang="x-none"/>
          </a:p>
        </p:txBody>
      </p:sp>
      <p:sp>
        <p:nvSpPr>
          <p:cNvPr id="5" name="Footer Placeholder 4">
            <a:extLst>
              <a:ext uri="{FF2B5EF4-FFF2-40B4-BE49-F238E27FC236}">
                <a16:creationId xmlns:a16="http://schemas.microsoft.com/office/drawing/2014/main" id="{F0CC2699-D803-8DEE-CEFC-8CC6433F9977}"/>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id="{893286C6-F643-0C8F-DC26-268CBD76960C}"/>
              </a:ext>
            </a:extLst>
          </p:cNvPr>
          <p:cNvSpPr>
            <a:spLocks noGrp="1"/>
          </p:cNvSpPr>
          <p:nvPr>
            <p:ph type="sldNum" sz="quarter" idx="12"/>
          </p:nvPr>
        </p:nvSpPr>
        <p:spPr/>
        <p:txBody>
          <a:bodyPr/>
          <a:lstStyle/>
          <a:p>
            <a:fld id="{BE5BD845-BFF7-724A-88D3-4E04361813C8}" type="slidenum">
              <a:rPr lang="x-none" smtClean="0"/>
              <a:t>‹#›</a:t>
            </a:fld>
            <a:endParaRPr lang="x-none"/>
          </a:p>
        </p:txBody>
      </p:sp>
    </p:spTree>
    <p:extLst>
      <p:ext uri="{BB962C8B-B14F-4D97-AF65-F5344CB8AC3E}">
        <p14:creationId xmlns:p14="http://schemas.microsoft.com/office/powerpoint/2010/main" val="3270373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C8113-7D38-1B5A-3656-EF18BA1DE494}"/>
              </a:ext>
            </a:extLst>
          </p:cNvPr>
          <p:cNvSpPr>
            <a:spLocks noGrp="1"/>
          </p:cNvSpPr>
          <p:nvPr>
            <p:ph type="title"/>
          </p:nvPr>
        </p:nvSpPr>
        <p:spPr/>
        <p:txBody>
          <a:bodyPr/>
          <a:lstStyle/>
          <a:p>
            <a:r>
              <a:rPr lang="en-GB"/>
              <a:t>Click to edit Master title style</a:t>
            </a:r>
            <a:endParaRPr lang="x-none"/>
          </a:p>
        </p:txBody>
      </p:sp>
      <p:sp>
        <p:nvSpPr>
          <p:cNvPr id="3" name="Content Placeholder 2">
            <a:extLst>
              <a:ext uri="{FF2B5EF4-FFF2-40B4-BE49-F238E27FC236}">
                <a16:creationId xmlns:a16="http://schemas.microsoft.com/office/drawing/2014/main" id="{92932A61-B784-F686-561E-38E273FA162C}"/>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x-none"/>
          </a:p>
        </p:txBody>
      </p:sp>
      <p:sp>
        <p:nvSpPr>
          <p:cNvPr id="4" name="Content Placeholder 3">
            <a:extLst>
              <a:ext uri="{FF2B5EF4-FFF2-40B4-BE49-F238E27FC236}">
                <a16:creationId xmlns:a16="http://schemas.microsoft.com/office/drawing/2014/main" id="{ABEFDCED-5BB3-E9B5-FBF7-9F2AA2678071}"/>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x-none"/>
          </a:p>
        </p:txBody>
      </p:sp>
      <p:sp>
        <p:nvSpPr>
          <p:cNvPr id="5" name="Date Placeholder 4">
            <a:extLst>
              <a:ext uri="{FF2B5EF4-FFF2-40B4-BE49-F238E27FC236}">
                <a16:creationId xmlns:a16="http://schemas.microsoft.com/office/drawing/2014/main" id="{D540B184-64FB-B754-87CA-3B46C62D54E6}"/>
              </a:ext>
            </a:extLst>
          </p:cNvPr>
          <p:cNvSpPr>
            <a:spLocks noGrp="1"/>
          </p:cNvSpPr>
          <p:nvPr>
            <p:ph type="dt" sz="half" idx="10"/>
          </p:nvPr>
        </p:nvSpPr>
        <p:spPr/>
        <p:txBody>
          <a:bodyPr/>
          <a:lstStyle/>
          <a:p>
            <a:fld id="{6B0E69F1-1DA2-7C4B-B629-BD1A8305DB5B}" type="datetime1">
              <a:rPr lang="de-DE" smtClean="0"/>
              <a:t>28.03.24</a:t>
            </a:fld>
            <a:endParaRPr lang="x-none"/>
          </a:p>
        </p:txBody>
      </p:sp>
      <p:sp>
        <p:nvSpPr>
          <p:cNvPr id="6" name="Footer Placeholder 5">
            <a:extLst>
              <a:ext uri="{FF2B5EF4-FFF2-40B4-BE49-F238E27FC236}">
                <a16:creationId xmlns:a16="http://schemas.microsoft.com/office/drawing/2014/main" id="{FA04693B-8528-C9DB-9C31-D82C2783DC1E}"/>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a16="http://schemas.microsoft.com/office/drawing/2014/main" id="{380FA7B1-CFAB-F44D-8F82-328E3C7163C4}"/>
              </a:ext>
            </a:extLst>
          </p:cNvPr>
          <p:cNvSpPr>
            <a:spLocks noGrp="1"/>
          </p:cNvSpPr>
          <p:nvPr>
            <p:ph type="sldNum" sz="quarter" idx="12"/>
          </p:nvPr>
        </p:nvSpPr>
        <p:spPr/>
        <p:txBody>
          <a:bodyPr/>
          <a:lstStyle/>
          <a:p>
            <a:fld id="{BE5BD845-BFF7-724A-88D3-4E04361813C8}" type="slidenum">
              <a:rPr lang="x-none" smtClean="0"/>
              <a:t>‹#›</a:t>
            </a:fld>
            <a:endParaRPr lang="x-none"/>
          </a:p>
        </p:txBody>
      </p:sp>
    </p:spTree>
    <p:extLst>
      <p:ext uri="{BB962C8B-B14F-4D97-AF65-F5344CB8AC3E}">
        <p14:creationId xmlns:p14="http://schemas.microsoft.com/office/powerpoint/2010/main" val="31539151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F92DDD-E811-9850-4697-18136FB10B04}"/>
              </a:ext>
            </a:extLst>
          </p:cNvPr>
          <p:cNvSpPr>
            <a:spLocks noGrp="1"/>
          </p:cNvSpPr>
          <p:nvPr>
            <p:ph type="title"/>
          </p:nvPr>
        </p:nvSpPr>
        <p:spPr>
          <a:xfrm>
            <a:off x="839788" y="365125"/>
            <a:ext cx="10515600" cy="1325563"/>
          </a:xfrm>
        </p:spPr>
        <p:txBody>
          <a:bodyPr/>
          <a:lstStyle/>
          <a:p>
            <a:r>
              <a:rPr lang="en-GB"/>
              <a:t>Click to edit Master title style</a:t>
            </a:r>
            <a:endParaRPr lang="x-none"/>
          </a:p>
        </p:txBody>
      </p:sp>
      <p:sp>
        <p:nvSpPr>
          <p:cNvPr id="3" name="Text Placeholder 2">
            <a:extLst>
              <a:ext uri="{FF2B5EF4-FFF2-40B4-BE49-F238E27FC236}">
                <a16:creationId xmlns:a16="http://schemas.microsoft.com/office/drawing/2014/main" id="{768A45D4-B7A7-08D9-077D-214A0FE8BB3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F3F7A739-9151-2CA1-8F45-93FD2CF128E9}"/>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x-none"/>
          </a:p>
        </p:txBody>
      </p:sp>
      <p:sp>
        <p:nvSpPr>
          <p:cNvPr id="5" name="Text Placeholder 4">
            <a:extLst>
              <a:ext uri="{FF2B5EF4-FFF2-40B4-BE49-F238E27FC236}">
                <a16:creationId xmlns:a16="http://schemas.microsoft.com/office/drawing/2014/main" id="{ED66E6CF-B79E-6BB5-0DDD-3A9672F7BB2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58BF3F19-0561-268F-C9C7-3F3A7B91F3E9}"/>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x-none"/>
          </a:p>
        </p:txBody>
      </p:sp>
      <p:sp>
        <p:nvSpPr>
          <p:cNvPr id="7" name="Date Placeholder 6">
            <a:extLst>
              <a:ext uri="{FF2B5EF4-FFF2-40B4-BE49-F238E27FC236}">
                <a16:creationId xmlns:a16="http://schemas.microsoft.com/office/drawing/2014/main" id="{88A0BB26-3992-B76B-ABA4-6F5334FD44C6}"/>
              </a:ext>
            </a:extLst>
          </p:cNvPr>
          <p:cNvSpPr>
            <a:spLocks noGrp="1"/>
          </p:cNvSpPr>
          <p:nvPr>
            <p:ph type="dt" sz="half" idx="10"/>
          </p:nvPr>
        </p:nvSpPr>
        <p:spPr/>
        <p:txBody>
          <a:bodyPr/>
          <a:lstStyle/>
          <a:p>
            <a:fld id="{4F029DD4-5E57-0F4F-A145-BC5EA26B87FF}" type="datetime1">
              <a:rPr lang="de-DE" smtClean="0"/>
              <a:t>28.03.24</a:t>
            </a:fld>
            <a:endParaRPr lang="x-none"/>
          </a:p>
        </p:txBody>
      </p:sp>
      <p:sp>
        <p:nvSpPr>
          <p:cNvPr id="8" name="Footer Placeholder 7">
            <a:extLst>
              <a:ext uri="{FF2B5EF4-FFF2-40B4-BE49-F238E27FC236}">
                <a16:creationId xmlns:a16="http://schemas.microsoft.com/office/drawing/2014/main" id="{66B3A8A0-AF59-AE57-D947-BAEADD0F233C}"/>
              </a:ext>
            </a:extLst>
          </p:cNvPr>
          <p:cNvSpPr>
            <a:spLocks noGrp="1"/>
          </p:cNvSpPr>
          <p:nvPr>
            <p:ph type="ftr" sz="quarter" idx="11"/>
          </p:nvPr>
        </p:nvSpPr>
        <p:spPr/>
        <p:txBody>
          <a:bodyPr/>
          <a:lstStyle/>
          <a:p>
            <a:endParaRPr lang="x-none"/>
          </a:p>
        </p:txBody>
      </p:sp>
      <p:sp>
        <p:nvSpPr>
          <p:cNvPr id="9" name="Slide Number Placeholder 8">
            <a:extLst>
              <a:ext uri="{FF2B5EF4-FFF2-40B4-BE49-F238E27FC236}">
                <a16:creationId xmlns:a16="http://schemas.microsoft.com/office/drawing/2014/main" id="{6F4FD906-C0C6-1B18-A84F-CFDDF790C3C5}"/>
              </a:ext>
            </a:extLst>
          </p:cNvPr>
          <p:cNvSpPr>
            <a:spLocks noGrp="1"/>
          </p:cNvSpPr>
          <p:nvPr>
            <p:ph type="sldNum" sz="quarter" idx="12"/>
          </p:nvPr>
        </p:nvSpPr>
        <p:spPr/>
        <p:txBody>
          <a:bodyPr/>
          <a:lstStyle/>
          <a:p>
            <a:fld id="{BE5BD845-BFF7-724A-88D3-4E04361813C8}" type="slidenum">
              <a:rPr lang="x-none" smtClean="0"/>
              <a:t>‹#›</a:t>
            </a:fld>
            <a:endParaRPr lang="x-none"/>
          </a:p>
        </p:txBody>
      </p:sp>
    </p:spTree>
    <p:extLst>
      <p:ext uri="{BB962C8B-B14F-4D97-AF65-F5344CB8AC3E}">
        <p14:creationId xmlns:p14="http://schemas.microsoft.com/office/powerpoint/2010/main" val="36891658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1383D2-E948-7D9C-306C-19754DD7E1E4}"/>
              </a:ext>
            </a:extLst>
          </p:cNvPr>
          <p:cNvSpPr>
            <a:spLocks noGrp="1"/>
          </p:cNvSpPr>
          <p:nvPr>
            <p:ph type="title"/>
          </p:nvPr>
        </p:nvSpPr>
        <p:spPr/>
        <p:txBody>
          <a:bodyPr/>
          <a:lstStyle/>
          <a:p>
            <a:r>
              <a:rPr lang="en-GB"/>
              <a:t>Click to edit Master title style</a:t>
            </a:r>
            <a:endParaRPr lang="x-none"/>
          </a:p>
        </p:txBody>
      </p:sp>
      <p:sp>
        <p:nvSpPr>
          <p:cNvPr id="3" name="Date Placeholder 2">
            <a:extLst>
              <a:ext uri="{FF2B5EF4-FFF2-40B4-BE49-F238E27FC236}">
                <a16:creationId xmlns:a16="http://schemas.microsoft.com/office/drawing/2014/main" id="{1E893F15-176E-AF9F-DA19-00DC3B7BFB84}"/>
              </a:ext>
            </a:extLst>
          </p:cNvPr>
          <p:cNvSpPr>
            <a:spLocks noGrp="1"/>
          </p:cNvSpPr>
          <p:nvPr>
            <p:ph type="dt" sz="half" idx="10"/>
          </p:nvPr>
        </p:nvSpPr>
        <p:spPr/>
        <p:txBody>
          <a:bodyPr/>
          <a:lstStyle/>
          <a:p>
            <a:fld id="{01695529-5FAE-4F4A-8332-70FAD0E5D8B5}" type="datetime1">
              <a:rPr lang="de-DE" smtClean="0"/>
              <a:t>28.03.24</a:t>
            </a:fld>
            <a:endParaRPr lang="x-none"/>
          </a:p>
        </p:txBody>
      </p:sp>
      <p:sp>
        <p:nvSpPr>
          <p:cNvPr id="4" name="Footer Placeholder 3">
            <a:extLst>
              <a:ext uri="{FF2B5EF4-FFF2-40B4-BE49-F238E27FC236}">
                <a16:creationId xmlns:a16="http://schemas.microsoft.com/office/drawing/2014/main" id="{A367AAD5-B91D-02DE-4A96-E9640E7EC79C}"/>
              </a:ext>
            </a:extLst>
          </p:cNvPr>
          <p:cNvSpPr>
            <a:spLocks noGrp="1"/>
          </p:cNvSpPr>
          <p:nvPr>
            <p:ph type="ftr" sz="quarter" idx="11"/>
          </p:nvPr>
        </p:nvSpPr>
        <p:spPr/>
        <p:txBody>
          <a:bodyPr/>
          <a:lstStyle/>
          <a:p>
            <a:endParaRPr lang="x-none"/>
          </a:p>
        </p:txBody>
      </p:sp>
      <p:sp>
        <p:nvSpPr>
          <p:cNvPr id="5" name="Slide Number Placeholder 4">
            <a:extLst>
              <a:ext uri="{FF2B5EF4-FFF2-40B4-BE49-F238E27FC236}">
                <a16:creationId xmlns:a16="http://schemas.microsoft.com/office/drawing/2014/main" id="{F47EB058-A4AC-114B-091A-F52F2F62F6D7}"/>
              </a:ext>
            </a:extLst>
          </p:cNvPr>
          <p:cNvSpPr>
            <a:spLocks noGrp="1"/>
          </p:cNvSpPr>
          <p:nvPr>
            <p:ph type="sldNum" sz="quarter" idx="12"/>
          </p:nvPr>
        </p:nvSpPr>
        <p:spPr/>
        <p:txBody>
          <a:bodyPr/>
          <a:lstStyle/>
          <a:p>
            <a:fld id="{BE5BD845-BFF7-724A-88D3-4E04361813C8}" type="slidenum">
              <a:rPr lang="x-none" smtClean="0"/>
              <a:t>‹#›</a:t>
            </a:fld>
            <a:endParaRPr lang="x-none"/>
          </a:p>
        </p:txBody>
      </p:sp>
    </p:spTree>
    <p:extLst>
      <p:ext uri="{BB962C8B-B14F-4D97-AF65-F5344CB8AC3E}">
        <p14:creationId xmlns:p14="http://schemas.microsoft.com/office/powerpoint/2010/main" val="41681033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6BBB0A7-E1D6-87F8-BD42-2E57AA8D8196}"/>
              </a:ext>
            </a:extLst>
          </p:cNvPr>
          <p:cNvSpPr>
            <a:spLocks noGrp="1"/>
          </p:cNvSpPr>
          <p:nvPr>
            <p:ph type="dt" sz="half" idx="10"/>
          </p:nvPr>
        </p:nvSpPr>
        <p:spPr/>
        <p:txBody>
          <a:bodyPr/>
          <a:lstStyle/>
          <a:p>
            <a:fld id="{5F89CF5E-64C1-5248-A9DE-8E5F79187F74}" type="datetime1">
              <a:rPr lang="de-DE" smtClean="0"/>
              <a:t>28.03.24</a:t>
            </a:fld>
            <a:endParaRPr lang="x-none"/>
          </a:p>
        </p:txBody>
      </p:sp>
      <p:sp>
        <p:nvSpPr>
          <p:cNvPr id="3" name="Footer Placeholder 2">
            <a:extLst>
              <a:ext uri="{FF2B5EF4-FFF2-40B4-BE49-F238E27FC236}">
                <a16:creationId xmlns:a16="http://schemas.microsoft.com/office/drawing/2014/main" id="{6CB36280-47B0-21FF-FB54-F2D2EDCB4C6B}"/>
              </a:ext>
            </a:extLst>
          </p:cNvPr>
          <p:cNvSpPr>
            <a:spLocks noGrp="1"/>
          </p:cNvSpPr>
          <p:nvPr>
            <p:ph type="ftr" sz="quarter" idx="11"/>
          </p:nvPr>
        </p:nvSpPr>
        <p:spPr/>
        <p:txBody>
          <a:bodyPr/>
          <a:lstStyle/>
          <a:p>
            <a:endParaRPr lang="x-none"/>
          </a:p>
        </p:txBody>
      </p:sp>
      <p:sp>
        <p:nvSpPr>
          <p:cNvPr id="4" name="Slide Number Placeholder 3">
            <a:extLst>
              <a:ext uri="{FF2B5EF4-FFF2-40B4-BE49-F238E27FC236}">
                <a16:creationId xmlns:a16="http://schemas.microsoft.com/office/drawing/2014/main" id="{AE43052C-EDB4-A9B9-A7E2-F1D17A0EAEED}"/>
              </a:ext>
            </a:extLst>
          </p:cNvPr>
          <p:cNvSpPr>
            <a:spLocks noGrp="1"/>
          </p:cNvSpPr>
          <p:nvPr>
            <p:ph type="sldNum" sz="quarter" idx="12"/>
          </p:nvPr>
        </p:nvSpPr>
        <p:spPr/>
        <p:txBody>
          <a:bodyPr/>
          <a:lstStyle/>
          <a:p>
            <a:fld id="{BE5BD845-BFF7-724A-88D3-4E04361813C8}" type="slidenum">
              <a:rPr lang="x-none" smtClean="0"/>
              <a:t>‹#›</a:t>
            </a:fld>
            <a:endParaRPr lang="x-none"/>
          </a:p>
        </p:txBody>
      </p:sp>
    </p:spTree>
    <p:extLst>
      <p:ext uri="{BB962C8B-B14F-4D97-AF65-F5344CB8AC3E}">
        <p14:creationId xmlns:p14="http://schemas.microsoft.com/office/powerpoint/2010/main" val="13851567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E16546-B771-897C-DD82-10D46EFE404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x-none"/>
          </a:p>
        </p:txBody>
      </p:sp>
      <p:sp>
        <p:nvSpPr>
          <p:cNvPr id="3" name="Content Placeholder 2">
            <a:extLst>
              <a:ext uri="{FF2B5EF4-FFF2-40B4-BE49-F238E27FC236}">
                <a16:creationId xmlns:a16="http://schemas.microsoft.com/office/drawing/2014/main" id="{2A0D28B4-3D7B-3EDD-EAAC-089527F00C8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x-none"/>
          </a:p>
        </p:txBody>
      </p:sp>
      <p:sp>
        <p:nvSpPr>
          <p:cNvPr id="4" name="Text Placeholder 3">
            <a:extLst>
              <a:ext uri="{FF2B5EF4-FFF2-40B4-BE49-F238E27FC236}">
                <a16:creationId xmlns:a16="http://schemas.microsoft.com/office/drawing/2014/main" id="{10E01A65-0365-7B6B-3B08-F2830AF583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BAABD9FD-39B9-1FE1-58B6-99DC6AA8F90B}"/>
              </a:ext>
            </a:extLst>
          </p:cNvPr>
          <p:cNvSpPr>
            <a:spLocks noGrp="1"/>
          </p:cNvSpPr>
          <p:nvPr>
            <p:ph type="dt" sz="half" idx="10"/>
          </p:nvPr>
        </p:nvSpPr>
        <p:spPr/>
        <p:txBody>
          <a:bodyPr/>
          <a:lstStyle/>
          <a:p>
            <a:fld id="{1CB68A8C-B8E4-0140-AD6A-C1713993C2BE}" type="datetime1">
              <a:rPr lang="de-DE" smtClean="0"/>
              <a:t>28.03.24</a:t>
            </a:fld>
            <a:endParaRPr lang="x-none"/>
          </a:p>
        </p:txBody>
      </p:sp>
      <p:sp>
        <p:nvSpPr>
          <p:cNvPr id="6" name="Footer Placeholder 5">
            <a:extLst>
              <a:ext uri="{FF2B5EF4-FFF2-40B4-BE49-F238E27FC236}">
                <a16:creationId xmlns:a16="http://schemas.microsoft.com/office/drawing/2014/main" id="{7FEAAC98-305F-03EF-F3A0-49475FF88A4F}"/>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a16="http://schemas.microsoft.com/office/drawing/2014/main" id="{8F18A1A7-7C28-AA66-A1D0-42E1178F7C32}"/>
              </a:ext>
            </a:extLst>
          </p:cNvPr>
          <p:cNvSpPr>
            <a:spLocks noGrp="1"/>
          </p:cNvSpPr>
          <p:nvPr>
            <p:ph type="sldNum" sz="quarter" idx="12"/>
          </p:nvPr>
        </p:nvSpPr>
        <p:spPr/>
        <p:txBody>
          <a:bodyPr/>
          <a:lstStyle/>
          <a:p>
            <a:fld id="{BE5BD845-BFF7-724A-88D3-4E04361813C8}" type="slidenum">
              <a:rPr lang="x-none" smtClean="0"/>
              <a:t>‹#›</a:t>
            </a:fld>
            <a:endParaRPr lang="x-none"/>
          </a:p>
        </p:txBody>
      </p:sp>
    </p:spTree>
    <p:extLst>
      <p:ext uri="{BB962C8B-B14F-4D97-AF65-F5344CB8AC3E}">
        <p14:creationId xmlns:p14="http://schemas.microsoft.com/office/powerpoint/2010/main" val="27830644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A94D0-B3D3-A9FC-A16C-B7726EA43236}"/>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x-none"/>
          </a:p>
        </p:txBody>
      </p:sp>
      <p:sp>
        <p:nvSpPr>
          <p:cNvPr id="3" name="Picture Placeholder 2">
            <a:extLst>
              <a:ext uri="{FF2B5EF4-FFF2-40B4-BE49-F238E27FC236}">
                <a16:creationId xmlns:a16="http://schemas.microsoft.com/office/drawing/2014/main" id="{42FD46C9-A147-14AF-1796-D09D8E48F7B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x-none"/>
          </a:p>
        </p:txBody>
      </p:sp>
      <p:sp>
        <p:nvSpPr>
          <p:cNvPr id="4" name="Text Placeholder 3">
            <a:extLst>
              <a:ext uri="{FF2B5EF4-FFF2-40B4-BE49-F238E27FC236}">
                <a16:creationId xmlns:a16="http://schemas.microsoft.com/office/drawing/2014/main" id="{1E05A6D6-B7BC-8067-F23A-3CABBBE419D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B1D9080A-CCD1-37FC-421B-93F9C0DDD29F}"/>
              </a:ext>
            </a:extLst>
          </p:cNvPr>
          <p:cNvSpPr>
            <a:spLocks noGrp="1"/>
          </p:cNvSpPr>
          <p:nvPr>
            <p:ph type="dt" sz="half" idx="10"/>
          </p:nvPr>
        </p:nvSpPr>
        <p:spPr/>
        <p:txBody>
          <a:bodyPr/>
          <a:lstStyle/>
          <a:p>
            <a:fld id="{DC26023D-5BAA-A542-BE0E-3F2BF1F61E83}" type="datetime1">
              <a:rPr lang="de-DE" smtClean="0"/>
              <a:t>28.03.24</a:t>
            </a:fld>
            <a:endParaRPr lang="x-none"/>
          </a:p>
        </p:txBody>
      </p:sp>
      <p:sp>
        <p:nvSpPr>
          <p:cNvPr id="6" name="Footer Placeholder 5">
            <a:extLst>
              <a:ext uri="{FF2B5EF4-FFF2-40B4-BE49-F238E27FC236}">
                <a16:creationId xmlns:a16="http://schemas.microsoft.com/office/drawing/2014/main" id="{59391DA0-24E7-F50F-82D2-BD7418D720C7}"/>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a16="http://schemas.microsoft.com/office/drawing/2014/main" id="{E1C89050-1F62-9EC5-4E45-5C9374A61069}"/>
              </a:ext>
            </a:extLst>
          </p:cNvPr>
          <p:cNvSpPr>
            <a:spLocks noGrp="1"/>
          </p:cNvSpPr>
          <p:nvPr>
            <p:ph type="sldNum" sz="quarter" idx="12"/>
          </p:nvPr>
        </p:nvSpPr>
        <p:spPr/>
        <p:txBody>
          <a:bodyPr/>
          <a:lstStyle/>
          <a:p>
            <a:fld id="{BE5BD845-BFF7-724A-88D3-4E04361813C8}" type="slidenum">
              <a:rPr lang="x-none" smtClean="0"/>
              <a:t>‹#›</a:t>
            </a:fld>
            <a:endParaRPr lang="x-none"/>
          </a:p>
        </p:txBody>
      </p:sp>
    </p:spTree>
    <p:extLst>
      <p:ext uri="{BB962C8B-B14F-4D97-AF65-F5344CB8AC3E}">
        <p14:creationId xmlns:p14="http://schemas.microsoft.com/office/powerpoint/2010/main" val="13905373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C81B79B-D2CA-199A-E0E9-3C059752CAC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x-none"/>
          </a:p>
        </p:txBody>
      </p:sp>
      <p:sp>
        <p:nvSpPr>
          <p:cNvPr id="3" name="Text Placeholder 2">
            <a:extLst>
              <a:ext uri="{FF2B5EF4-FFF2-40B4-BE49-F238E27FC236}">
                <a16:creationId xmlns:a16="http://schemas.microsoft.com/office/drawing/2014/main" id="{A94721CD-827A-9605-5D7D-DFB6044192D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x-none"/>
          </a:p>
        </p:txBody>
      </p:sp>
      <p:sp>
        <p:nvSpPr>
          <p:cNvPr id="4" name="Date Placeholder 3">
            <a:extLst>
              <a:ext uri="{FF2B5EF4-FFF2-40B4-BE49-F238E27FC236}">
                <a16:creationId xmlns:a16="http://schemas.microsoft.com/office/drawing/2014/main" id="{3138C7BC-31EC-037B-3890-62ED9BF524A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8DD355C-C540-6A4F-A381-F4B0BABE6AE6}" type="datetime1">
              <a:rPr lang="de-DE" smtClean="0"/>
              <a:t>28.03.24</a:t>
            </a:fld>
            <a:endParaRPr lang="x-none"/>
          </a:p>
        </p:txBody>
      </p:sp>
      <p:sp>
        <p:nvSpPr>
          <p:cNvPr id="5" name="Footer Placeholder 4">
            <a:extLst>
              <a:ext uri="{FF2B5EF4-FFF2-40B4-BE49-F238E27FC236}">
                <a16:creationId xmlns:a16="http://schemas.microsoft.com/office/drawing/2014/main" id="{361B52FA-87D9-0549-C58B-1565FCA96CA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x-none"/>
          </a:p>
        </p:txBody>
      </p:sp>
      <p:sp>
        <p:nvSpPr>
          <p:cNvPr id="6" name="Slide Number Placeholder 5">
            <a:extLst>
              <a:ext uri="{FF2B5EF4-FFF2-40B4-BE49-F238E27FC236}">
                <a16:creationId xmlns:a16="http://schemas.microsoft.com/office/drawing/2014/main" id="{3B6457D8-481C-C354-7342-3C90D8D98FB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5BD845-BFF7-724A-88D3-4E04361813C8}" type="slidenum">
              <a:rPr lang="x-none" smtClean="0"/>
              <a:t>‹#›</a:t>
            </a:fld>
            <a:endParaRPr lang="x-none"/>
          </a:p>
        </p:txBody>
      </p:sp>
    </p:spTree>
    <p:extLst>
      <p:ext uri="{BB962C8B-B14F-4D97-AF65-F5344CB8AC3E}">
        <p14:creationId xmlns:p14="http://schemas.microsoft.com/office/powerpoint/2010/main" val="16335588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jpeg"/><Relationship Id="rId13" Type="http://schemas.openxmlformats.org/officeDocument/2006/relationships/image" Target="../media/image9.png"/><Relationship Id="rId3" Type="http://schemas.openxmlformats.org/officeDocument/2006/relationships/slideLayout" Target="../slideLayouts/slideLayout1.xml"/><Relationship Id="rId7" Type="http://schemas.openxmlformats.org/officeDocument/2006/relationships/image" Target="../media/image3.png"/><Relationship Id="rId12" Type="http://schemas.openxmlformats.org/officeDocument/2006/relationships/image" Target="../media/image8.png"/><Relationship Id="rId17" Type="http://schemas.openxmlformats.org/officeDocument/2006/relationships/image" Target="../media/image13.png"/><Relationship Id="rId2" Type="http://schemas.openxmlformats.org/officeDocument/2006/relationships/video" Target="../media/media1.mp4"/><Relationship Id="rId16" Type="http://schemas.openxmlformats.org/officeDocument/2006/relationships/image" Target="../media/image12.png"/><Relationship Id="rId1" Type="http://schemas.microsoft.com/office/2007/relationships/media" Target="../media/media1.mp4"/><Relationship Id="rId6" Type="http://schemas.openxmlformats.org/officeDocument/2006/relationships/image" Target="../media/image2.png"/><Relationship Id="rId11" Type="http://schemas.openxmlformats.org/officeDocument/2006/relationships/image" Target="../media/image7.jpeg"/><Relationship Id="rId5" Type="http://schemas.openxmlformats.org/officeDocument/2006/relationships/image" Target="../media/image1.jpeg"/><Relationship Id="rId15" Type="http://schemas.openxmlformats.org/officeDocument/2006/relationships/image" Target="../media/image11.emf"/><Relationship Id="rId10" Type="http://schemas.openxmlformats.org/officeDocument/2006/relationships/image" Target="../media/image6.png"/><Relationship Id="rId4" Type="http://schemas.openxmlformats.org/officeDocument/2006/relationships/notesSlide" Target="../notesSlides/notesSlide1.xml"/><Relationship Id="rId9" Type="http://schemas.openxmlformats.org/officeDocument/2006/relationships/image" Target="../media/image5.png"/><Relationship Id="rId14" Type="http://schemas.openxmlformats.org/officeDocument/2006/relationships/image" Target="../media/image10.svg"/></Relationships>
</file>

<file path=ppt/slides/_rels/slide10.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3.png"/><Relationship Id="rId3" Type="http://schemas.openxmlformats.org/officeDocument/2006/relationships/slideLayout" Target="../slideLayouts/slideLayout2.xml"/><Relationship Id="rId7" Type="http://schemas.openxmlformats.org/officeDocument/2006/relationships/image" Target="../media/image4.jpeg"/><Relationship Id="rId12" Type="http://schemas.openxmlformats.org/officeDocument/2006/relationships/image" Target="../media/image42.png"/><Relationship Id="rId2" Type="http://schemas.openxmlformats.org/officeDocument/2006/relationships/video" Target="../media/media10.mp4"/><Relationship Id="rId1" Type="http://schemas.microsoft.com/office/2007/relationships/media" Target="../media/media10.mp4"/><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2.png"/><Relationship Id="rId10" Type="http://schemas.openxmlformats.org/officeDocument/2006/relationships/image" Target="../media/image7.jpeg"/><Relationship Id="rId4" Type="http://schemas.openxmlformats.org/officeDocument/2006/relationships/notesSlide" Target="../notesSlides/notesSlide10.xml"/><Relationship Id="rId9" Type="http://schemas.openxmlformats.org/officeDocument/2006/relationships/image" Target="../media/image6.png"/><Relationship Id="rId14" Type="http://schemas.openxmlformats.org/officeDocument/2006/relationships/image" Target="../media/image43.emf"/></Relationships>
</file>

<file path=ppt/slides/_rels/slide11.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45.jpeg"/><Relationship Id="rId3" Type="http://schemas.openxmlformats.org/officeDocument/2006/relationships/slideLayout" Target="../slideLayouts/slideLayout2.xml"/><Relationship Id="rId7" Type="http://schemas.openxmlformats.org/officeDocument/2006/relationships/image" Target="../media/image4.jpeg"/><Relationship Id="rId12" Type="http://schemas.openxmlformats.org/officeDocument/2006/relationships/image" Target="../media/image44.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2.png"/><Relationship Id="rId15" Type="http://schemas.openxmlformats.org/officeDocument/2006/relationships/image" Target="../media/image47.png"/><Relationship Id="rId10" Type="http://schemas.openxmlformats.org/officeDocument/2006/relationships/image" Target="../media/image7.jpeg"/><Relationship Id="rId4" Type="http://schemas.openxmlformats.org/officeDocument/2006/relationships/notesSlide" Target="../notesSlides/notesSlide11.xml"/><Relationship Id="rId9" Type="http://schemas.openxmlformats.org/officeDocument/2006/relationships/image" Target="../media/image6.png"/><Relationship Id="rId14" Type="http://schemas.openxmlformats.org/officeDocument/2006/relationships/image" Target="../media/image46.jpeg"/></Relationships>
</file>

<file path=ppt/slides/_rels/slide12.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49.jpeg"/><Relationship Id="rId3" Type="http://schemas.openxmlformats.org/officeDocument/2006/relationships/slideLayout" Target="../slideLayouts/slideLayout2.xml"/><Relationship Id="rId7" Type="http://schemas.openxmlformats.org/officeDocument/2006/relationships/image" Target="../media/image4.jpeg"/><Relationship Id="rId12" Type="http://schemas.openxmlformats.org/officeDocument/2006/relationships/image" Target="../media/image48.png"/><Relationship Id="rId2" Type="http://schemas.openxmlformats.org/officeDocument/2006/relationships/audio" Target="../media/media12.m4a"/><Relationship Id="rId16" Type="http://schemas.openxmlformats.org/officeDocument/2006/relationships/image" Target="../media/image51.jpeg"/><Relationship Id="rId1" Type="http://schemas.microsoft.com/office/2007/relationships/media" Target="../media/media12.m4a"/><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2.png"/><Relationship Id="rId15" Type="http://schemas.openxmlformats.org/officeDocument/2006/relationships/image" Target="../media/image47.png"/><Relationship Id="rId10" Type="http://schemas.openxmlformats.org/officeDocument/2006/relationships/image" Target="../media/image7.jpeg"/><Relationship Id="rId4" Type="http://schemas.openxmlformats.org/officeDocument/2006/relationships/notesSlide" Target="../notesSlides/notesSlide12.xml"/><Relationship Id="rId9" Type="http://schemas.openxmlformats.org/officeDocument/2006/relationships/image" Target="../media/image6.png"/><Relationship Id="rId14" Type="http://schemas.openxmlformats.org/officeDocument/2006/relationships/image" Target="../media/image50.jpeg"/></Relationships>
</file>

<file path=ppt/slides/_rels/slide13.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52.emf"/><Relationship Id="rId3" Type="http://schemas.openxmlformats.org/officeDocument/2006/relationships/slideLayout" Target="../slideLayouts/slideLayout2.xml"/><Relationship Id="rId7" Type="http://schemas.openxmlformats.org/officeDocument/2006/relationships/image" Target="../media/image4.jpeg"/><Relationship Id="rId12" Type="http://schemas.openxmlformats.org/officeDocument/2006/relationships/image" Target="../media/image17.jpe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2.png"/><Relationship Id="rId10" Type="http://schemas.openxmlformats.org/officeDocument/2006/relationships/image" Target="../media/image7.jpeg"/><Relationship Id="rId4" Type="http://schemas.openxmlformats.org/officeDocument/2006/relationships/notesSlide" Target="../notesSlides/notesSlide13.xml"/><Relationship Id="rId9" Type="http://schemas.openxmlformats.org/officeDocument/2006/relationships/image" Target="../media/image6.png"/><Relationship Id="rId14" Type="http://schemas.openxmlformats.org/officeDocument/2006/relationships/image" Target="../media/image47.png"/></Relationships>
</file>

<file path=ppt/slides/_rels/slide14.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54.jpeg"/><Relationship Id="rId3" Type="http://schemas.openxmlformats.org/officeDocument/2006/relationships/slideLayout" Target="../slideLayouts/slideLayout2.xml"/><Relationship Id="rId7" Type="http://schemas.openxmlformats.org/officeDocument/2006/relationships/image" Target="../media/image4.jpeg"/><Relationship Id="rId12" Type="http://schemas.openxmlformats.org/officeDocument/2006/relationships/image" Target="../media/image53.jpe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2.png"/><Relationship Id="rId10" Type="http://schemas.openxmlformats.org/officeDocument/2006/relationships/image" Target="../media/image7.jpeg"/><Relationship Id="rId4" Type="http://schemas.openxmlformats.org/officeDocument/2006/relationships/notesSlide" Target="../notesSlides/notesSlide14.xml"/><Relationship Id="rId9" Type="http://schemas.openxmlformats.org/officeDocument/2006/relationships/image" Target="../media/image6.png"/><Relationship Id="rId14" Type="http://schemas.openxmlformats.org/officeDocument/2006/relationships/image" Target="../media/image47.png"/></Relationships>
</file>

<file path=ppt/slides/_rels/slide1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4.jpeg"/><Relationship Id="rId12" Type="http://schemas.openxmlformats.org/officeDocument/2006/relationships/image" Target="../media/image47.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2.png"/><Relationship Id="rId10" Type="http://schemas.openxmlformats.org/officeDocument/2006/relationships/image" Target="../media/image7.jpeg"/><Relationship Id="rId4" Type="http://schemas.openxmlformats.org/officeDocument/2006/relationships/notesSlide" Target="../notesSlides/notesSlide15.xml"/><Relationship Id="rId9" Type="http://schemas.openxmlformats.org/officeDocument/2006/relationships/image" Target="../media/image6.png"/></Relationships>
</file>

<file path=ppt/slides/_rels/slide16.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56.jpeg"/><Relationship Id="rId3" Type="http://schemas.openxmlformats.org/officeDocument/2006/relationships/slideLayout" Target="../slideLayouts/slideLayout2.xml"/><Relationship Id="rId7" Type="http://schemas.openxmlformats.org/officeDocument/2006/relationships/image" Target="../media/image4.jpeg"/><Relationship Id="rId12" Type="http://schemas.openxmlformats.org/officeDocument/2006/relationships/image" Target="../media/image55.jpe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2.png"/><Relationship Id="rId10" Type="http://schemas.openxmlformats.org/officeDocument/2006/relationships/image" Target="../media/image7.jpeg"/><Relationship Id="rId4" Type="http://schemas.openxmlformats.org/officeDocument/2006/relationships/notesSlide" Target="../notesSlides/notesSlide16.xml"/><Relationship Id="rId9" Type="http://schemas.openxmlformats.org/officeDocument/2006/relationships/image" Target="../media/image6.png"/><Relationship Id="rId14" Type="http://schemas.openxmlformats.org/officeDocument/2006/relationships/image" Target="../media/image47.png"/></Relationships>
</file>

<file path=ppt/slides/_rels/slide17.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57.jpeg"/><Relationship Id="rId3" Type="http://schemas.openxmlformats.org/officeDocument/2006/relationships/slideLayout" Target="../slideLayouts/slideLayout2.xml"/><Relationship Id="rId7" Type="http://schemas.openxmlformats.org/officeDocument/2006/relationships/image" Target="../media/image4.jpeg"/><Relationship Id="rId12" Type="http://schemas.openxmlformats.org/officeDocument/2006/relationships/image" Target="../media/image47.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2.png"/><Relationship Id="rId15" Type="http://schemas.openxmlformats.org/officeDocument/2006/relationships/image" Target="../media/image51.jpeg"/><Relationship Id="rId10" Type="http://schemas.openxmlformats.org/officeDocument/2006/relationships/image" Target="../media/image7.jpeg"/><Relationship Id="rId4" Type="http://schemas.openxmlformats.org/officeDocument/2006/relationships/notesSlide" Target="../notesSlides/notesSlide17.xml"/><Relationship Id="rId9" Type="http://schemas.openxmlformats.org/officeDocument/2006/relationships/image" Target="../media/image6.png"/><Relationship Id="rId14" Type="http://schemas.openxmlformats.org/officeDocument/2006/relationships/image" Target="../media/image58.jpeg"/></Relationships>
</file>

<file path=ppt/slides/_rels/slide1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4.jpeg"/><Relationship Id="rId12" Type="http://schemas.openxmlformats.org/officeDocument/2006/relationships/image" Target="../media/image47.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2.png"/><Relationship Id="rId10" Type="http://schemas.openxmlformats.org/officeDocument/2006/relationships/image" Target="../media/image7.jpeg"/><Relationship Id="rId4" Type="http://schemas.openxmlformats.org/officeDocument/2006/relationships/notesSlide" Target="../notesSlides/notesSlide18.xml"/><Relationship Id="rId9" Type="http://schemas.openxmlformats.org/officeDocument/2006/relationships/image" Target="../media/image6.png"/></Relationships>
</file>

<file path=ppt/slides/_rels/slide1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4.jpeg"/><Relationship Id="rId12" Type="http://schemas.openxmlformats.org/officeDocument/2006/relationships/image" Target="../media/image47.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2.png"/><Relationship Id="rId10" Type="http://schemas.openxmlformats.org/officeDocument/2006/relationships/image" Target="../media/image7.jpeg"/><Relationship Id="rId4" Type="http://schemas.openxmlformats.org/officeDocument/2006/relationships/notesSlide" Target="../notesSlides/notesSlide19.xml"/><Relationship Id="rId9" Type="http://schemas.openxmlformats.org/officeDocument/2006/relationships/image" Target="../media/image6.png"/></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3.png"/><Relationship Id="rId3" Type="http://schemas.openxmlformats.org/officeDocument/2006/relationships/slideLayout" Target="../slideLayouts/slideLayout2.xml"/><Relationship Id="rId7" Type="http://schemas.openxmlformats.org/officeDocument/2006/relationships/image" Target="../media/image4.jpeg"/><Relationship Id="rId12" Type="http://schemas.openxmlformats.org/officeDocument/2006/relationships/image" Target="../media/image14.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2.png"/><Relationship Id="rId10" Type="http://schemas.openxmlformats.org/officeDocument/2006/relationships/image" Target="../media/image7.jpeg"/><Relationship Id="rId4" Type="http://schemas.openxmlformats.org/officeDocument/2006/relationships/notesSlide" Target="../notesSlides/notesSlide2.xml"/><Relationship Id="rId9" Type="http://schemas.openxmlformats.org/officeDocument/2006/relationships/image" Target="../media/image6.png"/></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6.png"/><Relationship Id="rId18" Type="http://schemas.openxmlformats.org/officeDocument/2006/relationships/image" Target="../media/image13.png"/><Relationship Id="rId3" Type="http://schemas.openxmlformats.org/officeDocument/2006/relationships/slideLayout" Target="../slideLayouts/slideLayout1.xml"/><Relationship Id="rId7" Type="http://schemas.openxmlformats.org/officeDocument/2006/relationships/image" Target="../media/image4.jpeg"/><Relationship Id="rId12" Type="http://schemas.openxmlformats.org/officeDocument/2006/relationships/image" Target="../media/image15.jpeg"/><Relationship Id="rId17" Type="http://schemas.openxmlformats.org/officeDocument/2006/relationships/image" Target="../media/image20.jpg"/><Relationship Id="rId2" Type="http://schemas.openxmlformats.org/officeDocument/2006/relationships/video" Target="../media/media3.mp4"/><Relationship Id="rId16" Type="http://schemas.openxmlformats.org/officeDocument/2006/relationships/image" Target="../media/image19.jpeg"/><Relationship Id="rId1" Type="http://schemas.microsoft.com/office/2007/relationships/media" Target="../media/media3.mp4"/><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2.png"/><Relationship Id="rId15" Type="http://schemas.openxmlformats.org/officeDocument/2006/relationships/image" Target="../media/image18.png"/><Relationship Id="rId10" Type="http://schemas.openxmlformats.org/officeDocument/2006/relationships/image" Target="../media/image7.jpeg"/><Relationship Id="rId4" Type="http://schemas.openxmlformats.org/officeDocument/2006/relationships/notesSlide" Target="../notesSlides/notesSlide3.xml"/><Relationship Id="rId9" Type="http://schemas.openxmlformats.org/officeDocument/2006/relationships/image" Target="../media/image6.png"/><Relationship Id="rId14" Type="http://schemas.openxmlformats.org/officeDocument/2006/relationships/image" Target="../media/image17.jpeg"/></Relationships>
</file>

<file path=ppt/slides/_rels/slide4.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21.jpeg"/><Relationship Id="rId3" Type="http://schemas.openxmlformats.org/officeDocument/2006/relationships/slideLayout" Target="../slideLayouts/slideLayout2.xml"/><Relationship Id="rId7" Type="http://schemas.openxmlformats.org/officeDocument/2006/relationships/image" Target="../media/image4.jpeg"/><Relationship Id="rId12" Type="http://schemas.openxmlformats.org/officeDocument/2006/relationships/image" Target="../media/image13.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2.png"/><Relationship Id="rId15" Type="http://schemas.openxmlformats.org/officeDocument/2006/relationships/image" Target="../media/image23.wmf"/><Relationship Id="rId10" Type="http://schemas.openxmlformats.org/officeDocument/2006/relationships/image" Target="../media/image7.jpeg"/><Relationship Id="rId4" Type="http://schemas.openxmlformats.org/officeDocument/2006/relationships/notesSlide" Target="../notesSlides/notesSlide4.xml"/><Relationship Id="rId9" Type="http://schemas.openxmlformats.org/officeDocument/2006/relationships/image" Target="../media/image6.png"/><Relationship Id="rId14" Type="http://schemas.openxmlformats.org/officeDocument/2006/relationships/image" Target="../media/image22.jpeg"/></Relationships>
</file>

<file path=ppt/slides/_rels/slide5.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24.png"/><Relationship Id="rId18" Type="http://schemas.openxmlformats.org/officeDocument/2006/relationships/image" Target="../media/image29.emf"/><Relationship Id="rId3" Type="http://schemas.openxmlformats.org/officeDocument/2006/relationships/slideLayout" Target="../slideLayouts/slideLayout2.xml"/><Relationship Id="rId7" Type="http://schemas.openxmlformats.org/officeDocument/2006/relationships/image" Target="../media/image4.jpeg"/><Relationship Id="rId12" Type="http://schemas.openxmlformats.org/officeDocument/2006/relationships/image" Target="../media/image13.png"/><Relationship Id="rId17" Type="http://schemas.openxmlformats.org/officeDocument/2006/relationships/image" Target="../media/image28.png"/><Relationship Id="rId2" Type="http://schemas.openxmlformats.org/officeDocument/2006/relationships/video" Target="../media/media5.mp4"/><Relationship Id="rId16" Type="http://schemas.openxmlformats.org/officeDocument/2006/relationships/image" Target="../media/image27.jpeg"/><Relationship Id="rId1" Type="http://schemas.microsoft.com/office/2007/relationships/media" Target="../media/media5.mp4"/><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2.png"/><Relationship Id="rId15" Type="http://schemas.openxmlformats.org/officeDocument/2006/relationships/image" Target="../media/image26.emf"/><Relationship Id="rId10" Type="http://schemas.openxmlformats.org/officeDocument/2006/relationships/image" Target="../media/image7.jpeg"/><Relationship Id="rId4" Type="http://schemas.openxmlformats.org/officeDocument/2006/relationships/notesSlide" Target="../notesSlides/notesSlide5.xml"/><Relationship Id="rId9" Type="http://schemas.openxmlformats.org/officeDocument/2006/relationships/image" Target="../media/image6.png"/><Relationship Id="rId14" Type="http://schemas.openxmlformats.org/officeDocument/2006/relationships/image" Target="../media/image25.png"/></Relationships>
</file>

<file path=ppt/slides/_rels/slide6.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8.png"/><Relationship Id="rId3" Type="http://schemas.openxmlformats.org/officeDocument/2006/relationships/slideLayout" Target="../slideLayouts/slideLayout2.xml"/><Relationship Id="rId7" Type="http://schemas.openxmlformats.org/officeDocument/2006/relationships/image" Target="../media/image4.jpeg"/><Relationship Id="rId12" Type="http://schemas.openxmlformats.org/officeDocument/2006/relationships/image" Target="../media/image16.png"/><Relationship Id="rId17" Type="http://schemas.openxmlformats.org/officeDocument/2006/relationships/image" Target="../media/image30.emf"/><Relationship Id="rId2" Type="http://schemas.openxmlformats.org/officeDocument/2006/relationships/video" Target="../media/media6.mp4"/><Relationship Id="rId16" Type="http://schemas.openxmlformats.org/officeDocument/2006/relationships/image" Target="../media/image13.png"/><Relationship Id="rId1" Type="http://schemas.microsoft.com/office/2007/relationships/media" Target="../media/media6.mp4"/><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2.png"/><Relationship Id="rId15" Type="http://schemas.openxmlformats.org/officeDocument/2006/relationships/image" Target="../media/image19.jpeg"/><Relationship Id="rId10" Type="http://schemas.openxmlformats.org/officeDocument/2006/relationships/image" Target="../media/image7.jpeg"/><Relationship Id="rId4" Type="http://schemas.openxmlformats.org/officeDocument/2006/relationships/notesSlide" Target="../notesSlides/notesSlide6.xml"/><Relationship Id="rId9" Type="http://schemas.openxmlformats.org/officeDocument/2006/relationships/image" Target="../media/image6.png"/><Relationship Id="rId14" Type="http://schemas.openxmlformats.org/officeDocument/2006/relationships/image" Target="../media/image17.jpeg"/></Relationships>
</file>

<file path=ppt/slides/_rels/slide7.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oleObject" Target="../embeddings/oleObject1.bin"/><Relationship Id="rId18" Type="http://schemas.openxmlformats.org/officeDocument/2006/relationships/image" Target="../media/image35.jpg"/><Relationship Id="rId3" Type="http://schemas.openxmlformats.org/officeDocument/2006/relationships/slideLayout" Target="../slideLayouts/slideLayout2.xml"/><Relationship Id="rId7" Type="http://schemas.openxmlformats.org/officeDocument/2006/relationships/image" Target="../media/image4.jpeg"/><Relationship Id="rId12" Type="http://schemas.openxmlformats.org/officeDocument/2006/relationships/image" Target="../media/image31.emf"/><Relationship Id="rId17" Type="http://schemas.openxmlformats.org/officeDocument/2006/relationships/image" Target="../media/image13.png"/><Relationship Id="rId2" Type="http://schemas.openxmlformats.org/officeDocument/2006/relationships/video" Target="../media/media7.mp4"/><Relationship Id="rId16" Type="http://schemas.openxmlformats.org/officeDocument/2006/relationships/image" Target="../media/image34.emf"/><Relationship Id="rId1" Type="http://schemas.microsoft.com/office/2007/relationships/media" Target="../media/media7.mp4"/><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2.png"/><Relationship Id="rId15" Type="http://schemas.openxmlformats.org/officeDocument/2006/relationships/image" Target="../media/image33.emf"/><Relationship Id="rId10" Type="http://schemas.openxmlformats.org/officeDocument/2006/relationships/image" Target="../media/image7.jpeg"/><Relationship Id="rId4" Type="http://schemas.openxmlformats.org/officeDocument/2006/relationships/notesSlide" Target="../notesSlides/notesSlide7.xml"/><Relationship Id="rId9" Type="http://schemas.openxmlformats.org/officeDocument/2006/relationships/image" Target="../media/image6.png"/><Relationship Id="rId14" Type="http://schemas.openxmlformats.org/officeDocument/2006/relationships/image" Target="../media/image32.wmf"/></Relationships>
</file>

<file path=ppt/slides/_rels/slide8.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36.jpeg"/><Relationship Id="rId3" Type="http://schemas.openxmlformats.org/officeDocument/2006/relationships/slideLayout" Target="../slideLayouts/slideLayout2.xml"/><Relationship Id="rId7" Type="http://schemas.openxmlformats.org/officeDocument/2006/relationships/image" Target="../media/image4.jpeg"/><Relationship Id="rId12" Type="http://schemas.openxmlformats.org/officeDocument/2006/relationships/image" Target="../media/image13.png"/><Relationship Id="rId2" Type="http://schemas.openxmlformats.org/officeDocument/2006/relationships/video" Target="../media/media8.mp4"/><Relationship Id="rId1" Type="http://schemas.microsoft.com/office/2007/relationships/media" Target="../media/media8.mp4"/><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2.png"/><Relationship Id="rId15" Type="http://schemas.openxmlformats.org/officeDocument/2006/relationships/image" Target="../media/image38.jpeg"/><Relationship Id="rId10" Type="http://schemas.openxmlformats.org/officeDocument/2006/relationships/image" Target="../media/image7.jpeg"/><Relationship Id="rId4" Type="http://schemas.openxmlformats.org/officeDocument/2006/relationships/notesSlide" Target="../notesSlides/notesSlide8.xml"/><Relationship Id="rId9" Type="http://schemas.openxmlformats.org/officeDocument/2006/relationships/image" Target="../media/image6.png"/><Relationship Id="rId14" Type="http://schemas.openxmlformats.org/officeDocument/2006/relationships/image" Target="../media/image37.jpeg"/></Relationships>
</file>

<file path=ppt/slides/_rels/slide9.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3.png"/><Relationship Id="rId3" Type="http://schemas.openxmlformats.org/officeDocument/2006/relationships/slideLayout" Target="../slideLayouts/slideLayout2.xml"/><Relationship Id="rId7" Type="http://schemas.openxmlformats.org/officeDocument/2006/relationships/image" Target="../media/image4.jpeg"/><Relationship Id="rId12" Type="http://schemas.openxmlformats.org/officeDocument/2006/relationships/image" Target="../media/image39.jpg"/><Relationship Id="rId2" Type="http://schemas.openxmlformats.org/officeDocument/2006/relationships/video" Target="../media/media9.mp4"/><Relationship Id="rId1" Type="http://schemas.microsoft.com/office/2007/relationships/media" Target="../media/media9.mp4"/><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2.png"/><Relationship Id="rId15" Type="http://schemas.openxmlformats.org/officeDocument/2006/relationships/image" Target="../media/image41.emf"/><Relationship Id="rId10" Type="http://schemas.openxmlformats.org/officeDocument/2006/relationships/image" Target="../media/image7.jpeg"/><Relationship Id="rId4" Type="http://schemas.openxmlformats.org/officeDocument/2006/relationships/notesSlide" Target="../notesSlides/notesSlide9.xml"/><Relationship Id="rId9" Type="http://schemas.openxmlformats.org/officeDocument/2006/relationships/image" Target="../media/image6.png"/><Relationship Id="rId14" Type="http://schemas.openxmlformats.org/officeDocument/2006/relationships/image" Target="../media/image40.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 name="Picture 66">
            <a:extLst>
              <a:ext uri="{FF2B5EF4-FFF2-40B4-BE49-F238E27FC236}">
                <a16:creationId xmlns:a16="http://schemas.microsoft.com/office/drawing/2014/main" id="{2D8D20C7-140B-40D5-F258-E6364FBA3172}"/>
              </a:ext>
            </a:extLst>
          </p:cNvPr>
          <p:cNvPicPr>
            <a:picLocks noChangeAspect="1"/>
          </p:cNvPicPr>
          <p:nvPr/>
        </p:nvPicPr>
        <p:blipFill>
          <a:blip r:embed="rId5"/>
          <a:stretch>
            <a:fillRect/>
          </a:stretch>
        </p:blipFill>
        <p:spPr>
          <a:xfrm>
            <a:off x="4" y="0"/>
            <a:ext cx="12191996" cy="6858000"/>
          </a:xfrm>
          <a:prstGeom prst="rect">
            <a:avLst/>
          </a:prstGeom>
        </p:spPr>
      </p:pic>
      <p:grpSp>
        <p:nvGrpSpPr>
          <p:cNvPr id="24" name="Group 23">
            <a:extLst>
              <a:ext uri="{FF2B5EF4-FFF2-40B4-BE49-F238E27FC236}">
                <a16:creationId xmlns:a16="http://schemas.microsoft.com/office/drawing/2014/main" id="{EC7CA0CA-95D8-B487-C9F6-B87EE777B447}"/>
              </a:ext>
            </a:extLst>
          </p:cNvPr>
          <p:cNvGrpSpPr/>
          <p:nvPr/>
        </p:nvGrpSpPr>
        <p:grpSpPr>
          <a:xfrm>
            <a:off x="179424" y="5609206"/>
            <a:ext cx="11839085" cy="1209011"/>
            <a:chOff x="297089" y="5754124"/>
            <a:chExt cx="11740243" cy="1070814"/>
          </a:xfrm>
        </p:grpSpPr>
        <p:pic>
          <p:nvPicPr>
            <p:cNvPr id="11" name="docshape8">
              <a:extLst>
                <a:ext uri="{FF2B5EF4-FFF2-40B4-BE49-F238E27FC236}">
                  <a16:creationId xmlns:a16="http://schemas.microsoft.com/office/drawing/2014/main" id="{FFD5CA45-DA71-10F9-CCAD-3A70A98E7ABB}"/>
                </a:ext>
              </a:extLst>
            </p:cNvPr>
            <p:cNvPicPr>
              <a:picLocks noChangeAspect="1" noEditPoints="1" noChangeArrowheads="1" noChangeShapeType="1" noCrop="1"/>
            </p:cNvPicPr>
            <p:nvPr/>
          </p:nvPicPr>
          <p:blipFill>
            <a:blip r:embed="rId6">
              <a:extLst>
                <a:ext uri="{28A0092B-C50C-407E-A947-70E740481C1C}">
                  <a14:useLocalDpi xmlns:a14="http://schemas.microsoft.com/office/drawing/2010/main" val="0"/>
                </a:ext>
              </a:extLst>
            </a:blip>
            <a:srcRect/>
            <a:stretch>
              <a:fillRect/>
            </a:stretch>
          </p:blipFill>
          <p:spPr bwMode="auto">
            <a:xfrm>
              <a:off x="297089" y="5754124"/>
              <a:ext cx="1289932" cy="1025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 name="Group 20">
              <a:extLst>
                <a:ext uri="{FF2B5EF4-FFF2-40B4-BE49-F238E27FC236}">
                  <a16:creationId xmlns:a16="http://schemas.microsoft.com/office/drawing/2014/main" id="{BE72D498-1418-C74E-3E82-85E0952F5E0E}"/>
                </a:ext>
              </a:extLst>
            </p:cNvPr>
            <p:cNvGrpSpPr/>
            <p:nvPr/>
          </p:nvGrpSpPr>
          <p:grpSpPr>
            <a:xfrm>
              <a:off x="10235883" y="5964541"/>
              <a:ext cx="1801449" cy="670340"/>
              <a:chOff x="3282754" y="4672340"/>
              <a:chExt cx="1801449" cy="670340"/>
            </a:xfrm>
          </p:grpSpPr>
          <p:sp>
            <p:nvSpPr>
              <p:cNvPr id="12" name="docshape9">
                <a:extLst>
                  <a:ext uri="{FF2B5EF4-FFF2-40B4-BE49-F238E27FC236}">
                    <a16:creationId xmlns:a16="http://schemas.microsoft.com/office/drawing/2014/main" id="{227B353E-089E-EB65-8EB6-AD84727EC8BC}"/>
                  </a:ext>
                </a:extLst>
              </p:cNvPr>
              <p:cNvSpPr>
                <a:spLocks noChangeAspect="1" noEditPoints="1" noChangeArrowheads="1" noChangeShapeType="1" noTextEdit="1"/>
              </p:cNvSpPr>
              <p:nvPr/>
            </p:nvSpPr>
            <p:spPr bwMode="auto">
              <a:xfrm>
                <a:off x="4121609" y="4812669"/>
                <a:ext cx="962594" cy="447249"/>
              </a:xfrm>
              <a:custGeom>
                <a:avLst/>
                <a:gdLst>
                  <a:gd name="T0" fmla="+- 0 5001 4951"/>
                  <a:gd name="T1" fmla="*/ T0 w 1145"/>
                  <a:gd name="T2" fmla="+- 0 13826 13714"/>
                  <a:gd name="T3" fmla="*/ 13826 h 532"/>
                  <a:gd name="T4" fmla="+- 0 5014 4951"/>
                  <a:gd name="T5" fmla="*/ T4 w 1145"/>
                  <a:gd name="T6" fmla="+- 0 13737 13714"/>
                  <a:gd name="T7" fmla="*/ 13737 h 532"/>
                  <a:gd name="T8" fmla="+- 0 5009 4951"/>
                  <a:gd name="T9" fmla="*/ T8 w 1145"/>
                  <a:gd name="T10" fmla="+- 0 13714 13714"/>
                  <a:gd name="T11" fmla="*/ 13714 h 532"/>
                  <a:gd name="T12" fmla="+- 0 4968 4951"/>
                  <a:gd name="T13" fmla="*/ T12 w 1145"/>
                  <a:gd name="T14" fmla="+- 0 13823 13714"/>
                  <a:gd name="T15" fmla="*/ 13823 h 532"/>
                  <a:gd name="T16" fmla="+- 0 5066 4951"/>
                  <a:gd name="T17" fmla="*/ T16 w 1145"/>
                  <a:gd name="T18" fmla="+- 0 13834 13714"/>
                  <a:gd name="T19" fmla="*/ 13834 h 532"/>
                  <a:gd name="T20" fmla="+- 0 4998 4951"/>
                  <a:gd name="T21" fmla="*/ T20 w 1145"/>
                  <a:gd name="T22" fmla="+- 0 13984 13714"/>
                  <a:gd name="T23" fmla="*/ 13984 h 532"/>
                  <a:gd name="T24" fmla="+- 0 4951 4951"/>
                  <a:gd name="T25" fmla="*/ T24 w 1145"/>
                  <a:gd name="T26" fmla="+- 0 14048 13714"/>
                  <a:gd name="T27" fmla="*/ 14048 h 532"/>
                  <a:gd name="T28" fmla="+- 0 5073 4951"/>
                  <a:gd name="T29" fmla="*/ T28 w 1145"/>
                  <a:gd name="T30" fmla="+- 0 14185 13714"/>
                  <a:gd name="T31" fmla="*/ 14185 h 532"/>
                  <a:gd name="T32" fmla="+- 0 5005 4951"/>
                  <a:gd name="T33" fmla="*/ T32 w 1145"/>
                  <a:gd name="T34" fmla="+- 0 14189 13714"/>
                  <a:gd name="T35" fmla="*/ 14189 h 532"/>
                  <a:gd name="T36" fmla="+- 0 5018 4951"/>
                  <a:gd name="T37" fmla="*/ T36 w 1145"/>
                  <a:gd name="T38" fmla="+- 0 14244 13714"/>
                  <a:gd name="T39" fmla="*/ 14244 h 532"/>
                  <a:gd name="T40" fmla="+- 0 5094 4951"/>
                  <a:gd name="T41" fmla="*/ T40 w 1145"/>
                  <a:gd name="T42" fmla="+- 0 14204 13714"/>
                  <a:gd name="T43" fmla="*/ 14204 h 532"/>
                  <a:gd name="T44" fmla="+- 0 5156 4951"/>
                  <a:gd name="T45" fmla="*/ T44 w 1145"/>
                  <a:gd name="T46" fmla="+- 0 13912 13714"/>
                  <a:gd name="T47" fmla="*/ 13912 h 532"/>
                  <a:gd name="T48" fmla="+- 0 5211 4951"/>
                  <a:gd name="T49" fmla="*/ T48 w 1145"/>
                  <a:gd name="T50" fmla="+- 0 14188 13714"/>
                  <a:gd name="T51" fmla="*/ 14188 h 532"/>
                  <a:gd name="T52" fmla="+- 0 5170 4951"/>
                  <a:gd name="T53" fmla="*/ T52 w 1145"/>
                  <a:gd name="T54" fmla="+- 0 14137 13714"/>
                  <a:gd name="T55" fmla="*/ 14137 h 532"/>
                  <a:gd name="T56" fmla="+- 0 5199 4951"/>
                  <a:gd name="T57" fmla="*/ T56 w 1145"/>
                  <a:gd name="T58" fmla="+- 0 14243 13714"/>
                  <a:gd name="T59" fmla="*/ 14243 h 532"/>
                  <a:gd name="T60" fmla="+- 0 5254 4951"/>
                  <a:gd name="T61" fmla="*/ T60 w 1145"/>
                  <a:gd name="T62" fmla="+- 0 13822 13714"/>
                  <a:gd name="T63" fmla="*/ 13822 h 532"/>
                  <a:gd name="T64" fmla="+- 0 5205 4951"/>
                  <a:gd name="T65" fmla="*/ T64 w 1145"/>
                  <a:gd name="T66" fmla="+- 0 13769 13714"/>
                  <a:gd name="T67" fmla="*/ 13769 h 532"/>
                  <a:gd name="T68" fmla="+- 0 5258 4951"/>
                  <a:gd name="T69" fmla="*/ T68 w 1145"/>
                  <a:gd name="T70" fmla="+- 0 13720 13714"/>
                  <a:gd name="T71" fmla="*/ 13720 h 532"/>
                  <a:gd name="T72" fmla="+- 0 5179 4951"/>
                  <a:gd name="T73" fmla="*/ T72 w 1145"/>
                  <a:gd name="T74" fmla="+- 0 13813 13714"/>
                  <a:gd name="T75" fmla="*/ 13813 h 532"/>
                  <a:gd name="T76" fmla="+- 0 5275 4951"/>
                  <a:gd name="T77" fmla="*/ T76 w 1145"/>
                  <a:gd name="T78" fmla="+- 0 13838 13714"/>
                  <a:gd name="T79" fmla="*/ 13838 h 532"/>
                  <a:gd name="T80" fmla="+- 0 5234 4951"/>
                  <a:gd name="T81" fmla="*/ T80 w 1145"/>
                  <a:gd name="T82" fmla="+- 0 13995 13714"/>
                  <a:gd name="T83" fmla="*/ 13995 h 532"/>
                  <a:gd name="T84" fmla="+- 0 5196 4951"/>
                  <a:gd name="T85" fmla="*/ T84 w 1145"/>
                  <a:gd name="T86" fmla="+- 0 13961 13714"/>
                  <a:gd name="T87" fmla="*/ 13961 h 532"/>
                  <a:gd name="T88" fmla="+- 0 5270 4951"/>
                  <a:gd name="T89" fmla="*/ T88 w 1145"/>
                  <a:gd name="T90" fmla="+- 0 13953 13714"/>
                  <a:gd name="T91" fmla="*/ 13953 h 532"/>
                  <a:gd name="T92" fmla="+- 0 5280 4951"/>
                  <a:gd name="T93" fmla="*/ T92 w 1145"/>
                  <a:gd name="T94" fmla="+- 0 14243 13714"/>
                  <a:gd name="T95" fmla="*/ 14243 h 532"/>
                  <a:gd name="T96" fmla="+- 0 5388 4951"/>
                  <a:gd name="T97" fmla="*/ T96 w 1145"/>
                  <a:gd name="T98" fmla="+- 0 13778 13714"/>
                  <a:gd name="T99" fmla="*/ 13778 h 532"/>
                  <a:gd name="T100" fmla="+- 0 5378 4951"/>
                  <a:gd name="T101" fmla="*/ T100 w 1145"/>
                  <a:gd name="T102" fmla="+- 0 13717 13714"/>
                  <a:gd name="T103" fmla="*/ 13717 h 532"/>
                  <a:gd name="T104" fmla="+- 0 5365 4951"/>
                  <a:gd name="T105" fmla="*/ T104 w 1145"/>
                  <a:gd name="T106" fmla="+- 0 13794 13714"/>
                  <a:gd name="T107" fmla="*/ 13794 h 532"/>
                  <a:gd name="T108" fmla="+- 0 5366 4951"/>
                  <a:gd name="T109" fmla="*/ T108 w 1145"/>
                  <a:gd name="T110" fmla="+- 0 13770 13714"/>
                  <a:gd name="T111" fmla="*/ 13770 h 532"/>
                  <a:gd name="T112" fmla="+- 0 5313 4951"/>
                  <a:gd name="T113" fmla="*/ T112 w 1145"/>
                  <a:gd name="T114" fmla="+- 0 13717 13714"/>
                  <a:gd name="T115" fmla="*/ 13717 h 532"/>
                  <a:gd name="T116" fmla="+- 0 5418 4951"/>
                  <a:gd name="T117" fmla="*/ T116 w 1145"/>
                  <a:gd name="T118" fmla="+- 0 14233 13714"/>
                  <a:gd name="T119" fmla="*/ 14233 h 532"/>
                  <a:gd name="T120" fmla="+- 0 5353 4951"/>
                  <a:gd name="T121" fmla="*/ T120 w 1145"/>
                  <a:gd name="T122" fmla="+- 0 14146 13714"/>
                  <a:gd name="T123" fmla="*/ 14146 h 532"/>
                  <a:gd name="T124" fmla="+- 0 5381 4951"/>
                  <a:gd name="T125" fmla="*/ T124 w 1145"/>
                  <a:gd name="T126" fmla="+- 0 14105 13714"/>
                  <a:gd name="T127" fmla="*/ 14105 h 532"/>
                  <a:gd name="T128" fmla="+- 0 5324 4951"/>
                  <a:gd name="T129" fmla="*/ T128 w 1145"/>
                  <a:gd name="T130" fmla="+- 0 14205 13714"/>
                  <a:gd name="T131" fmla="*/ 14205 h 532"/>
                  <a:gd name="T132" fmla="+- 0 5437 4951"/>
                  <a:gd name="T133" fmla="*/ T132 w 1145"/>
                  <a:gd name="T134" fmla="+- 0 13979 13714"/>
                  <a:gd name="T135" fmla="*/ 13979 h 532"/>
                  <a:gd name="T136" fmla="+- 0 5378 4951"/>
                  <a:gd name="T137" fmla="*/ T136 w 1145"/>
                  <a:gd name="T138" fmla="+- 0 14029 13714"/>
                  <a:gd name="T139" fmla="*/ 14029 h 532"/>
                  <a:gd name="T140" fmla="+- 0 5358 4951"/>
                  <a:gd name="T141" fmla="*/ T140 w 1145"/>
                  <a:gd name="T142" fmla="+- 0 13942 13714"/>
                  <a:gd name="T143" fmla="*/ 13942 h 532"/>
                  <a:gd name="T144" fmla="+- 0 5368 4951"/>
                  <a:gd name="T145" fmla="*/ T144 w 1145"/>
                  <a:gd name="T146" fmla="+- 0 13910 13714"/>
                  <a:gd name="T147" fmla="*/ 13910 h 532"/>
                  <a:gd name="T148" fmla="+- 0 5335 4951"/>
                  <a:gd name="T149" fmla="*/ T148 w 1145"/>
                  <a:gd name="T150" fmla="+- 0 14031 13714"/>
                  <a:gd name="T151" fmla="*/ 14031 h 532"/>
                  <a:gd name="T152" fmla="+- 0 5429 4951"/>
                  <a:gd name="T153" fmla="*/ T152 w 1145"/>
                  <a:gd name="T154" fmla="+- 0 14019 13714"/>
                  <a:gd name="T155" fmla="*/ 14019 h 532"/>
                  <a:gd name="T156" fmla="+- 0 5461 4951"/>
                  <a:gd name="T157" fmla="*/ T156 w 1145"/>
                  <a:gd name="T158" fmla="+- 0 14243 13714"/>
                  <a:gd name="T159" fmla="*/ 14243 h 532"/>
                  <a:gd name="T160" fmla="+- 0 5514 4951"/>
                  <a:gd name="T161" fmla="*/ T160 w 1145"/>
                  <a:gd name="T162" fmla="+- 0 13798 13714"/>
                  <a:gd name="T163" fmla="*/ 13798 h 532"/>
                  <a:gd name="T164" fmla="+- 0 5472 4951"/>
                  <a:gd name="T165" fmla="*/ T164 w 1145"/>
                  <a:gd name="T166" fmla="+- 0 13746 13714"/>
                  <a:gd name="T167" fmla="*/ 13746 h 532"/>
                  <a:gd name="T168" fmla="+- 0 5501 4951"/>
                  <a:gd name="T169" fmla="*/ T168 w 1145"/>
                  <a:gd name="T170" fmla="+- 0 13852 13714"/>
                  <a:gd name="T171" fmla="*/ 13852 h 532"/>
                  <a:gd name="T172" fmla="+- 0 5488 4951"/>
                  <a:gd name="T173" fmla="*/ T172 w 1145"/>
                  <a:gd name="T174" fmla="+- 0 13931 13714"/>
                  <a:gd name="T175" fmla="*/ 13931 h 532"/>
                  <a:gd name="T176" fmla="+- 0 5479 4951"/>
                  <a:gd name="T177" fmla="*/ T176 w 1145"/>
                  <a:gd name="T178" fmla="+- 0 13911 13714"/>
                  <a:gd name="T179" fmla="*/ 13911 h 532"/>
                  <a:gd name="T180" fmla="+- 0 5515 4951"/>
                  <a:gd name="T181" fmla="*/ T180 w 1145"/>
                  <a:gd name="T182" fmla="+- 0 14001 13714"/>
                  <a:gd name="T183" fmla="*/ 14001 h 532"/>
                  <a:gd name="T184" fmla="+- 0 5490 4951"/>
                  <a:gd name="T185" fmla="*/ T184 w 1145"/>
                  <a:gd name="T186" fmla="+- 0 14051 13714"/>
                  <a:gd name="T187" fmla="*/ 14051 h 532"/>
                  <a:gd name="T188" fmla="+- 0 5545 4951"/>
                  <a:gd name="T189" fmla="*/ T188 w 1145"/>
                  <a:gd name="T190" fmla="+- 0 13852 13714"/>
                  <a:gd name="T191" fmla="*/ 13852 h 532"/>
                  <a:gd name="T192" fmla="+- 0 5631 4951"/>
                  <a:gd name="T193" fmla="*/ T192 w 1145"/>
                  <a:gd name="T194" fmla="+- 0 13914 13714"/>
                  <a:gd name="T195" fmla="*/ 13914 h 532"/>
                  <a:gd name="T196" fmla="+- 0 5631 4951"/>
                  <a:gd name="T197" fmla="*/ T196 w 1145"/>
                  <a:gd name="T198" fmla="+- 0 13942 13714"/>
                  <a:gd name="T199" fmla="*/ 13942 h 532"/>
                  <a:gd name="T200" fmla="+- 0 5647 4951"/>
                  <a:gd name="T201" fmla="*/ T200 w 1145"/>
                  <a:gd name="T202" fmla="+- 0 13987 13714"/>
                  <a:gd name="T203" fmla="*/ 13987 h 532"/>
                  <a:gd name="T204" fmla="+- 0 5677 4951"/>
                  <a:gd name="T205" fmla="*/ T204 w 1145"/>
                  <a:gd name="T206" fmla="+- 0 13912 13714"/>
                  <a:gd name="T207" fmla="*/ 13912 h 532"/>
                  <a:gd name="T208" fmla="+- 0 5880 4951"/>
                  <a:gd name="T209" fmla="*/ T208 w 1145"/>
                  <a:gd name="T210" fmla="+- 0 14024 13714"/>
                  <a:gd name="T211" fmla="*/ 14024 h 532"/>
                  <a:gd name="T212" fmla="+- 0 5801 4951"/>
                  <a:gd name="T213" fmla="*/ T212 w 1145"/>
                  <a:gd name="T214" fmla="+- 0 14048 13714"/>
                  <a:gd name="T215" fmla="*/ 14048 h 532"/>
                  <a:gd name="T216" fmla="+- 0 5964 4951"/>
                  <a:gd name="T217" fmla="*/ T216 w 1145"/>
                  <a:gd name="T218" fmla="+- 0 13991 13714"/>
                  <a:gd name="T219" fmla="*/ 13991 h 532"/>
                  <a:gd name="T220" fmla="+- 0 5968 4951"/>
                  <a:gd name="T221" fmla="*/ T220 w 1145"/>
                  <a:gd name="T222" fmla="+- 0 13915 13714"/>
                  <a:gd name="T223" fmla="*/ 13915 h 532"/>
                  <a:gd name="T224" fmla="+- 0 5944 4951"/>
                  <a:gd name="T225" fmla="*/ T224 w 1145"/>
                  <a:gd name="T226" fmla="+- 0 13934 13714"/>
                  <a:gd name="T227" fmla="*/ 13934 h 532"/>
                  <a:gd name="T228" fmla="+- 0 5928 4951"/>
                  <a:gd name="T229" fmla="*/ T228 w 1145"/>
                  <a:gd name="T230" fmla="+- 0 13991 13714"/>
                  <a:gd name="T231" fmla="*/ 13991 h 532"/>
                  <a:gd name="T232" fmla="+- 0 6000 4951"/>
                  <a:gd name="T233" fmla="*/ T232 w 1145"/>
                  <a:gd name="T234" fmla="+- 0 14048 13714"/>
                  <a:gd name="T235" fmla="*/ 14048 h 532"/>
                  <a:gd name="T236" fmla="+- 0 6017 4951"/>
                  <a:gd name="T237" fmla="*/ T236 w 1145"/>
                  <a:gd name="T238" fmla="+- 0 13912 13714"/>
                  <a:gd name="T239" fmla="*/ 13912 h 53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 ang="0">
                    <a:pos x="T233" y="T235"/>
                  </a:cxn>
                  <a:cxn ang="0">
                    <a:pos x="T237" y="T239"/>
                  </a:cxn>
                </a:cxnLst>
                <a:rect l="0" t="0" r="r" b="b"/>
                <a:pathLst>
                  <a:path w="1145" h="532">
                    <a:moveTo>
                      <a:pt x="115" y="63"/>
                    </a:moveTo>
                    <a:lnTo>
                      <a:pt x="63" y="63"/>
                    </a:lnTo>
                    <a:lnTo>
                      <a:pt x="66" y="85"/>
                    </a:lnTo>
                    <a:lnTo>
                      <a:pt x="87" y="85"/>
                    </a:lnTo>
                    <a:lnTo>
                      <a:pt x="87" y="116"/>
                    </a:lnTo>
                    <a:lnTo>
                      <a:pt x="82" y="119"/>
                    </a:lnTo>
                    <a:lnTo>
                      <a:pt x="77" y="120"/>
                    </a:lnTo>
                    <a:lnTo>
                      <a:pt x="63" y="120"/>
                    </a:lnTo>
                    <a:lnTo>
                      <a:pt x="55" y="117"/>
                    </a:lnTo>
                    <a:lnTo>
                      <a:pt x="50" y="112"/>
                    </a:lnTo>
                    <a:lnTo>
                      <a:pt x="46" y="106"/>
                    </a:lnTo>
                    <a:lnTo>
                      <a:pt x="42" y="97"/>
                    </a:lnTo>
                    <a:lnTo>
                      <a:pt x="40" y="86"/>
                    </a:lnTo>
                    <a:lnTo>
                      <a:pt x="40" y="73"/>
                    </a:lnTo>
                    <a:lnTo>
                      <a:pt x="40" y="59"/>
                    </a:lnTo>
                    <a:lnTo>
                      <a:pt x="42" y="47"/>
                    </a:lnTo>
                    <a:lnTo>
                      <a:pt x="46" y="37"/>
                    </a:lnTo>
                    <a:lnTo>
                      <a:pt x="51" y="29"/>
                    </a:lnTo>
                    <a:lnTo>
                      <a:pt x="56" y="25"/>
                    </a:lnTo>
                    <a:lnTo>
                      <a:pt x="63" y="23"/>
                    </a:lnTo>
                    <a:lnTo>
                      <a:pt x="81" y="23"/>
                    </a:lnTo>
                    <a:lnTo>
                      <a:pt x="90" y="26"/>
                    </a:lnTo>
                    <a:lnTo>
                      <a:pt x="99" y="33"/>
                    </a:lnTo>
                    <a:lnTo>
                      <a:pt x="108" y="23"/>
                    </a:lnTo>
                    <a:lnTo>
                      <a:pt x="114" y="16"/>
                    </a:lnTo>
                    <a:lnTo>
                      <a:pt x="104" y="9"/>
                    </a:lnTo>
                    <a:lnTo>
                      <a:pt x="94" y="4"/>
                    </a:lnTo>
                    <a:lnTo>
                      <a:pt x="83" y="1"/>
                    </a:lnTo>
                    <a:lnTo>
                      <a:pt x="71" y="0"/>
                    </a:lnTo>
                    <a:lnTo>
                      <a:pt x="58" y="0"/>
                    </a:lnTo>
                    <a:lnTo>
                      <a:pt x="47" y="3"/>
                    </a:lnTo>
                    <a:lnTo>
                      <a:pt x="38" y="10"/>
                    </a:lnTo>
                    <a:lnTo>
                      <a:pt x="25" y="21"/>
                    </a:lnTo>
                    <a:lnTo>
                      <a:pt x="16" y="35"/>
                    </a:lnTo>
                    <a:lnTo>
                      <a:pt x="11" y="52"/>
                    </a:lnTo>
                    <a:lnTo>
                      <a:pt x="9" y="72"/>
                    </a:lnTo>
                    <a:lnTo>
                      <a:pt x="10" y="85"/>
                    </a:lnTo>
                    <a:lnTo>
                      <a:pt x="10" y="86"/>
                    </a:lnTo>
                    <a:lnTo>
                      <a:pt x="13" y="98"/>
                    </a:lnTo>
                    <a:lnTo>
                      <a:pt x="17" y="109"/>
                    </a:lnTo>
                    <a:lnTo>
                      <a:pt x="24" y="119"/>
                    </a:lnTo>
                    <a:lnTo>
                      <a:pt x="33" y="128"/>
                    </a:lnTo>
                    <a:lnTo>
                      <a:pt x="43" y="135"/>
                    </a:lnTo>
                    <a:lnTo>
                      <a:pt x="56" y="139"/>
                    </a:lnTo>
                    <a:lnTo>
                      <a:pt x="70" y="140"/>
                    </a:lnTo>
                    <a:lnTo>
                      <a:pt x="82" y="139"/>
                    </a:lnTo>
                    <a:lnTo>
                      <a:pt x="93" y="137"/>
                    </a:lnTo>
                    <a:lnTo>
                      <a:pt x="104" y="133"/>
                    </a:lnTo>
                    <a:lnTo>
                      <a:pt x="115" y="128"/>
                    </a:lnTo>
                    <a:lnTo>
                      <a:pt x="115" y="120"/>
                    </a:lnTo>
                    <a:lnTo>
                      <a:pt x="115" y="63"/>
                    </a:lnTo>
                    <a:close/>
                    <a:moveTo>
                      <a:pt x="117" y="334"/>
                    </a:moveTo>
                    <a:lnTo>
                      <a:pt x="107" y="302"/>
                    </a:lnTo>
                    <a:lnTo>
                      <a:pt x="99" y="279"/>
                    </a:lnTo>
                    <a:lnTo>
                      <a:pt x="83" y="228"/>
                    </a:lnTo>
                    <a:lnTo>
                      <a:pt x="74" y="198"/>
                    </a:lnTo>
                    <a:lnTo>
                      <a:pt x="71" y="198"/>
                    </a:lnTo>
                    <a:lnTo>
                      <a:pt x="71" y="279"/>
                    </a:lnTo>
                    <a:lnTo>
                      <a:pt x="45" y="279"/>
                    </a:lnTo>
                    <a:lnTo>
                      <a:pt x="47" y="270"/>
                    </a:lnTo>
                    <a:lnTo>
                      <a:pt x="49" y="264"/>
                    </a:lnTo>
                    <a:lnTo>
                      <a:pt x="52" y="254"/>
                    </a:lnTo>
                    <a:lnTo>
                      <a:pt x="54" y="244"/>
                    </a:lnTo>
                    <a:lnTo>
                      <a:pt x="58" y="228"/>
                    </a:lnTo>
                    <a:lnTo>
                      <a:pt x="62" y="245"/>
                    </a:lnTo>
                    <a:lnTo>
                      <a:pt x="67" y="265"/>
                    </a:lnTo>
                    <a:lnTo>
                      <a:pt x="71" y="279"/>
                    </a:lnTo>
                    <a:lnTo>
                      <a:pt x="71" y="198"/>
                    </a:lnTo>
                    <a:lnTo>
                      <a:pt x="44" y="198"/>
                    </a:lnTo>
                    <a:lnTo>
                      <a:pt x="0" y="334"/>
                    </a:lnTo>
                    <a:lnTo>
                      <a:pt x="28" y="334"/>
                    </a:lnTo>
                    <a:lnTo>
                      <a:pt x="38" y="302"/>
                    </a:lnTo>
                    <a:lnTo>
                      <a:pt x="78" y="302"/>
                    </a:lnTo>
                    <a:lnTo>
                      <a:pt x="87" y="334"/>
                    </a:lnTo>
                    <a:lnTo>
                      <a:pt x="117" y="334"/>
                    </a:lnTo>
                    <a:close/>
                    <a:moveTo>
                      <a:pt x="166" y="393"/>
                    </a:moveTo>
                    <a:lnTo>
                      <a:pt x="138" y="393"/>
                    </a:lnTo>
                    <a:lnTo>
                      <a:pt x="127" y="445"/>
                    </a:lnTo>
                    <a:lnTo>
                      <a:pt x="124" y="457"/>
                    </a:lnTo>
                    <a:lnTo>
                      <a:pt x="122" y="471"/>
                    </a:lnTo>
                    <a:lnTo>
                      <a:pt x="120" y="483"/>
                    </a:lnTo>
                    <a:lnTo>
                      <a:pt x="119" y="490"/>
                    </a:lnTo>
                    <a:lnTo>
                      <a:pt x="116" y="467"/>
                    </a:lnTo>
                    <a:lnTo>
                      <a:pt x="112" y="448"/>
                    </a:lnTo>
                    <a:lnTo>
                      <a:pt x="110" y="436"/>
                    </a:lnTo>
                    <a:lnTo>
                      <a:pt x="101" y="393"/>
                    </a:lnTo>
                    <a:lnTo>
                      <a:pt x="71" y="393"/>
                    </a:lnTo>
                    <a:lnTo>
                      <a:pt x="58" y="450"/>
                    </a:lnTo>
                    <a:lnTo>
                      <a:pt x="56" y="462"/>
                    </a:lnTo>
                    <a:lnTo>
                      <a:pt x="54" y="475"/>
                    </a:lnTo>
                    <a:lnTo>
                      <a:pt x="53" y="485"/>
                    </a:lnTo>
                    <a:lnTo>
                      <a:pt x="52" y="492"/>
                    </a:lnTo>
                    <a:lnTo>
                      <a:pt x="51" y="488"/>
                    </a:lnTo>
                    <a:lnTo>
                      <a:pt x="50" y="479"/>
                    </a:lnTo>
                    <a:lnTo>
                      <a:pt x="48" y="465"/>
                    </a:lnTo>
                    <a:lnTo>
                      <a:pt x="45" y="447"/>
                    </a:lnTo>
                    <a:lnTo>
                      <a:pt x="33" y="393"/>
                    </a:lnTo>
                    <a:lnTo>
                      <a:pt x="4" y="393"/>
                    </a:lnTo>
                    <a:lnTo>
                      <a:pt x="36" y="530"/>
                    </a:lnTo>
                    <a:lnTo>
                      <a:pt x="67" y="530"/>
                    </a:lnTo>
                    <a:lnTo>
                      <a:pt x="75" y="492"/>
                    </a:lnTo>
                    <a:lnTo>
                      <a:pt x="83" y="455"/>
                    </a:lnTo>
                    <a:lnTo>
                      <a:pt x="85" y="436"/>
                    </a:lnTo>
                    <a:lnTo>
                      <a:pt x="86" y="441"/>
                    </a:lnTo>
                    <a:lnTo>
                      <a:pt x="87" y="450"/>
                    </a:lnTo>
                    <a:lnTo>
                      <a:pt x="89" y="462"/>
                    </a:lnTo>
                    <a:lnTo>
                      <a:pt x="92" y="475"/>
                    </a:lnTo>
                    <a:lnTo>
                      <a:pt x="104" y="530"/>
                    </a:lnTo>
                    <a:lnTo>
                      <a:pt x="134" y="530"/>
                    </a:lnTo>
                    <a:lnTo>
                      <a:pt x="143" y="490"/>
                    </a:lnTo>
                    <a:lnTo>
                      <a:pt x="166" y="393"/>
                    </a:lnTo>
                    <a:close/>
                    <a:moveTo>
                      <a:pt x="205" y="198"/>
                    </a:moveTo>
                    <a:lnTo>
                      <a:pt x="107" y="198"/>
                    </a:lnTo>
                    <a:lnTo>
                      <a:pt x="107" y="221"/>
                    </a:lnTo>
                    <a:lnTo>
                      <a:pt x="141" y="221"/>
                    </a:lnTo>
                    <a:lnTo>
                      <a:pt x="141" y="334"/>
                    </a:lnTo>
                    <a:lnTo>
                      <a:pt x="168" y="334"/>
                    </a:lnTo>
                    <a:lnTo>
                      <a:pt x="168" y="221"/>
                    </a:lnTo>
                    <a:lnTo>
                      <a:pt x="201" y="221"/>
                    </a:lnTo>
                    <a:lnTo>
                      <a:pt x="205" y="198"/>
                    </a:lnTo>
                    <a:close/>
                    <a:moveTo>
                      <a:pt x="218" y="116"/>
                    </a:moveTo>
                    <a:lnTo>
                      <a:pt x="169" y="116"/>
                    </a:lnTo>
                    <a:lnTo>
                      <a:pt x="169" y="3"/>
                    </a:lnTo>
                    <a:lnTo>
                      <a:pt x="141" y="3"/>
                    </a:lnTo>
                    <a:lnTo>
                      <a:pt x="141" y="138"/>
                    </a:lnTo>
                    <a:lnTo>
                      <a:pt x="213" y="138"/>
                    </a:lnTo>
                    <a:lnTo>
                      <a:pt x="218" y="116"/>
                    </a:lnTo>
                    <a:close/>
                    <a:moveTo>
                      <a:pt x="278" y="529"/>
                    </a:moveTo>
                    <a:lnTo>
                      <a:pt x="268" y="497"/>
                    </a:lnTo>
                    <a:lnTo>
                      <a:pt x="260" y="474"/>
                    </a:lnTo>
                    <a:lnTo>
                      <a:pt x="244" y="423"/>
                    </a:lnTo>
                    <a:lnTo>
                      <a:pt x="235" y="393"/>
                    </a:lnTo>
                    <a:lnTo>
                      <a:pt x="232" y="393"/>
                    </a:lnTo>
                    <a:lnTo>
                      <a:pt x="232" y="474"/>
                    </a:lnTo>
                    <a:lnTo>
                      <a:pt x="206" y="474"/>
                    </a:lnTo>
                    <a:lnTo>
                      <a:pt x="208" y="465"/>
                    </a:lnTo>
                    <a:lnTo>
                      <a:pt x="210" y="459"/>
                    </a:lnTo>
                    <a:lnTo>
                      <a:pt x="213" y="448"/>
                    </a:lnTo>
                    <a:lnTo>
                      <a:pt x="215" y="439"/>
                    </a:lnTo>
                    <a:lnTo>
                      <a:pt x="219" y="423"/>
                    </a:lnTo>
                    <a:lnTo>
                      <a:pt x="223" y="441"/>
                    </a:lnTo>
                    <a:lnTo>
                      <a:pt x="228" y="460"/>
                    </a:lnTo>
                    <a:lnTo>
                      <a:pt x="232" y="474"/>
                    </a:lnTo>
                    <a:lnTo>
                      <a:pt x="232" y="393"/>
                    </a:lnTo>
                    <a:lnTo>
                      <a:pt x="205" y="393"/>
                    </a:lnTo>
                    <a:lnTo>
                      <a:pt x="161" y="529"/>
                    </a:lnTo>
                    <a:lnTo>
                      <a:pt x="189" y="529"/>
                    </a:lnTo>
                    <a:lnTo>
                      <a:pt x="199" y="497"/>
                    </a:lnTo>
                    <a:lnTo>
                      <a:pt x="239" y="497"/>
                    </a:lnTo>
                    <a:lnTo>
                      <a:pt x="248" y="529"/>
                    </a:lnTo>
                    <a:lnTo>
                      <a:pt x="278" y="529"/>
                    </a:lnTo>
                    <a:close/>
                    <a:moveTo>
                      <a:pt x="341" y="70"/>
                    </a:moveTo>
                    <a:lnTo>
                      <a:pt x="337" y="41"/>
                    </a:lnTo>
                    <a:lnTo>
                      <a:pt x="327" y="22"/>
                    </a:lnTo>
                    <a:lnTo>
                      <a:pt x="325" y="19"/>
                    </a:lnTo>
                    <a:lnTo>
                      <a:pt x="310" y="8"/>
                    </a:lnTo>
                    <a:lnTo>
                      <a:pt x="310" y="57"/>
                    </a:lnTo>
                    <a:lnTo>
                      <a:pt x="310" y="71"/>
                    </a:lnTo>
                    <a:lnTo>
                      <a:pt x="308" y="93"/>
                    </a:lnTo>
                    <a:lnTo>
                      <a:pt x="303" y="108"/>
                    </a:lnTo>
                    <a:lnTo>
                      <a:pt x="295" y="117"/>
                    </a:lnTo>
                    <a:lnTo>
                      <a:pt x="283" y="120"/>
                    </a:lnTo>
                    <a:lnTo>
                      <a:pt x="276" y="120"/>
                    </a:lnTo>
                    <a:lnTo>
                      <a:pt x="271" y="118"/>
                    </a:lnTo>
                    <a:lnTo>
                      <a:pt x="266" y="115"/>
                    </a:lnTo>
                    <a:lnTo>
                      <a:pt x="261" y="109"/>
                    </a:lnTo>
                    <a:lnTo>
                      <a:pt x="257" y="100"/>
                    </a:lnTo>
                    <a:lnTo>
                      <a:pt x="255" y="87"/>
                    </a:lnTo>
                    <a:lnTo>
                      <a:pt x="254" y="71"/>
                    </a:lnTo>
                    <a:lnTo>
                      <a:pt x="254" y="55"/>
                    </a:lnTo>
                    <a:lnTo>
                      <a:pt x="256" y="43"/>
                    </a:lnTo>
                    <a:lnTo>
                      <a:pt x="265" y="27"/>
                    </a:lnTo>
                    <a:lnTo>
                      <a:pt x="273" y="22"/>
                    </a:lnTo>
                    <a:lnTo>
                      <a:pt x="297" y="22"/>
                    </a:lnTo>
                    <a:lnTo>
                      <a:pt x="304" y="32"/>
                    </a:lnTo>
                    <a:lnTo>
                      <a:pt x="306" y="39"/>
                    </a:lnTo>
                    <a:lnTo>
                      <a:pt x="308" y="47"/>
                    </a:lnTo>
                    <a:lnTo>
                      <a:pt x="310" y="57"/>
                    </a:lnTo>
                    <a:lnTo>
                      <a:pt x="310" y="8"/>
                    </a:lnTo>
                    <a:lnTo>
                      <a:pt x="307" y="6"/>
                    </a:lnTo>
                    <a:lnTo>
                      <a:pt x="283" y="1"/>
                    </a:lnTo>
                    <a:lnTo>
                      <a:pt x="272" y="1"/>
                    </a:lnTo>
                    <a:lnTo>
                      <a:pt x="263" y="3"/>
                    </a:lnTo>
                    <a:lnTo>
                      <a:pt x="255" y="8"/>
                    </a:lnTo>
                    <a:lnTo>
                      <a:pt x="241" y="18"/>
                    </a:lnTo>
                    <a:lnTo>
                      <a:pt x="232" y="32"/>
                    </a:lnTo>
                    <a:lnTo>
                      <a:pt x="226" y="50"/>
                    </a:lnTo>
                    <a:lnTo>
                      <a:pt x="224" y="71"/>
                    </a:lnTo>
                    <a:lnTo>
                      <a:pt x="225" y="85"/>
                    </a:lnTo>
                    <a:lnTo>
                      <a:pt x="228" y="99"/>
                    </a:lnTo>
                    <a:lnTo>
                      <a:pt x="233" y="111"/>
                    </a:lnTo>
                    <a:lnTo>
                      <a:pt x="239" y="121"/>
                    </a:lnTo>
                    <a:lnTo>
                      <a:pt x="248" y="130"/>
                    </a:lnTo>
                    <a:lnTo>
                      <a:pt x="258" y="136"/>
                    </a:lnTo>
                    <a:lnTo>
                      <a:pt x="270" y="139"/>
                    </a:lnTo>
                    <a:lnTo>
                      <a:pt x="284" y="141"/>
                    </a:lnTo>
                    <a:lnTo>
                      <a:pt x="295" y="141"/>
                    </a:lnTo>
                    <a:lnTo>
                      <a:pt x="303" y="139"/>
                    </a:lnTo>
                    <a:lnTo>
                      <a:pt x="311" y="134"/>
                    </a:lnTo>
                    <a:lnTo>
                      <a:pt x="324" y="124"/>
                    </a:lnTo>
                    <a:lnTo>
                      <a:pt x="327" y="120"/>
                    </a:lnTo>
                    <a:lnTo>
                      <a:pt x="333" y="110"/>
                    </a:lnTo>
                    <a:lnTo>
                      <a:pt x="339" y="91"/>
                    </a:lnTo>
                    <a:lnTo>
                      <a:pt x="341" y="70"/>
                    </a:lnTo>
                    <a:close/>
                    <a:moveTo>
                      <a:pt x="352" y="334"/>
                    </a:moveTo>
                    <a:lnTo>
                      <a:pt x="344" y="239"/>
                    </a:lnTo>
                    <a:lnTo>
                      <a:pt x="340" y="198"/>
                    </a:lnTo>
                    <a:lnTo>
                      <a:pt x="305" y="198"/>
                    </a:lnTo>
                    <a:lnTo>
                      <a:pt x="285" y="273"/>
                    </a:lnTo>
                    <a:lnTo>
                      <a:pt x="283" y="281"/>
                    </a:lnTo>
                    <a:lnTo>
                      <a:pt x="282" y="288"/>
                    </a:lnTo>
                    <a:lnTo>
                      <a:pt x="281" y="281"/>
                    </a:lnTo>
                    <a:lnTo>
                      <a:pt x="280" y="276"/>
                    </a:lnTo>
                    <a:lnTo>
                      <a:pt x="270" y="239"/>
                    </a:lnTo>
                    <a:lnTo>
                      <a:pt x="260" y="198"/>
                    </a:lnTo>
                    <a:lnTo>
                      <a:pt x="225" y="198"/>
                    </a:lnTo>
                    <a:lnTo>
                      <a:pt x="212" y="334"/>
                    </a:lnTo>
                    <a:lnTo>
                      <a:pt x="239" y="334"/>
                    </a:lnTo>
                    <a:lnTo>
                      <a:pt x="244" y="256"/>
                    </a:lnTo>
                    <a:lnTo>
                      <a:pt x="245" y="247"/>
                    </a:lnTo>
                    <a:lnTo>
                      <a:pt x="245" y="239"/>
                    </a:lnTo>
                    <a:lnTo>
                      <a:pt x="246" y="247"/>
                    </a:lnTo>
                    <a:lnTo>
                      <a:pt x="248" y="256"/>
                    </a:lnTo>
                    <a:lnTo>
                      <a:pt x="250" y="263"/>
                    </a:lnTo>
                    <a:lnTo>
                      <a:pt x="270" y="334"/>
                    </a:lnTo>
                    <a:lnTo>
                      <a:pt x="293" y="334"/>
                    </a:lnTo>
                    <a:lnTo>
                      <a:pt x="306" y="288"/>
                    </a:lnTo>
                    <a:lnTo>
                      <a:pt x="317" y="251"/>
                    </a:lnTo>
                    <a:lnTo>
                      <a:pt x="318" y="246"/>
                    </a:lnTo>
                    <a:lnTo>
                      <a:pt x="319" y="239"/>
                    </a:lnTo>
                    <a:lnTo>
                      <a:pt x="319" y="247"/>
                    </a:lnTo>
                    <a:lnTo>
                      <a:pt x="320" y="256"/>
                    </a:lnTo>
                    <a:lnTo>
                      <a:pt x="325" y="334"/>
                    </a:lnTo>
                    <a:lnTo>
                      <a:pt x="352" y="334"/>
                    </a:lnTo>
                    <a:close/>
                    <a:moveTo>
                      <a:pt x="366" y="393"/>
                    </a:moveTo>
                    <a:lnTo>
                      <a:pt x="268" y="393"/>
                    </a:lnTo>
                    <a:lnTo>
                      <a:pt x="268" y="416"/>
                    </a:lnTo>
                    <a:lnTo>
                      <a:pt x="302" y="416"/>
                    </a:lnTo>
                    <a:lnTo>
                      <a:pt x="302" y="529"/>
                    </a:lnTo>
                    <a:lnTo>
                      <a:pt x="329" y="529"/>
                    </a:lnTo>
                    <a:lnTo>
                      <a:pt x="329" y="416"/>
                    </a:lnTo>
                    <a:lnTo>
                      <a:pt x="362" y="416"/>
                    </a:lnTo>
                    <a:lnTo>
                      <a:pt x="366" y="393"/>
                    </a:lnTo>
                    <a:close/>
                    <a:moveTo>
                      <a:pt x="458" y="101"/>
                    </a:moveTo>
                    <a:lnTo>
                      <a:pt x="456" y="88"/>
                    </a:lnTo>
                    <a:lnTo>
                      <a:pt x="451" y="79"/>
                    </a:lnTo>
                    <a:lnTo>
                      <a:pt x="442" y="71"/>
                    </a:lnTo>
                    <a:lnTo>
                      <a:pt x="431" y="66"/>
                    </a:lnTo>
                    <a:lnTo>
                      <a:pt x="437" y="64"/>
                    </a:lnTo>
                    <a:lnTo>
                      <a:pt x="440" y="63"/>
                    </a:lnTo>
                    <a:lnTo>
                      <a:pt x="443" y="59"/>
                    </a:lnTo>
                    <a:lnTo>
                      <a:pt x="446" y="57"/>
                    </a:lnTo>
                    <a:lnTo>
                      <a:pt x="450" y="54"/>
                    </a:lnTo>
                    <a:lnTo>
                      <a:pt x="453" y="46"/>
                    </a:lnTo>
                    <a:lnTo>
                      <a:pt x="453" y="27"/>
                    </a:lnTo>
                    <a:lnTo>
                      <a:pt x="452" y="26"/>
                    </a:lnTo>
                    <a:lnTo>
                      <a:pt x="449" y="19"/>
                    </a:lnTo>
                    <a:lnTo>
                      <a:pt x="433" y="5"/>
                    </a:lnTo>
                    <a:lnTo>
                      <a:pt x="427" y="3"/>
                    </a:lnTo>
                    <a:lnTo>
                      <a:pt x="427" y="89"/>
                    </a:lnTo>
                    <a:lnTo>
                      <a:pt x="427" y="104"/>
                    </a:lnTo>
                    <a:lnTo>
                      <a:pt x="424" y="110"/>
                    </a:lnTo>
                    <a:lnTo>
                      <a:pt x="420" y="113"/>
                    </a:lnTo>
                    <a:lnTo>
                      <a:pt x="417" y="115"/>
                    </a:lnTo>
                    <a:lnTo>
                      <a:pt x="413" y="116"/>
                    </a:lnTo>
                    <a:lnTo>
                      <a:pt x="390" y="116"/>
                    </a:lnTo>
                    <a:lnTo>
                      <a:pt x="390" y="79"/>
                    </a:lnTo>
                    <a:lnTo>
                      <a:pt x="412" y="79"/>
                    </a:lnTo>
                    <a:lnTo>
                      <a:pt x="414" y="80"/>
                    </a:lnTo>
                    <a:lnTo>
                      <a:pt x="423" y="82"/>
                    </a:lnTo>
                    <a:lnTo>
                      <a:pt x="427" y="89"/>
                    </a:lnTo>
                    <a:lnTo>
                      <a:pt x="427" y="3"/>
                    </a:lnTo>
                    <a:lnTo>
                      <a:pt x="425" y="3"/>
                    </a:lnTo>
                    <a:lnTo>
                      <a:pt x="424" y="3"/>
                    </a:lnTo>
                    <a:lnTo>
                      <a:pt x="424" y="36"/>
                    </a:lnTo>
                    <a:lnTo>
                      <a:pt x="424" y="47"/>
                    </a:lnTo>
                    <a:lnTo>
                      <a:pt x="421" y="53"/>
                    </a:lnTo>
                    <a:lnTo>
                      <a:pt x="417" y="55"/>
                    </a:lnTo>
                    <a:lnTo>
                      <a:pt x="415" y="56"/>
                    </a:lnTo>
                    <a:lnTo>
                      <a:pt x="412" y="57"/>
                    </a:lnTo>
                    <a:lnTo>
                      <a:pt x="389" y="57"/>
                    </a:lnTo>
                    <a:lnTo>
                      <a:pt x="389" y="26"/>
                    </a:lnTo>
                    <a:lnTo>
                      <a:pt x="411" y="26"/>
                    </a:lnTo>
                    <a:lnTo>
                      <a:pt x="414" y="27"/>
                    </a:lnTo>
                    <a:lnTo>
                      <a:pt x="416" y="28"/>
                    </a:lnTo>
                    <a:lnTo>
                      <a:pt x="421" y="30"/>
                    </a:lnTo>
                    <a:lnTo>
                      <a:pt x="424" y="36"/>
                    </a:lnTo>
                    <a:lnTo>
                      <a:pt x="424" y="3"/>
                    </a:lnTo>
                    <a:lnTo>
                      <a:pt x="362" y="3"/>
                    </a:lnTo>
                    <a:lnTo>
                      <a:pt x="362" y="138"/>
                    </a:lnTo>
                    <a:lnTo>
                      <a:pt x="412" y="138"/>
                    </a:lnTo>
                    <a:lnTo>
                      <a:pt x="418" y="138"/>
                    </a:lnTo>
                    <a:lnTo>
                      <a:pt x="422" y="138"/>
                    </a:lnTo>
                    <a:lnTo>
                      <a:pt x="438" y="134"/>
                    </a:lnTo>
                    <a:lnTo>
                      <a:pt x="449" y="126"/>
                    </a:lnTo>
                    <a:lnTo>
                      <a:pt x="455" y="116"/>
                    </a:lnTo>
                    <a:lnTo>
                      <a:pt x="456" y="114"/>
                    </a:lnTo>
                    <a:lnTo>
                      <a:pt x="458" y="101"/>
                    </a:lnTo>
                    <a:close/>
                    <a:moveTo>
                      <a:pt x="467" y="519"/>
                    </a:moveTo>
                    <a:lnTo>
                      <a:pt x="461" y="511"/>
                    </a:lnTo>
                    <a:lnTo>
                      <a:pt x="455" y="502"/>
                    </a:lnTo>
                    <a:lnTo>
                      <a:pt x="447" y="508"/>
                    </a:lnTo>
                    <a:lnTo>
                      <a:pt x="440" y="511"/>
                    </a:lnTo>
                    <a:lnTo>
                      <a:pt x="420" y="511"/>
                    </a:lnTo>
                    <a:lnTo>
                      <a:pt x="411" y="505"/>
                    </a:lnTo>
                    <a:lnTo>
                      <a:pt x="401" y="488"/>
                    </a:lnTo>
                    <a:lnTo>
                      <a:pt x="400" y="478"/>
                    </a:lnTo>
                    <a:lnTo>
                      <a:pt x="400" y="443"/>
                    </a:lnTo>
                    <a:lnTo>
                      <a:pt x="402" y="432"/>
                    </a:lnTo>
                    <a:lnTo>
                      <a:pt x="412" y="417"/>
                    </a:lnTo>
                    <a:lnTo>
                      <a:pt x="421" y="412"/>
                    </a:lnTo>
                    <a:lnTo>
                      <a:pt x="438" y="412"/>
                    </a:lnTo>
                    <a:lnTo>
                      <a:pt x="445" y="415"/>
                    </a:lnTo>
                    <a:lnTo>
                      <a:pt x="452" y="420"/>
                    </a:lnTo>
                    <a:lnTo>
                      <a:pt x="457" y="412"/>
                    </a:lnTo>
                    <a:lnTo>
                      <a:pt x="464" y="401"/>
                    </a:lnTo>
                    <a:lnTo>
                      <a:pt x="457" y="395"/>
                    </a:lnTo>
                    <a:lnTo>
                      <a:pt x="443" y="391"/>
                    </a:lnTo>
                    <a:lnTo>
                      <a:pt x="430" y="391"/>
                    </a:lnTo>
                    <a:lnTo>
                      <a:pt x="414" y="393"/>
                    </a:lnTo>
                    <a:lnTo>
                      <a:pt x="400" y="399"/>
                    </a:lnTo>
                    <a:lnTo>
                      <a:pt x="388" y="409"/>
                    </a:lnTo>
                    <a:lnTo>
                      <a:pt x="378" y="422"/>
                    </a:lnTo>
                    <a:lnTo>
                      <a:pt x="374" y="431"/>
                    </a:lnTo>
                    <a:lnTo>
                      <a:pt x="371" y="441"/>
                    </a:lnTo>
                    <a:lnTo>
                      <a:pt x="369" y="452"/>
                    </a:lnTo>
                    <a:lnTo>
                      <a:pt x="369" y="464"/>
                    </a:lnTo>
                    <a:lnTo>
                      <a:pt x="370" y="478"/>
                    </a:lnTo>
                    <a:lnTo>
                      <a:pt x="373" y="491"/>
                    </a:lnTo>
                    <a:lnTo>
                      <a:pt x="378" y="503"/>
                    </a:lnTo>
                    <a:lnTo>
                      <a:pt x="385" y="513"/>
                    </a:lnTo>
                    <a:lnTo>
                      <a:pt x="394" y="521"/>
                    </a:lnTo>
                    <a:lnTo>
                      <a:pt x="405" y="527"/>
                    </a:lnTo>
                    <a:lnTo>
                      <a:pt x="416" y="530"/>
                    </a:lnTo>
                    <a:lnTo>
                      <a:pt x="430" y="532"/>
                    </a:lnTo>
                    <a:lnTo>
                      <a:pt x="445" y="532"/>
                    </a:lnTo>
                    <a:lnTo>
                      <a:pt x="457" y="528"/>
                    </a:lnTo>
                    <a:lnTo>
                      <a:pt x="467" y="519"/>
                    </a:lnTo>
                    <a:close/>
                    <a:moveTo>
                      <a:pt x="486" y="265"/>
                    </a:moveTo>
                    <a:lnTo>
                      <a:pt x="482" y="237"/>
                    </a:lnTo>
                    <a:lnTo>
                      <a:pt x="471" y="217"/>
                    </a:lnTo>
                    <a:lnTo>
                      <a:pt x="470" y="215"/>
                    </a:lnTo>
                    <a:lnTo>
                      <a:pt x="454" y="203"/>
                    </a:lnTo>
                    <a:lnTo>
                      <a:pt x="454" y="252"/>
                    </a:lnTo>
                    <a:lnTo>
                      <a:pt x="454" y="266"/>
                    </a:lnTo>
                    <a:lnTo>
                      <a:pt x="453" y="288"/>
                    </a:lnTo>
                    <a:lnTo>
                      <a:pt x="448" y="304"/>
                    </a:lnTo>
                    <a:lnTo>
                      <a:pt x="439" y="312"/>
                    </a:lnTo>
                    <a:lnTo>
                      <a:pt x="427" y="315"/>
                    </a:lnTo>
                    <a:lnTo>
                      <a:pt x="421" y="315"/>
                    </a:lnTo>
                    <a:lnTo>
                      <a:pt x="415" y="314"/>
                    </a:lnTo>
                    <a:lnTo>
                      <a:pt x="411" y="310"/>
                    </a:lnTo>
                    <a:lnTo>
                      <a:pt x="406" y="304"/>
                    </a:lnTo>
                    <a:lnTo>
                      <a:pt x="402" y="295"/>
                    </a:lnTo>
                    <a:lnTo>
                      <a:pt x="400" y="282"/>
                    </a:lnTo>
                    <a:lnTo>
                      <a:pt x="399" y="266"/>
                    </a:lnTo>
                    <a:lnTo>
                      <a:pt x="399" y="250"/>
                    </a:lnTo>
                    <a:lnTo>
                      <a:pt x="401" y="238"/>
                    </a:lnTo>
                    <a:lnTo>
                      <a:pt x="407" y="228"/>
                    </a:lnTo>
                    <a:lnTo>
                      <a:pt x="410" y="222"/>
                    </a:lnTo>
                    <a:lnTo>
                      <a:pt x="418" y="217"/>
                    </a:lnTo>
                    <a:lnTo>
                      <a:pt x="441" y="217"/>
                    </a:lnTo>
                    <a:lnTo>
                      <a:pt x="449" y="228"/>
                    </a:lnTo>
                    <a:lnTo>
                      <a:pt x="453" y="242"/>
                    </a:lnTo>
                    <a:lnTo>
                      <a:pt x="454" y="252"/>
                    </a:lnTo>
                    <a:lnTo>
                      <a:pt x="454" y="203"/>
                    </a:lnTo>
                    <a:lnTo>
                      <a:pt x="452" y="201"/>
                    </a:lnTo>
                    <a:lnTo>
                      <a:pt x="427" y="196"/>
                    </a:lnTo>
                    <a:lnTo>
                      <a:pt x="417" y="196"/>
                    </a:lnTo>
                    <a:lnTo>
                      <a:pt x="407" y="199"/>
                    </a:lnTo>
                    <a:lnTo>
                      <a:pt x="399" y="203"/>
                    </a:lnTo>
                    <a:lnTo>
                      <a:pt x="386" y="213"/>
                    </a:lnTo>
                    <a:lnTo>
                      <a:pt x="376" y="228"/>
                    </a:lnTo>
                    <a:lnTo>
                      <a:pt x="370" y="246"/>
                    </a:lnTo>
                    <a:lnTo>
                      <a:pt x="368" y="266"/>
                    </a:lnTo>
                    <a:lnTo>
                      <a:pt x="369" y="281"/>
                    </a:lnTo>
                    <a:lnTo>
                      <a:pt x="372" y="294"/>
                    </a:lnTo>
                    <a:lnTo>
                      <a:pt x="377" y="306"/>
                    </a:lnTo>
                    <a:lnTo>
                      <a:pt x="384" y="317"/>
                    </a:lnTo>
                    <a:lnTo>
                      <a:pt x="392" y="326"/>
                    </a:lnTo>
                    <a:lnTo>
                      <a:pt x="402" y="331"/>
                    </a:lnTo>
                    <a:lnTo>
                      <a:pt x="414" y="335"/>
                    </a:lnTo>
                    <a:lnTo>
                      <a:pt x="428" y="336"/>
                    </a:lnTo>
                    <a:lnTo>
                      <a:pt x="440" y="336"/>
                    </a:lnTo>
                    <a:lnTo>
                      <a:pt x="447" y="334"/>
                    </a:lnTo>
                    <a:lnTo>
                      <a:pt x="455" y="330"/>
                    </a:lnTo>
                    <a:lnTo>
                      <a:pt x="468" y="319"/>
                    </a:lnTo>
                    <a:lnTo>
                      <a:pt x="471" y="315"/>
                    </a:lnTo>
                    <a:lnTo>
                      <a:pt x="478" y="305"/>
                    </a:lnTo>
                    <a:lnTo>
                      <a:pt x="484" y="287"/>
                    </a:lnTo>
                    <a:lnTo>
                      <a:pt x="486" y="265"/>
                    </a:lnTo>
                    <a:close/>
                    <a:moveTo>
                      <a:pt x="577" y="393"/>
                    </a:moveTo>
                    <a:lnTo>
                      <a:pt x="549" y="393"/>
                    </a:lnTo>
                    <a:lnTo>
                      <a:pt x="549" y="446"/>
                    </a:lnTo>
                    <a:lnTo>
                      <a:pt x="510" y="446"/>
                    </a:lnTo>
                    <a:lnTo>
                      <a:pt x="510" y="393"/>
                    </a:lnTo>
                    <a:lnTo>
                      <a:pt x="483" y="393"/>
                    </a:lnTo>
                    <a:lnTo>
                      <a:pt x="483" y="529"/>
                    </a:lnTo>
                    <a:lnTo>
                      <a:pt x="510" y="529"/>
                    </a:lnTo>
                    <a:lnTo>
                      <a:pt x="510" y="469"/>
                    </a:lnTo>
                    <a:lnTo>
                      <a:pt x="549" y="469"/>
                    </a:lnTo>
                    <a:lnTo>
                      <a:pt x="549" y="529"/>
                    </a:lnTo>
                    <a:lnTo>
                      <a:pt x="577" y="529"/>
                    </a:lnTo>
                    <a:lnTo>
                      <a:pt x="577" y="469"/>
                    </a:lnTo>
                    <a:lnTo>
                      <a:pt x="577" y="446"/>
                    </a:lnTo>
                    <a:lnTo>
                      <a:pt x="577" y="393"/>
                    </a:lnTo>
                    <a:close/>
                    <a:moveTo>
                      <a:pt x="580" y="138"/>
                    </a:moveTo>
                    <a:lnTo>
                      <a:pt x="570" y="106"/>
                    </a:lnTo>
                    <a:lnTo>
                      <a:pt x="563" y="84"/>
                    </a:lnTo>
                    <a:lnTo>
                      <a:pt x="546" y="32"/>
                    </a:lnTo>
                    <a:lnTo>
                      <a:pt x="537" y="2"/>
                    </a:lnTo>
                    <a:lnTo>
                      <a:pt x="534" y="2"/>
                    </a:lnTo>
                    <a:lnTo>
                      <a:pt x="534" y="84"/>
                    </a:lnTo>
                    <a:lnTo>
                      <a:pt x="508" y="84"/>
                    </a:lnTo>
                    <a:lnTo>
                      <a:pt x="511" y="75"/>
                    </a:lnTo>
                    <a:lnTo>
                      <a:pt x="512" y="68"/>
                    </a:lnTo>
                    <a:lnTo>
                      <a:pt x="515" y="58"/>
                    </a:lnTo>
                    <a:lnTo>
                      <a:pt x="517" y="48"/>
                    </a:lnTo>
                    <a:lnTo>
                      <a:pt x="521" y="32"/>
                    </a:lnTo>
                    <a:lnTo>
                      <a:pt x="525" y="50"/>
                    </a:lnTo>
                    <a:lnTo>
                      <a:pt x="530" y="69"/>
                    </a:lnTo>
                    <a:lnTo>
                      <a:pt x="534" y="84"/>
                    </a:lnTo>
                    <a:lnTo>
                      <a:pt x="534" y="2"/>
                    </a:lnTo>
                    <a:lnTo>
                      <a:pt x="507" y="2"/>
                    </a:lnTo>
                    <a:lnTo>
                      <a:pt x="463" y="138"/>
                    </a:lnTo>
                    <a:lnTo>
                      <a:pt x="491" y="138"/>
                    </a:lnTo>
                    <a:lnTo>
                      <a:pt x="501" y="106"/>
                    </a:lnTo>
                    <a:lnTo>
                      <a:pt x="541" y="106"/>
                    </a:lnTo>
                    <a:lnTo>
                      <a:pt x="550" y="138"/>
                    </a:lnTo>
                    <a:lnTo>
                      <a:pt x="580" y="138"/>
                    </a:lnTo>
                    <a:close/>
                    <a:moveTo>
                      <a:pt x="595" y="291"/>
                    </a:moveTo>
                    <a:lnTo>
                      <a:pt x="593" y="277"/>
                    </a:lnTo>
                    <a:lnTo>
                      <a:pt x="587" y="266"/>
                    </a:lnTo>
                    <a:lnTo>
                      <a:pt x="576" y="257"/>
                    </a:lnTo>
                    <a:lnTo>
                      <a:pt x="561" y="251"/>
                    </a:lnTo>
                    <a:lnTo>
                      <a:pt x="533" y="243"/>
                    </a:lnTo>
                    <a:lnTo>
                      <a:pt x="530" y="239"/>
                    </a:lnTo>
                    <a:lnTo>
                      <a:pt x="530" y="223"/>
                    </a:lnTo>
                    <a:lnTo>
                      <a:pt x="537" y="217"/>
                    </a:lnTo>
                    <a:lnTo>
                      <a:pt x="559" y="217"/>
                    </a:lnTo>
                    <a:lnTo>
                      <a:pt x="568" y="220"/>
                    </a:lnTo>
                    <a:lnTo>
                      <a:pt x="580" y="227"/>
                    </a:lnTo>
                    <a:lnTo>
                      <a:pt x="587" y="217"/>
                    </a:lnTo>
                    <a:lnTo>
                      <a:pt x="593" y="208"/>
                    </a:lnTo>
                    <a:lnTo>
                      <a:pt x="583" y="202"/>
                    </a:lnTo>
                    <a:lnTo>
                      <a:pt x="572" y="198"/>
                    </a:lnTo>
                    <a:lnTo>
                      <a:pt x="560" y="195"/>
                    </a:lnTo>
                    <a:lnTo>
                      <a:pt x="548" y="194"/>
                    </a:lnTo>
                    <a:lnTo>
                      <a:pt x="528" y="197"/>
                    </a:lnTo>
                    <a:lnTo>
                      <a:pt x="513" y="206"/>
                    </a:lnTo>
                    <a:lnTo>
                      <a:pt x="503" y="219"/>
                    </a:lnTo>
                    <a:lnTo>
                      <a:pt x="499" y="236"/>
                    </a:lnTo>
                    <a:lnTo>
                      <a:pt x="499" y="244"/>
                    </a:lnTo>
                    <a:lnTo>
                      <a:pt x="501" y="251"/>
                    </a:lnTo>
                    <a:lnTo>
                      <a:pt x="505" y="257"/>
                    </a:lnTo>
                    <a:lnTo>
                      <a:pt x="510" y="265"/>
                    </a:lnTo>
                    <a:lnTo>
                      <a:pt x="518" y="270"/>
                    </a:lnTo>
                    <a:lnTo>
                      <a:pt x="559" y="281"/>
                    </a:lnTo>
                    <a:lnTo>
                      <a:pt x="564" y="287"/>
                    </a:lnTo>
                    <a:lnTo>
                      <a:pt x="564" y="308"/>
                    </a:lnTo>
                    <a:lnTo>
                      <a:pt x="556" y="314"/>
                    </a:lnTo>
                    <a:lnTo>
                      <a:pt x="527" y="314"/>
                    </a:lnTo>
                    <a:lnTo>
                      <a:pt x="516" y="310"/>
                    </a:lnTo>
                    <a:lnTo>
                      <a:pt x="503" y="303"/>
                    </a:lnTo>
                    <a:lnTo>
                      <a:pt x="493" y="324"/>
                    </a:lnTo>
                    <a:lnTo>
                      <a:pt x="504" y="330"/>
                    </a:lnTo>
                    <a:lnTo>
                      <a:pt x="516" y="334"/>
                    </a:lnTo>
                    <a:lnTo>
                      <a:pt x="528" y="336"/>
                    </a:lnTo>
                    <a:lnTo>
                      <a:pt x="539" y="337"/>
                    </a:lnTo>
                    <a:lnTo>
                      <a:pt x="562" y="334"/>
                    </a:lnTo>
                    <a:lnTo>
                      <a:pt x="580" y="324"/>
                    </a:lnTo>
                    <a:lnTo>
                      <a:pt x="588" y="314"/>
                    </a:lnTo>
                    <a:lnTo>
                      <a:pt x="591" y="310"/>
                    </a:lnTo>
                    <a:lnTo>
                      <a:pt x="595" y="291"/>
                    </a:lnTo>
                    <a:close/>
                    <a:moveTo>
                      <a:pt x="670" y="116"/>
                    </a:moveTo>
                    <a:lnTo>
                      <a:pt x="622" y="116"/>
                    </a:lnTo>
                    <a:lnTo>
                      <a:pt x="622" y="3"/>
                    </a:lnTo>
                    <a:lnTo>
                      <a:pt x="594" y="3"/>
                    </a:lnTo>
                    <a:lnTo>
                      <a:pt x="594" y="138"/>
                    </a:lnTo>
                    <a:lnTo>
                      <a:pt x="666" y="138"/>
                    </a:lnTo>
                    <a:lnTo>
                      <a:pt x="670" y="116"/>
                    </a:lnTo>
                    <a:close/>
                    <a:moveTo>
                      <a:pt x="710" y="240"/>
                    </a:moveTo>
                    <a:lnTo>
                      <a:pt x="709" y="229"/>
                    </a:lnTo>
                    <a:lnTo>
                      <a:pt x="705" y="220"/>
                    </a:lnTo>
                    <a:lnTo>
                      <a:pt x="705" y="219"/>
                    </a:lnTo>
                    <a:lnTo>
                      <a:pt x="699" y="211"/>
                    </a:lnTo>
                    <a:lnTo>
                      <a:pt x="690" y="205"/>
                    </a:lnTo>
                    <a:lnTo>
                      <a:pt x="683" y="200"/>
                    </a:lnTo>
                    <a:lnTo>
                      <a:pt x="680" y="200"/>
                    </a:lnTo>
                    <a:lnTo>
                      <a:pt x="680" y="228"/>
                    </a:lnTo>
                    <a:lnTo>
                      <a:pt x="680" y="247"/>
                    </a:lnTo>
                    <a:lnTo>
                      <a:pt x="679" y="251"/>
                    </a:lnTo>
                    <a:lnTo>
                      <a:pt x="677" y="255"/>
                    </a:lnTo>
                    <a:lnTo>
                      <a:pt x="673" y="260"/>
                    </a:lnTo>
                    <a:lnTo>
                      <a:pt x="670" y="262"/>
                    </a:lnTo>
                    <a:lnTo>
                      <a:pt x="644" y="262"/>
                    </a:lnTo>
                    <a:lnTo>
                      <a:pt x="644" y="220"/>
                    </a:lnTo>
                    <a:lnTo>
                      <a:pt x="673" y="220"/>
                    </a:lnTo>
                    <a:lnTo>
                      <a:pt x="680" y="228"/>
                    </a:lnTo>
                    <a:lnTo>
                      <a:pt x="680" y="200"/>
                    </a:lnTo>
                    <a:lnTo>
                      <a:pt x="676" y="198"/>
                    </a:lnTo>
                    <a:lnTo>
                      <a:pt x="617" y="198"/>
                    </a:lnTo>
                    <a:lnTo>
                      <a:pt x="617" y="334"/>
                    </a:lnTo>
                    <a:lnTo>
                      <a:pt x="644" y="334"/>
                    </a:lnTo>
                    <a:lnTo>
                      <a:pt x="644" y="284"/>
                    </a:lnTo>
                    <a:lnTo>
                      <a:pt x="674" y="284"/>
                    </a:lnTo>
                    <a:lnTo>
                      <a:pt x="680" y="282"/>
                    </a:lnTo>
                    <a:lnTo>
                      <a:pt x="687" y="279"/>
                    </a:lnTo>
                    <a:lnTo>
                      <a:pt x="696" y="273"/>
                    </a:lnTo>
                    <a:lnTo>
                      <a:pt x="704" y="264"/>
                    </a:lnTo>
                    <a:lnTo>
                      <a:pt x="705" y="262"/>
                    </a:lnTo>
                    <a:lnTo>
                      <a:pt x="708" y="253"/>
                    </a:lnTo>
                    <a:lnTo>
                      <a:pt x="710" y="240"/>
                    </a:lnTo>
                    <a:close/>
                    <a:moveTo>
                      <a:pt x="820" y="198"/>
                    </a:moveTo>
                    <a:lnTo>
                      <a:pt x="793" y="198"/>
                    </a:lnTo>
                    <a:lnTo>
                      <a:pt x="793" y="251"/>
                    </a:lnTo>
                    <a:lnTo>
                      <a:pt x="754" y="251"/>
                    </a:lnTo>
                    <a:lnTo>
                      <a:pt x="754" y="198"/>
                    </a:lnTo>
                    <a:lnTo>
                      <a:pt x="726" y="198"/>
                    </a:lnTo>
                    <a:lnTo>
                      <a:pt x="726" y="334"/>
                    </a:lnTo>
                    <a:lnTo>
                      <a:pt x="754" y="334"/>
                    </a:lnTo>
                    <a:lnTo>
                      <a:pt x="754" y="273"/>
                    </a:lnTo>
                    <a:lnTo>
                      <a:pt x="793" y="273"/>
                    </a:lnTo>
                    <a:lnTo>
                      <a:pt x="793" y="334"/>
                    </a:lnTo>
                    <a:lnTo>
                      <a:pt x="820" y="334"/>
                    </a:lnTo>
                    <a:lnTo>
                      <a:pt x="820" y="273"/>
                    </a:lnTo>
                    <a:lnTo>
                      <a:pt x="820" y="251"/>
                    </a:lnTo>
                    <a:lnTo>
                      <a:pt x="820" y="198"/>
                    </a:lnTo>
                    <a:close/>
                    <a:moveTo>
                      <a:pt x="929" y="310"/>
                    </a:moveTo>
                    <a:lnTo>
                      <a:pt x="877" y="310"/>
                    </a:lnTo>
                    <a:lnTo>
                      <a:pt x="877" y="274"/>
                    </a:lnTo>
                    <a:lnTo>
                      <a:pt x="916" y="274"/>
                    </a:lnTo>
                    <a:lnTo>
                      <a:pt x="916" y="252"/>
                    </a:lnTo>
                    <a:lnTo>
                      <a:pt x="877" y="252"/>
                    </a:lnTo>
                    <a:lnTo>
                      <a:pt x="877" y="220"/>
                    </a:lnTo>
                    <a:lnTo>
                      <a:pt x="923" y="220"/>
                    </a:lnTo>
                    <a:lnTo>
                      <a:pt x="927" y="198"/>
                    </a:lnTo>
                    <a:lnTo>
                      <a:pt x="850" y="198"/>
                    </a:lnTo>
                    <a:lnTo>
                      <a:pt x="850" y="334"/>
                    </a:lnTo>
                    <a:lnTo>
                      <a:pt x="929" y="334"/>
                    </a:lnTo>
                    <a:lnTo>
                      <a:pt x="929" y="310"/>
                    </a:lnTo>
                    <a:close/>
                    <a:moveTo>
                      <a:pt x="1049" y="334"/>
                    </a:moveTo>
                    <a:lnTo>
                      <a:pt x="1045" y="327"/>
                    </a:lnTo>
                    <a:lnTo>
                      <a:pt x="1035" y="311"/>
                    </a:lnTo>
                    <a:lnTo>
                      <a:pt x="1025" y="293"/>
                    </a:lnTo>
                    <a:lnTo>
                      <a:pt x="1016" y="281"/>
                    </a:lnTo>
                    <a:lnTo>
                      <a:pt x="1014" y="279"/>
                    </a:lnTo>
                    <a:lnTo>
                      <a:pt x="1013" y="278"/>
                    </a:lnTo>
                    <a:lnTo>
                      <a:pt x="1013" y="277"/>
                    </a:lnTo>
                    <a:lnTo>
                      <a:pt x="1010" y="275"/>
                    </a:lnTo>
                    <a:lnTo>
                      <a:pt x="1022" y="272"/>
                    </a:lnTo>
                    <a:lnTo>
                      <a:pt x="1032" y="264"/>
                    </a:lnTo>
                    <a:lnTo>
                      <a:pt x="1036" y="257"/>
                    </a:lnTo>
                    <a:lnTo>
                      <a:pt x="1038" y="252"/>
                    </a:lnTo>
                    <a:lnTo>
                      <a:pt x="1041" y="238"/>
                    </a:lnTo>
                    <a:lnTo>
                      <a:pt x="1038" y="222"/>
                    </a:lnTo>
                    <a:lnTo>
                      <a:pt x="1037" y="220"/>
                    </a:lnTo>
                    <a:lnTo>
                      <a:pt x="1030" y="209"/>
                    </a:lnTo>
                    <a:lnTo>
                      <a:pt x="1017" y="201"/>
                    </a:lnTo>
                    <a:lnTo>
                      <a:pt x="1012" y="200"/>
                    </a:lnTo>
                    <a:lnTo>
                      <a:pt x="1012" y="230"/>
                    </a:lnTo>
                    <a:lnTo>
                      <a:pt x="1012" y="244"/>
                    </a:lnTo>
                    <a:lnTo>
                      <a:pt x="1010" y="249"/>
                    </a:lnTo>
                    <a:lnTo>
                      <a:pt x="1007" y="252"/>
                    </a:lnTo>
                    <a:lnTo>
                      <a:pt x="1003" y="255"/>
                    </a:lnTo>
                    <a:lnTo>
                      <a:pt x="998" y="257"/>
                    </a:lnTo>
                    <a:lnTo>
                      <a:pt x="977" y="257"/>
                    </a:lnTo>
                    <a:lnTo>
                      <a:pt x="977" y="220"/>
                    </a:lnTo>
                    <a:lnTo>
                      <a:pt x="993" y="220"/>
                    </a:lnTo>
                    <a:lnTo>
                      <a:pt x="999" y="221"/>
                    </a:lnTo>
                    <a:lnTo>
                      <a:pt x="1002" y="222"/>
                    </a:lnTo>
                    <a:lnTo>
                      <a:pt x="1009" y="224"/>
                    </a:lnTo>
                    <a:lnTo>
                      <a:pt x="1012" y="230"/>
                    </a:lnTo>
                    <a:lnTo>
                      <a:pt x="1012" y="200"/>
                    </a:lnTo>
                    <a:lnTo>
                      <a:pt x="1001" y="198"/>
                    </a:lnTo>
                    <a:lnTo>
                      <a:pt x="950" y="198"/>
                    </a:lnTo>
                    <a:lnTo>
                      <a:pt x="950" y="334"/>
                    </a:lnTo>
                    <a:lnTo>
                      <a:pt x="977" y="334"/>
                    </a:lnTo>
                    <a:lnTo>
                      <a:pt x="977" y="277"/>
                    </a:lnTo>
                    <a:lnTo>
                      <a:pt x="979" y="277"/>
                    </a:lnTo>
                    <a:lnTo>
                      <a:pt x="980" y="278"/>
                    </a:lnTo>
                    <a:lnTo>
                      <a:pt x="981" y="278"/>
                    </a:lnTo>
                    <a:lnTo>
                      <a:pt x="985" y="281"/>
                    </a:lnTo>
                    <a:lnTo>
                      <a:pt x="989" y="287"/>
                    </a:lnTo>
                    <a:lnTo>
                      <a:pt x="995" y="296"/>
                    </a:lnTo>
                    <a:lnTo>
                      <a:pt x="1004" y="312"/>
                    </a:lnTo>
                    <a:lnTo>
                      <a:pt x="1009" y="321"/>
                    </a:lnTo>
                    <a:lnTo>
                      <a:pt x="1017" y="334"/>
                    </a:lnTo>
                    <a:lnTo>
                      <a:pt x="1049" y="334"/>
                    </a:lnTo>
                    <a:close/>
                    <a:moveTo>
                      <a:pt x="1145" y="310"/>
                    </a:moveTo>
                    <a:lnTo>
                      <a:pt x="1093" y="310"/>
                    </a:lnTo>
                    <a:lnTo>
                      <a:pt x="1093" y="274"/>
                    </a:lnTo>
                    <a:lnTo>
                      <a:pt x="1132" y="274"/>
                    </a:lnTo>
                    <a:lnTo>
                      <a:pt x="1132" y="252"/>
                    </a:lnTo>
                    <a:lnTo>
                      <a:pt x="1093" y="252"/>
                    </a:lnTo>
                    <a:lnTo>
                      <a:pt x="1093" y="220"/>
                    </a:lnTo>
                    <a:lnTo>
                      <a:pt x="1139" y="220"/>
                    </a:lnTo>
                    <a:lnTo>
                      <a:pt x="1143" y="198"/>
                    </a:lnTo>
                    <a:lnTo>
                      <a:pt x="1066" y="198"/>
                    </a:lnTo>
                    <a:lnTo>
                      <a:pt x="1066" y="334"/>
                    </a:lnTo>
                    <a:lnTo>
                      <a:pt x="1145" y="334"/>
                    </a:lnTo>
                    <a:lnTo>
                      <a:pt x="1145" y="310"/>
                    </a:lnTo>
                    <a:close/>
                  </a:path>
                </a:pathLst>
              </a:custGeom>
              <a:solidFill>
                <a:srgbClr val="00739A"/>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GB"/>
              </a:p>
            </p:txBody>
          </p:sp>
          <p:pic>
            <p:nvPicPr>
              <p:cNvPr id="13" name="docshape10">
                <a:extLst>
                  <a:ext uri="{FF2B5EF4-FFF2-40B4-BE49-F238E27FC236}">
                    <a16:creationId xmlns:a16="http://schemas.microsoft.com/office/drawing/2014/main" id="{D057B50F-C5DA-9D6D-6FA2-79D85132811F}"/>
                  </a:ext>
                </a:extLst>
              </p:cNvPr>
              <p:cNvPicPr>
                <a:picLocks noChangeAspect="1" noEditPoints="1" noChangeArrowheads="1" noChangeShapeType="1" noCrop="1"/>
              </p:cNvPicPr>
              <p:nvPr/>
            </p:nvPicPr>
            <p:blipFill>
              <a:blip r:embed="rId7">
                <a:extLst>
                  <a:ext uri="{28A0092B-C50C-407E-A947-70E740481C1C}">
                    <a14:useLocalDpi xmlns:a14="http://schemas.microsoft.com/office/drawing/2010/main" val="0"/>
                  </a:ext>
                </a:extLst>
              </a:blip>
              <a:srcRect/>
              <a:stretch>
                <a:fillRect/>
              </a:stretch>
            </p:blipFill>
            <p:spPr bwMode="auto">
              <a:xfrm>
                <a:off x="3282754" y="4672340"/>
                <a:ext cx="668790" cy="670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4" name="docshape11">
              <a:extLst>
                <a:ext uri="{FF2B5EF4-FFF2-40B4-BE49-F238E27FC236}">
                  <a16:creationId xmlns:a16="http://schemas.microsoft.com/office/drawing/2014/main" id="{02118BFC-B0F7-DDF8-AE69-DA486AD1E997}"/>
                </a:ext>
              </a:extLst>
            </p:cNvPr>
            <p:cNvPicPr>
              <a:picLocks noChangeAspect="1" noEditPoints="1" noChangeArrowheads="1" noChangeShapeType="1" noCrop="1"/>
            </p:cNvPicPr>
            <p:nvPr/>
          </p:nvPicPr>
          <p:blipFill>
            <a:blip r:embed="rId8">
              <a:extLst>
                <a:ext uri="{28A0092B-C50C-407E-A947-70E740481C1C}">
                  <a14:useLocalDpi xmlns:a14="http://schemas.microsoft.com/office/drawing/2010/main" val="0"/>
                </a:ext>
              </a:extLst>
            </a:blip>
            <a:srcRect/>
            <a:stretch>
              <a:fillRect/>
            </a:stretch>
          </p:blipFill>
          <p:spPr bwMode="auto">
            <a:xfrm>
              <a:off x="5418356" y="5954353"/>
              <a:ext cx="1289931" cy="870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docshape12">
              <a:extLst>
                <a:ext uri="{FF2B5EF4-FFF2-40B4-BE49-F238E27FC236}">
                  <a16:creationId xmlns:a16="http://schemas.microsoft.com/office/drawing/2014/main" id="{8E1395E9-8607-F349-982B-FD748E535B04}"/>
                </a:ext>
              </a:extLst>
            </p:cNvPr>
            <p:cNvPicPr>
              <a:picLocks noChangeAspect="1" noEditPoints="1" noChangeArrowheads="1" noChangeShapeType="1" noCrop="1"/>
            </p:cNvPicPr>
            <p:nvPr/>
          </p:nvPicPr>
          <p:blipFill>
            <a:blip r:embed="rId9">
              <a:extLst>
                <a:ext uri="{28A0092B-C50C-407E-A947-70E740481C1C}">
                  <a14:useLocalDpi xmlns:a14="http://schemas.microsoft.com/office/drawing/2010/main" val="0"/>
                </a:ext>
              </a:extLst>
            </a:blip>
            <a:srcRect/>
            <a:stretch>
              <a:fillRect/>
            </a:stretch>
          </p:blipFill>
          <p:spPr bwMode="auto">
            <a:xfrm>
              <a:off x="7132917" y="5992580"/>
              <a:ext cx="1080135" cy="720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docshape13">
              <a:extLst>
                <a:ext uri="{FF2B5EF4-FFF2-40B4-BE49-F238E27FC236}">
                  <a16:creationId xmlns:a16="http://schemas.microsoft.com/office/drawing/2014/main" id="{CEF78A8E-E27B-63D7-6BAB-75C12AA04B15}"/>
                </a:ext>
              </a:extLst>
            </p:cNvPr>
            <p:cNvPicPr>
              <a:picLocks noChangeAspect="1" noEditPoints="1" noChangeArrowheads="1" noChangeShapeType="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3348606" y="6133161"/>
              <a:ext cx="1659105" cy="492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docshape14">
              <a:extLst>
                <a:ext uri="{FF2B5EF4-FFF2-40B4-BE49-F238E27FC236}">
                  <a16:creationId xmlns:a16="http://schemas.microsoft.com/office/drawing/2014/main" id="{7EF54837-093B-4FBB-40AD-1763431EF8DF}"/>
                </a:ext>
              </a:extLst>
            </p:cNvPr>
            <p:cNvPicPr>
              <a:picLocks noChangeAspect="1" noEditPoints="1" noChangeArrowheads="1" noChangeShapeType="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1715981" y="6032170"/>
              <a:ext cx="1080135" cy="720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docshape15">
              <a:extLst>
                <a:ext uri="{FF2B5EF4-FFF2-40B4-BE49-F238E27FC236}">
                  <a16:creationId xmlns:a16="http://schemas.microsoft.com/office/drawing/2014/main" id="{8AB4C873-1425-F039-E7C6-7CEE41280539}"/>
                </a:ext>
              </a:extLst>
            </p:cNvPr>
            <p:cNvPicPr>
              <a:picLocks noChangeAspect="1" noEditPoints="1" noChangeArrowheads="1" noChangeShapeType="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8955957" y="5945380"/>
              <a:ext cx="693878" cy="777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TextBox 2">
            <a:extLst>
              <a:ext uri="{FF2B5EF4-FFF2-40B4-BE49-F238E27FC236}">
                <a16:creationId xmlns:a16="http://schemas.microsoft.com/office/drawing/2014/main" id="{F4CA30CF-1E85-CF39-77E4-73DCB1C92D0B}"/>
              </a:ext>
            </a:extLst>
          </p:cNvPr>
          <p:cNvSpPr txBox="1"/>
          <p:nvPr/>
        </p:nvSpPr>
        <p:spPr>
          <a:xfrm>
            <a:off x="695709" y="479278"/>
            <a:ext cx="11550869" cy="1338828"/>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x-none" sz="2400" b="0" i="0" u="none" strike="noStrike" cap="none" normalizeH="0" baseline="0" dirty="0" err="1">
                <a:ln>
                  <a:noFill/>
                </a:ln>
                <a:solidFill>
                  <a:srgbClr val="002060"/>
                </a:solidFill>
                <a:effectLst/>
                <a:latin typeface="Arial" panose="020B0604020202020204" pitchFamily="34" charset="0"/>
                <a:ea typeface="Arial" panose="020B0604020202020204" pitchFamily="34" charset="0"/>
                <a:cs typeface="Arial" panose="020B0604020202020204" pitchFamily="34" charset="0"/>
              </a:rPr>
              <a:t>Ozonesonde</a:t>
            </a:r>
            <a:r>
              <a:rPr kumimoji="0" lang="en-US" altLang="x-none" sz="2400" b="0" i="0" u="none" strike="noStrike" cap="none" normalizeH="0" baseline="0" dirty="0">
                <a:ln>
                  <a:noFill/>
                </a:ln>
                <a:solidFill>
                  <a:srgbClr val="002060"/>
                </a:solidFill>
                <a:effectLst/>
                <a:latin typeface="Arial" panose="020B0604020202020204" pitchFamily="34" charset="0"/>
                <a:ea typeface="Arial" panose="020B0604020202020204" pitchFamily="34" charset="0"/>
                <a:cs typeface="Arial" panose="020B0604020202020204" pitchFamily="34" charset="0"/>
              </a:rPr>
              <a:t> Measurement Principles and Best Operational Practices</a:t>
            </a:r>
          </a:p>
          <a:p>
            <a:pPr marL="0" marR="0" lvl="0" indent="0" algn="ctr" defTabSz="914400" rtl="0" eaLnBrk="0" fontAlgn="base" latinLnBrk="0" hangingPunct="0">
              <a:lnSpc>
                <a:spcPct val="100000"/>
              </a:lnSpc>
              <a:spcBef>
                <a:spcPct val="0"/>
              </a:spcBef>
              <a:spcAft>
                <a:spcPct val="0"/>
              </a:spcAft>
              <a:buClrTx/>
              <a:buSzTx/>
              <a:buFontTx/>
              <a:buNone/>
              <a:tabLst/>
            </a:pPr>
            <a:endParaRPr lang="en-US" altLang="x-none" sz="1000" dirty="0">
              <a:solidFill>
                <a:srgbClr val="002060"/>
              </a:solidFill>
              <a:latin typeface="Arial" panose="020B0604020202020204" pitchFamily="34" charset="0"/>
              <a:ea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x-none" sz="2400" b="0" i="0" u="none" strike="noStrike" cap="none" normalizeH="0" baseline="0" dirty="0">
                <a:ln>
                  <a:noFill/>
                </a:ln>
                <a:solidFill>
                  <a:srgbClr val="002060"/>
                </a:solidFill>
                <a:effectLst/>
                <a:latin typeface="Arial" panose="020B0604020202020204" pitchFamily="34" charset="0"/>
                <a:ea typeface="Arial" panose="020B0604020202020204" pitchFamily="34" charset="0"/>
                <a:cs typeface="Arial" panose="020B0604020202020204" pitchFamily="34" charset="0"/>
              </a:rPr>
              <a:t>ASOPOS 2.0 (GAW Report No. 268)</a:t>
            </a:r>
          </a:p>
          <a:p>
            <a:pPr algn="ctr" eaLnBrk="0" fontAlgn="base" hangingPunct="0">
              <a:spcBef>
                <a:spcPct val="0"/>
              </a:spcBef>
              <a:spcAft>
                <a:spcPct val="0"/>
              </a:spcAft>
            </a:pPr>
            <a:r>
              <a:rPr kumimoji="0" lang="en-US" altLang="x-none" b="0" i="1" u="none" strike="noStrike" cap="none" normalizeH="0" baseline="0" dirty="0">
                <a:ln>
                  <a:noFill/>
                </a:ln>
                <a:solidFill>
                  <a:srgbClr val="002060"/>
                </a:solidFill>
                <a:effectLst/>
                <a:latin typeface="Arial" panose="020B0604020202020204" pitchFamily="34" charset="0"/>
                <a:ea typeface="Arial" panose="020B0604020202020204" pitchFamily="34" charset="0"/>
                <a:cs typeface="Arial" panose="020B0604020202020204" pitchFamily="34" charset="0"/>
              </a:rPr>
              <a:t>(Assessment of Standard Operating Procedures for </a:t>
            </a:r>
            <a:r>
              <a:rPr kumimoji="0" lang="en-US" altLang="x-none" b="0" i="1" u="none" strike="noStrike" cap="none" normalizeH="0" baseline="0" dirty="0" err="1">
                <a:ln>
                  <a:noFill/>
                </a:ln>
                <a:solidFill>
                  <a:srgbClr val="002060"/>
                </a:solidFill>
                <a:effectLst/>
                <a:latin typeface="Arial" panose="020B0604020202020204" pitchFamily="34" charset="0"/>
                <a:ea typeface="Arial" panose="020B0604020202020204" pitchFamily="34" charset="0"/>
                <a:cs typeface="Arial" panose="020B0604020202020204" pitchFamily="34" charset="0"/>
              </a:rPr>
              <a:t>Ozonesondes</a:t>
            </a:r>
            <a:r>
              <a:rPr kumimoji="0" lang="en-US" altLang="x-none" b="0" i="1" u="none" strike="noStrike" cap="none" normalizeH="0" baseline="0" dirty="0">
                <a:ln>
                  <a:noFill/>
                </a:ln>
                <a:solidFill>
                  <a:srgbClr val="002060"/>
                </a:solidFill>
                <a:effectLst/>
                <a:latin typeface="Arial" panose="020B0604020202020204" pitchFamily="34" charset="0"/>
                <a:ea typeface="Arial" panose="020B0604020202020204" pitchFamily="34" charset="0"/>
                <a:cs typeface="Arial" panose="020B0604020202020204" pitchFamily="34" charset="0"/>
              </a:rPr>
              <a:t>)</a:t>
            </a:r>
            <a:endParaRPr kumimoji="0" lang="en-US" altLang="x-none" b="0" i="0" u="none" strike="noStrike" cap="none" normalizeH="0" baseline="0" dirty="0">
              <a:ln>
                <a:noFill/>
              </a:ln>
              <a:solidFill>
                <a:srgbClr val="002060"/>
              </a:solidFill>
              <a:effectLst/>
              <a:latin typeface="Arial" panose="020B0604020202020204" pitchFamily="34" charset="0"/>
              <a:ea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x-none" sz="500" b="0" i="0" u="none" strike="noStrike" cap="none" normalizeH="0" baseline="0" dirty="0">
              <a:ln>
                <a:noFill/>
              </a:ln>
              <a:solidFill>
                <a:srgbClr val="002060"/>
              </a:solidFill>
              <a:effectLst/>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B457AECC-ACD3-967B-09A0-B9505BB8DAE0}"/>
              </a:ext>
            </a:extLst>
          </p:cNvPr>
          <p:cNvSpPr txBox="1"/>
          <p:nvPr/>
        </p:nvSpPr>
        <p:spPr>
          <a:xfrm>
            <a:off x="4576244" y="2248708"/>
            <a:ext cx="2416880" cy="830997"/>
          </a:xfrm>
          <a:prstGeom prst="rect">
            <a:avLst/>
          </a:prstGeom>
          <a:noFill/>
        </p:spPr>
        <p:txBody>
          <a:bodyPr wrap="none" rtlCol="0">
            <a:spAutoFit/>
          </a:bodyPr>
          <a:lstStyle/>
          <a:p>
            <a:pPr algn="ctr"/>
            <a:r>
              <a:rPr lang="x-none" sz="2400" b="1" dirty="0">
                <a:solidFill>
                  <a:srgbClr val="002060"/>
                </a:solidFill>
                <a:latin typeface="Arial" panose="020B0604020202020204" pitchFamily="34" charset="0"/>
                <a:cs typeface="Arial" panose="020B0604020202020204" pitchFamily="34" charset="0"/>
              </a:rPr>
              <a:t>Webinar No. 2: </a:t>
            </a:r>
          </a:p>
          <a:p>
            <a:pPr algn="ctr"/>
            <a:r>
              <a:rPr lang="x-none" sz="2400" b="1">
                <a:solidFill>
                  <a:srgbClr val="002060"/>
                </a:solidFill>
                <a:latin typeface="Arial" panose="020B0604020202020204" pitchFamily="34" charset="0"/>
                <a:cs typeface="Arial" panose="020B0604020202020204" pitchFamily="34" charset="0"/>
              </a:rPr>
              <a:t>Hardware</a:t>
            </a:r>
            <a:endParaRPr lang="x-none" sz="2400" b="1" dirty="0">
              <a:solidFill>
                <a:srgbClr val="002060"/>
              </a:solidFill>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FCA03E23-2688-35A0-6433-FF34504F02E9}"/>
              </a:ext>
            </a:extLst>
          </p:cNvPr>
          <p:cNvSpPr txBox="1"/>
          <p:nvPr/>
        </p:nvSpPr>
        <p:spPr>
          <a:xfrm>
            <a:off x="3157926" y="3361470"/>
            <a:ext cx="5415457" cy="1261884"/>
          </a:xfrm>
          <a:prstGeom prst="rect">
            <a:avLst/>
          </a:prstGeom>
          <a:noFill/>
        </p:spPr>
        <p:txBody>
          <a:bodyPr wrap="none" rtlCol="0">
            <a:spAutoFit/>
          </a:bodyPr>
          <a:lstStyle/>
          <a:p>
            <a:pPr algn="ctr"/>
            <a:r>
              <a:rPr lang="en-GB" sz="2000" dirty="0">
                <a:solidFill>
                  <a:srgbClr val="002060"/>
                </a:solidFill>
                <a:latin typeface="Arial" panose="020B0604020202020204" pitchFamily="34" charset="0"/>
                <a:cs typeface="Arial" panose="020B0604020202020204" pitchFamily="34" charset="0"/>
              </a:rPr>
              <a:t>Herman Smit </a:t>
            </a:r>
            <a:r>
              <a:rPr lang="en-GB" sz="2000" baseline="30000" dirty="0">
                <a:solidFill>
                  <a:srgbClr val="002060"/>
                </a:solidFill>
                <a:latin typeface="Arial" panose="020B0604020202020204" pitchFamily="34" charset="0"/>
                <a:cs typeface="Arial" panose="020B0604020202020204" pitchFamily="34" charset="0"/>
              </a:rPr>
              <a:t>(1)</a:t>
            </a:r>
            <a:r>
              <a:rPr lang="en-GB" sz="2000" dirty="0">
                <a:solidFill>
                  <a:srgbClr val="002060"/>
                </a:solidFill>
                <a:latin typeface="Arial" panose="020B0604020202020204" pitchFamily="34" charset="0"/>
                <a:cs typeface="Arial" panose="020B0604020202020204" pitchFamily="34" charset="0"/>
              </a:rPr>
              <a:t> and Roeland Van </a:t>
            </a:r>
            <a:r>
              <a:rPr lang="en-GB" sz="2000" dirty="0" err="1">
                <a:solidFill>
                  <a:srgbClr val="002060"/>
                </a:solidFill>
                <a:latin typeface="Arial" panose="020B0604020202020204" pitchFamily="34" charset="0"/>
                <a:cs typeface="Arial" panose="020B0604020202020204" pitchFamily="34" charset="0"/>
              </a:rPr>
              <a:t>Malderen</a:t>
            </a:r>
            <a:r>
              <a:rPr lang="en-GB" sz="2000" dirty="0">
                <a:solidFill>
                  <a:srgbClr val="002060"/>
                </a:solidFill>
                <a:latin typeface="Arial" panose="020B0604020202020204" pitchFamily="34" charset="0"/>
                <a:cs typeface="Arial" panose="020B0604020202020204" pitchFamily="34" charset="0"/>
              </a:rPr>
              <a:t> </a:t>
            </a:r>
            <a:r>
              <a:rPr lang="en-GB" sz="2000" baseline="30000" dirty="0">
                <a:solidFill>
                  <a:srgbClr val="002060"/>
                </a:solidFill>
                <a:latin typeface="Arial" panose="020B0604020202020204" pitchFamily="34" charset="0"/>
                <a:cs typeface="Arial" panose="020B0604020202020204" pitchFamily="34" charset="0"/>
              </a:rPr>
              <a:t>(2)</a:t>
            </a:r>
            <a:endParaRPr lang="en-GB" sz="2000" dirty="0">
              <a:solidFill>
                <a:srgbClr val="002060"/>
              </a:solidFill>
              <a:latin typeface="Arial" panose="020B0604020202020204" pitchFamily="34" charset="0"/>
              <a:cs typeface="Arial" panose="020B0604020202020204" pitchFamily="34" charset="0"/>
            </a:endParaRPr>
          </a:p>
          <a:p>
            <a:pPr algn="ctr">
              <a:spcBef>
                <a:spcPts val="1200"/>
              </a:spcBef>
            </a:pPr>
            <a:r>
              <a:rPr lang="en-GB" baseline="30000" dirty="0">
                <a:solidFill>
                  <a:srgbClr val="002060"/>
                </a:solidFill>
                <a:latin typeface="Arial" panose="020B0604020202020204" pitchFamily="34" charset="0"/>
                <a:cs typeface="Arial" panose="020B0604020202020204" pitchFamily="34" charset="0"/>
              </a:rPr>
              <a:t>(1)</a:t>
            </a:r>
            <a:r>
              <a:rPr lang="en-GB" dirty="0">
                <a:solidFill>
                  <a:srgbClr val="002060"/>
                </a:solidFill>
                <a:latin typeface="Arial" panose="020B0604020202020204" pitchFamily="34" charset="0"/>
                <a:cs typeface="Arial" panose="020B0604020202020204" pitchFamily="34" charset="0"/>
              </a:rPr>
              <a:t> </a:t>
            </a:r>
            <a:r>
              <a:rPr lang="en-GB" dirty="0" err="1">
                <a:solidFill>
                  <a:srgbClr val="002060"/>
                </a:solidFill>
                <a:latin typeface="Arial" panose="020B0604020202020204" pitchFamily="34" charset="0"/>
                <a:cs typeface="Arial" panose="020B0604020202020204" pitchFamily="34" charset="0"/>
              </a:rPr>
              <a:t>H.Smit@fz-juelich.de</a:t>
            </a:r>
            <a:endParaRPr lang="en-GB" dirty="0">
              <a:solidFill>
                <a:srgbClr val="002060"/>
              </a:solidFill>
              <a:latin typeface="Arial" panose="020B0604020202020204" pitchFamily="34" charset="0"/>
              <a:cs typeface="Arial" panose="020B0604020202020204" pitchFamily="34" charset="0"/>
            </a:endParaRPr>
          </a:p>
          <a:p>
            <a:pPr algn="ctr">
              <a:spcBef>
                <a:spcPts val="1200"/>
              </a:spcBef>
            </a:pPr>
            <a:r>
              <a:rPr lang="en-GB" baseline="30000" dirty="0">
                <a:solidFill>
                  <a:srgbClr val="002060"/>
                </a:solidFill>
                <a:latin typeface="Arial" panose="020B0604020202020204" pitchFamily="34" charset="0"/>
                <a:cs typeface="Arial" panose="020B0604020202020204" pitchFamily="34" charset="0"/>
              </a:rPr>
              <a:t>(2)</a:t>
            </a:r>
            <a:r>
              <a:rPr lang="en-GB" dirty="0">
                <a:solidFill>
                  <a:srgbClr val="002060"/>
                </a:solidFill>
                <a:latin typeface="Arial" panose="020B0604020202020204" pitchFamily="34" charset="0"/>
                <a:cs typeface="Arial" panose="020B0604020202020204" pitchFamily="34" charset="0"/>
              </a:rPr>
              <a:t> </a:t>
            </a:r>
            <a:r>
              <a:rPr lang="en-GB" dirty="0" err="1">
                <a:solidFill>
                  <a:srgbClr val="002060"/>
                </a:solidFill>
                <a:latin typeface="Arial" panose="020B0604020202020204" pitchFamily="34" charset="0"/>
                <a:cs typeface="Arial" panose="020B0604020202020204" pitchFamily="34" charset="0"/>
              </a:rPr>
              <a:t>Roeland.VanMalderen@meteo.be</a:t>
            </a:r>
            <a:endParaRPr lang="en-GB" sz="2000" dirty="0">
              <a:solidFill>
                <a:srgbClr val="002060"/>
              </a:solidFill>
              <a:latin typeface="Arial" panose="020B0604020202020204" pitchFamily="34" charset="0"/>
              <a:cs typeface="Arial" panose="020B0604020202020204" pitchFamily="34" charset="0"/>
            </a:endParaRPr>
          </a:p>
        </p:txBody>
      </p:sp>
      <p:sp>
        <p:nvSpPr>
          <p:cNvPr id="64" name="TextBox 63">
            <a:extLst>
              <a:ext uri="{FF2B5EF4-FFF2-40B4-BE49-F238E27FC236}">
                <a16:creationId xmlns:a16="http://schemas.microsoft.com/office/drawing/2014/main" id="{08D59FD5-4BBA-8614-E7BC-1D3861598539}"/>
              </a:ext>
            </a:extLst>
          </p:cNvPr>
          <p:cNvSpPr txBox="1"/>
          <p:nvPr/>
        </p:nvSpPr>
        <p:spPr>
          <a:xfrm>
            <a:off x="-2090" y="18996"/>
            <a:ext cx="12166138" cy="369332"/>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x-none" b="0" i="0" u="none" strike="noStrike" cap="none" normalizeH="0" baseline="0" dirty="0">
                <a:ln>
                  <a:noFill/>
                </a:ln>
                <a:solidFill>
                  <a:schemeClr val="bg1"/>
                </a:solidFill>
                <a:effectLst/>
                <a:latin typeface="Arial" panose="020B0604020202020204" pitchFamily="34" charset="0"/>
                <a:ea typeface="Arial" panose="020B0604020202020204" pitchFamily="34" charset="0"/>
                <a:cs typeface="Arial" panose="020B0604020202020204" pitchFamily="34" charset="0"/>
              </a:rPr>
              <a:t>Webinar-Series on the Implementation of the Recommendations </a:t>
            </a:r>
            <a:r>
              <a:rPr lang="en-US" altLang="x-none" dirty="0">
                <a:solidFill>
                  <a:schemeClr val="bg1"/>
                </a:solidFill>
                <a:latin typeface="Arial" panose="020B0604020202020204" pitchFamily="34" charset="0"/>
                <a:ea typeface="Arial" panose="020B0604020202020204" pitchFamily="34" charset="0"/>
                <a:cs typeface="Arial" panose="020B0604020202020204" pitchFamily="34" charset="0"/>
              </a:rPr>
              <a:t>M</a:t>
            </a:r>
            <a:r>
              <a:rPr kumimoji="0" lang="en-US" altLang="x-none" b="0" i="0" u="none" strike="noStrike" cap="none" normalizeH="0" baseline="0" dirty="0">
                <a:ln>
                  <a:noFill/>
                </a:ln>
                <a:solidFill>
                  <a:schemeClr val="bg1"/>
                </a:solidFill>
                <a:effectLst/>
                <a:latin typeface="Arial" panose="020B0604020202020204" pitchFamily="34" charset="0"/>
                <a:ea typeface="Arial" panose="020B0604020202020204" pitchFamily="34" charset="0"/>
                <a:cs typeface="Arial" panose="020B0604020202020204" pitchFamily="34" charset="0"/>
              </a:rPr>
              <a:t>ade by the ASOPOS 2.0 Panel </a:t>
            </a:r>
            <a:endParaRPr kumimoji="0" lang="en-US" altLang="x-none" sz="400" b="0"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2644060C-7371-2B55-82AB-381C19EDDCCA}"/>
              </a:ext>
            </a:extLst>
          </p:cNvPr>
          <p:cNvGrpSpPr/>
          <p:nvPr/>
        </p:nvGrpSpPr>
        <p:grpSpPr>
          <a:xfrm>
            <a:off x="232676" y="969224"/>
            <a:ext cx="11785846" cy="5255056"/>
            <a:chOff x="232676" y="969224"/>
            <a:chExt cx="11785846" cy="5255056"/>
          </a:xfrm>
        </p:grpSpPr>
        <p:grpSp>
          <p:nvGrpSpPr>
            <p:cNvPr id="4" name="Group 3">
              <a:extLst>
                <a:ext uri="{FF2B5EF4-FFF2-40B4-BE49-F238E27FC236}">
                  <a16:creationId xmlns:a16="http://schemas.microsoft.com/office/drawing/2014/main" id="{7B539921-289C-D0BB-331D-94403C9E405B}"/>
                </a:ext>
              </a:extLst>
            </p:cNvPr>
            <p:cNvGrpSpPr/>
            <p:nvPr/>
          </p:nvGrpSpPr>
          <p:grpSpPr>
            <a:xfrm>
              <a:off x="412176" y="3644305"/>
              <a:ext cx="10394535" cy="2579975"/>
              <a:chOff x="84704" y="3756787"/>
              <a:chExt cx="9779352" cy="2299250"/>
            </a:xfrm>
          </p:grpSpPr>
          <p:cxnSp>
            <p:nvCxnSpPr>
              <p:cNvPr id="47" name="Straight Connector 46">
                <a:extLst>
                  <a:ext uri="{FF2B5EF4-FFF2-40B4-BE49-F238E27FC236}">
                    <a16:creationId xmlns:a16="http://schemas.microsoft.com/office/drawing/2014/main" id="{E1A1BE55-31D9-1EB2-6A0B-6678CB531890}"/>
                  </a:ext>
                </a:extLst>
              </p:cNvPr>
              <p:cNvCxnSpPr>
                <a:cxnSpLocks/>
              </p:cNvCxnSpPr>
              <p:nvPr/>
            </p:nvCxnSpPr>
            <p:spPr>
              <a:xfrm>
                <a:off x="84704" y="4608053"/>
                <a:ext cx="0" cy="591371"/>
              </a:xfrm>
              <a:prstGeom prst="line">
                <a:avLst/>
              </a:prstGeom>
              <a:ln w="31750">
                <a:solidFill>
                  <a:srgbClr val="0403FF"/>
                </a:solidFill>
                <a:headEnd type="oval" w="lg" len="lg"/>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22F13430-7697-072A-6C5A-9619372D7E3D}"/>
                  </a:ext>
                </a:extLst>
              </p:cNvPr>
              <p:cNvCxnSpPr>
                <a:cxnSpLocks/>
              </p:cNvCxnSpPr>
              <p:nvPr/>
            </p:nvCxnSpPr>
            <p:spPr>
              <a:xfrm flipH="1">
                <a:off x="84704" y="5189385"/>
                <a:ext cx="1108178" cy="10039"/>
              </a:xfrm>
              <a:prstGeom prst="line">
                <a:avLst/>
              </a:prstGeom>
              <a:ln w="31750">
                <a:solidFill>
                  <a:srgbClr val="0403FF"/>
                </a:solidFill>
                <a:headEnd type="stealth" w="lg" len="lg"/>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87176068-A097-5B97-DDEB-FF3AEE54DB2D}"/>
                  </a:ext>
                </a:extLst>
              </p:cNvPr>
              <p:cNvCxnSpPr>
                <a:cxnSpLocks/>
              </p:cNvCxnSpPr>
              <p:nvPr/>
            </p:nvCxnSpPr>
            <p:spPr>
              <a:xfrm flipH="1">
                <a:off x="8646781" y="5189385"/>
                <a:ext cx="1217275" cy="8950"/>
              </a:xfrm>
              <a:prstGeom prst="line">
                <a:avLst/>
              </a:prstGeom>
              <a:ln w="31750">
                <a:solidFill>
                  <a:srgbClr val="0403FF"/>
                </a:solidFill>
                <a:headEnd type="none" w="lg" len="lg"/>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3711D357-B0AE-C6C7-5908-3EFCA86D76F6}"/>
                  </a:ext>
                </a:extLst>
              </p:cNvPr>
              <p:cNvCxnSpPr>
                <a:cxnSpLocks/>
              </p:cNvCxnSpPr>
              <p:nvPr/>
            </p:nvCxnSpPr>
            <p:spPr>
              <a:xfrm>
                <a:off x="9864055" y="3756787"/>
                <a:ext cx="0" cy="1441964"/>
              </a:xfrm>
              <a:prstGeom prst="line">
                <a:avLst/>
              </a:prstGeom>
              <a:ln w="31750">
                <a:solidFill>
                  <a:srgbClr val="0403FF"/>
                </a:solidFill>
                <a:headEnd type="stealth" w="lg" len="lg"/>
              </a:ln>
            </p:spPr>
            <p:style>
              <a:lnRef idx="1">
                <a:schemeClr val="accent1"/>
              </a:lnRef>
              <a:fillRef idx="0">
                <a:schemeClr val="accent1"/>
              </a:fillRef>
              <a:effectRef idx="0">
                <a:schemeClr val="accent1"/>
              </a:effectRef>
              <a:fontRef idx="minor">
                <a:schemeClr val="tx1"/>
              </a:fontRef>
            </p:style>
          </p:cxnSp>
          <p:pic>
            <p:nvPicPr>
              <p:cNvPr id="61" name="Graphic 60" descr="Computer outline">
                <a:extLst>
                  <a:ext uri="{FF2B5EF4-FFF2-40B4-BE49-F238E27FC236}">
                    <a16:creationId xmlns:a16="http://schemas.microsoft.com/office/drawing/2014/main" id="{F9935575-E82C-A265-5F3C-8252CF97DA28}"/>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151055" y="4198708"/>
                <a:ext cx="1857328" cy="1857329"/>
              </a:xfrm>
              <a:prstGeom prst="rect">
                <a:avLst/>
              </a:prstGeom>
            </p:spPr>
          </p:pic>
        </p:grpSp>
        <p:grpSp>
          <p:nvGrpSpPr>
            <p:cNvPr id="5" name="Group 4">
              <a:extLst>
                <a:ext uri="{FF2B5EF4-FFF2-40B4-BE49-F238E27FC236}">
                  <a16:creationId xmlns:a16="http://schemas.microsoft.com/office/drawing/2014/main" id="{1E1488C6-4E88-8624-6D4D-828285D84CE9}"/>
                </a:ext>
              </a:extLst>
            </p:cNvPr>
            <p:cNvGrpSpPr/>
            <p:nvPr/>
          </p:nvGrpSpPr>
          <p:grpSpPr>
            <a:xfrm rot="21357303">
              <a:off x="330648" y="969224"/>
              <a:ext cx="1649160" cy="2825074"/>
              <a:chOff x="361196" y="864534"/>
              <a:chExt cx="1649160" cy="2825074"/>
            </a:xfrm>
          </p:grpSpPr>
          <p:sp>
            <p:nvSpPr>
              <p:cNvPr id="34" name="Oval 33">
                <a:extLst>
                  <a:ext uri="{FF2B5EF4-FFF2-40B4-BE49-F238E27FC236}">
                    <a16:creationId xmlns:a16="http://schemas.microsoft.com/office/drawing/2014/main" id="{53871710-1E8A-1A39-1740-BF8C78A22C5E}"/>
                  </a:ext>
                </a:extLst>
              </p:cNvPr>
              <p:cNvSpPr>
                <a:spLocks noChangeAspect="1"/>
              </p:cNvSpPr>
              <p:nvPr/>
            </p:nvSpPr>
            <p:spPr>
              <a:xfrm rot="1587381">
                <a:off x="1095037" y="864534"/>
                <a:ext cx="915319" cy="914004"/>
              </a:xfrm>
              <a:prstGeom prst="ellipse">
                <a:avLst/>
              </a:prstGeom>
              <a:gradFill flip="none" rotWithShape="1">
                <a:gsLst>
                  <a:gs pos="19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w="31750">
                <a:solidFill>
                  <a:srgbClr val="040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latin typeface="Arial" panose="020B0604020202020204" pitchFamily="34" charset="0"/>
                  <a:cs typeface="Arial" panose="020B0604020202020204" pitchFamily="34" charset="0"/>
                </a:endParaRPr>
              </a:p>
            </p:txBody>
          </p:sp>
          <p:cxnSp>
            <p:nvCxnSpPr>
              <p:cNvPr id="35" name="Straight Connector 34">
                <a:extLst>
                  <a:ext uri="{FF2B5EF4-FFF2-40B4-BE49-F238E27FC236}">
                    <a16:creationId xmlns:a16="http://schemas.microsoft.com/office/drawing/2014/main" id="{20F0102D-43D0-AA6A-81A2-253680AB2653}"/>
                  </a:ext>
                </a:extLst>
              </p:cNvPr>
              <p:cNvCxnSpPr>
                <a:cxnSpLocks/>
              </p:cNvCxnSpPr>
              <p:nvPr/>
            </p:nvCxnSpPr>
            <p:spPr>
              <a:xfrm rot="1587381">
                <a:off x="1262340" y="1708209"/>
                <a:ext cx="0" cy="243875"/>
              </a:xfrm>
              <a:prstGeom prst="line">
                <a:avLst/>
              </a:prstGeom>
              <a:ln w="31750">
                <a:solidFill>
                  <a:srgbClr val="0403FF"/>
                </a:solidFill>
              </a:ln>
            </p:spPr>
            <p:style>
              <a:lnRef idx="1">
                <a:schemeClr val="accent1"/>
              </a:lnRef>
              <a:fillRef idx="0">
                <a:schemeClr val="accent1"/>
              </a:fillRef>
              <a:effectRef idx="0">
                <a:schemeClr val="accent1"/>
              </a:effectRef>
              <a:fontRef idx="minor">
                <a:schemeClr val="tx1"/>
              </a:fontRef>
            </p:style>
          </p:cxnSp>
          <p:sp>
            <p:nvSpPr>
              <p:cNvPr id="36" name="Triangle 35">
                <a:extLst>
                  <a:ext uri="{FF2B5EF4-FFF2-40B4-BE49-F238E27FC236}">
                    <a16:creationId xmlns:a16="http://schemas.microsoft.com/office/drawing/2014/main" id="{8226B1EB-4F79-0B41-F6E4-886156F8C0DD}"/>
                  </a:ext>
                </a:extLst>
              </p:cNvPr>
              <p:cNvSpPr/>
              <p:nvPr/>
            </p:nvSpPr>
            <p:spPr>
              <a:xfrm rot="1587381">
                <a:off x="1046482" y="1930300"/>
                <a:ext cx="175114" cy="323791"/>
              </a:xfrm>
              <a:prstGeom prst="triangle">
                <a:avLst/>
              </a:prstGeom>
              <a:gradFill flip="none" rotWithShape="1">
                <a:gsLst>
                  <a:gs pos="49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w="31750">
                <a:solidFill>
                  <a:srgbClr val="040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latin typeface="Arial" panose="020B0604020202020204" pitchFamily="34" charset="0"/>
                  <a:cs typeface="Arial" panose="020B0604020202020204" pitchFamily="34" charset="0"/>
                </a:endParaRPr>
              </a:p>
            </p:txBody>
          </p:sp>
          <p:cxnSp>
            <p:nvCxnSpPr>
              <p:cNvPr id="37" name="Straight Connector 36">
                <a:extLst>
                  <a:ext uri="{FF2B5EF4-FFF2-40B4-BE49-F238E27FC236}">
                    <a16:creationId xmlns:a16="http://schemas.microsoft.com/office/drawing/2014/main" id="{8B502B7C-7F0A-7B31-B072-23614409EFC5}"/>
                  </a:ext>
                </a:extLst>
              </p:cNvPr>
              <p:cNvCxnSpPr>
                <a:cxnSpLocks/>
              </p:cNvCxnSpPr>
              <p:nvPr/>
            </p:nvCxnSpPr>
            <p:spPr>
              <a:xfrm rot="1587381">
                <a:off x="935341" y="2205557"/>
                <a:ext cx="0" cy="600760"/>
              </a:xfrm>
              <a:prstGeom prst="line">
                <a:avLst/>
              </a:prstGeom>
              <a:ln w="31750">
                <a:solidFill>
                  <a:srgbClr val="0403FF"/>
                </a:solidFill>
              </a:ln>
            </p:spPr>
            <p:style>
              <a:lnRef idx="1">
                <a:schemeClr val="accent1"/>
              </a:lnRef>
              <a:fillRef idx="0">
                <a:schemeClr val="accent1"/>
              </a:fillRef>
              <a:effectRef idx="0">
                <a:schemeClr val="accent1"/>
              </a:effectRef>
              <a:fontRef idx="minor">
                <a:schemeClr val="tx1"/>
              </a:fontRef>
            </p:style>
          </p:cxnSp>
          <p:sp>
            <p:nvSpPr>
              <p:cNvPr id="38" name="Rectangle 37">
                <a:extLst>
                  <a:ext uri="{FF2B5EF4-FFF2-40B4-BE49-F238E27FC236}">
                    <a16:creationId xmlns:a16="http://schemas.microsoft.com/office/drawing/2014/main" id="{FC47E2BA-09F8-6653-2173-9884FCBFCF90}"/>
                  </a:ext>
                </a:extLst>
              </p:cNvPr>
              <p:cNvSpPr>
                <a:spLocks noChangeAspect="1"/>
              </p:cNvSpPr>
              <p:nvPr/>
            </p:nvSpPr>
            <p:spPr>
              <a:xfrm rot="1587381">
                <a:off x="469811" y="2732906"/>
                <a:ext cx="399816" cy="517618"/>
              </a:xfrm>
              <a:prstGeom prst="rect">
                <a:avLst/>
              </a:prstGeom>
              <a:gradFill flip="none" rotWithShape="1">
                <a:gsLst>
                  <a:gs pos="10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w="31750">
                <a:solidFill>
                  <a:srgbClr val="040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latin typeface="Arial" panose="020B0604020202020204" pitchFamily="34" charset="0"/>
                  <a:cs typeface="Arial" panose="020B0604020202020204" pitchFamily="34" charset="0"/>
                </a:endParaRPr>
              </a:p>
            </p:txBody>
          </p:sp>
          <p:sp>
            <p:nvSpPr>
              <p:cNvPr id="39" name="Rectangle 38">
                <a:extLst>
                  <a:ext uri="{FF2B5EF4-FFF2-40B4-BE49-F238E27FC236}">
                    <a16:creationId xmlns:a16="http://schemas.microsoft.com/office/drawing/2014/main" id="{B57773D8-08F2-6C29-9AB2-00DD8DD7365E}"/>
                  </a:ext>
                </a:extLst>
              </p:cNvPr>
              <p:cNvSpPr>
                <a:spLocks noChangeAspect="1"/>
              </p:cNvSpPr>
              <p:nvPr/>
            </p:nvSpPr>
            <p:spPr>
              <a:xfrm rot="1587381">
                <a:off x="817625" y="2960722"/>
                <a:ext cx="163617" cy="407905"/>
              </a:xfrm>
              <a:prstGeom prst="rect">
                <a:avLst/>
              </a:prstGeom>
              <a:gradFill flip="none" rotWithShape="1">
                <a:gsLst>
                  <a:gs pos="23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w="31750">
                <a:solidFill>
                  <a:srgbClr val="040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latin typeface="Arial" panose="020B0604020202020204" pitchFamily="34" charset="0"/>
                  <a:cs typeface="Arial" panose="020B0604020202020204" pitchFamily="34" charset="0"/>
                </a:endParaRPr>
              </a:p>
            </p:txBody>
          </p:sp>
          <p:cxnSp>
            <p:nvCxnSpPr>
              <p:cNvPr id="40" name="Straight Connector 39">
                <a:extLst>
                  <a:ext uri="{FF2B5EF4-FFF2-40B4-BE49-F238E27FC236}">
                    <a16:creationId xmlns:a16="http://schemas.microsoft.com/office/drawing/2014/main" id="{DEB23797-0E38-D20B-3CD4-C7DFAEE17598}"/>
                  </a:ext>
                </a:extLst>
              </p:cNvPr>
              <p:cNvCxnSpPr>
                <a:cxnSpLocks/>
              </p:cNvCxnSpPr>
              <p:nvPr/>
            </p:nvCxnSpPr>
            <p:spPr>
              <a:xfrm rot="1587381" flipH="1">
                <a:off x="1022611" y="3003053"/>
                <a:ext cx="162002" cy="233522"/>
              </a:xfrm>
              <a:prstGeom prst="line">
                <a:avLst/>
              </a:prstGeom>
              <a:ln w="31750">
                <a:solidFill>
                  <a:srgbClr val="0403FF"/>
                </a:solidFill>
                <a:headEnd type="stealth" w="lg" len="lg"/>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1D73D9E5-2417-EC6D-52AF-2A0097947C07}"/>
                  </a:ext>
                </a:extLst>
              </p:cNvPr>
              <p:cNvCxnSpPr>
                <a:cxnSpLocks/>
              </p:cNvCxnSpPr>
              <p:nvPr/>
            </p:nvCxnSpPr>
            <p:spPr>
              <a:xfrm rot="1587381" flipV="1">
                <a:off x="726352" y="3330013"/>
                <a:ext cx="0" cy="359595"/>
              </a:xfrm>
              <a:prstGeom prst="line">
                <a:avLst/>
              </a:prstGeom>
              <a:ln w="31750">
                <a:solidFill>
                  <a:srgbClr val="0403FF"/>
                </a:solidFill>
                <a:headEnd type="stealth" w="lg" len="lg"/>
              </a:ln>
            </p:spPr>
            <p:style>
              <a:lnRef idx="1">
                <a:schemeClr val="accent1"/>
              </a:lnRef>
              <a:fillRef idx="0">
                <a:schemeClr val="accent1"/>
              </a:fillRef>
              <a:effectRef idx="0">
                <a:schemeClr val="accent1"/>
              </a:effectRef>
              <a:fontRef idx="minor">
                <a:schemeClr val="tx1"/>
              </a:fontRef>
            </p:style>
          </p:cxnSp>
          <p:sp>
            <p:nvSpPr>
              <p:cNvPr id="45" name="Right Arrow 44">
                <a:extLst>
                  <a:ext uri="{FF2B5EF4-FFF2-40B4-BE49-F238E27FC236}">
                    <a16:creationId xmlns:a16="http://schemas.microsoft.com/office/drawing/2014/main" id="{E78F4AF0-93D3-A834-8364-0616A9520AC8}"/>
                  </a:ext>
                </a:extLst>
              </p:cNvPr>
              <p:cNvSpPr/>
              <p:nvPr/>
            </p:nvSpPr>
            <p:spPr>
              <a:xfrm rot="1587381">
                <a:off x="361196" y="2726880"/>
                <a:ext cx="284739" cy="62410"/>
              </a:xfrm>
              <a:prstGeom prst="rightArrow">
                <a:avLst/>
              </a:prstGeom>
              <a:noFill/>
              <a:ln w="31750">
                <a:solidFill>
                  <a:srgbClr val="040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latin typeface="Arial" panose="020B0604020202020204" pitchFamily="34" charset="0"/>
                  <a:cs typeface="Arial" panose="020B0604020202020204" pitchFamily="34" charset="0"/>
                </a:endParaRPr>
              </a:p>
            </p:txBody>
          </p:sp>
          <p:sp>
            <p:nvSpPr>
              <p:cNvPr id="46" name="Rectangle 45">
                <a:extLst>
                  <a:ext uri="{FF2B5EF4-FFF2-40B4-BE49-F238E27FC236}">
                    <a16:creationId xmlns:a16="http://schemas.microsoft.com/office/drawing/2014/main" id="{53568E24-8E90-5504-8167-EB0B0A87906F}"/>
                  </a:ext>
                </a:extLst>
              </p:cNvPr>
              <p:cNvSpPr/>
              <p:nvPr/>
            </p:nvSpPr>
            <p:spPr>
              <a:xfrm rot="1587381">
                <a:off x="510328" y="2776146"/>
                <a:ext cx="89438" cy="14629"/>
              </a:xfrm>
              <a:prstGeom prst="rect">
                <a:avLst/>
              </a:prstGeom>
              <a:solidFill>
                <a:schemeClr val="bg1"/>
              </a:solidFill>
              <a:ln w="31750">
                <a:solidFill>
                  <a:srgbClr val="040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latin typeface="Arial" panose="020B0604020202020204" pitchFamily="34" charset="0"/>
                  <a:cs typeface="Arial" panose="020B0604020202020204" pitchFamily="34" charset="0"/>
                </a:endParaRPr>
              </a:p>
            </p:txBody>
          </p:sp>
        </p:grpSp>
        <p:grpSp>
          <p:nvGrpSpPr>
            <p:cNvPr id="8" name="Group 7">
              <a:extLst>
                <a:ext uri="{FF2B5EF4-FFF2-40B4-BE49-F238E27FC236}">
                  <a16:creationId xmlns:a16="http://schemas.microsoft.com/office/drawing/2014/main" id="{3AB42E9F-7F48-C6A4-A6AE-19BFB6A055F5}"/>
                </a:ext>
              </a:extLst>
            </p:cNvPr>
            <p:cNvGrpSpPr>
              <a:grpSpLocks noChangeAspect="1"/>
            </p:cNvGrpSpPr>
            <p:nvPr/>
          </p:nvGrpSpPr>
          <p:grpSpPr>
            <a:xfrm>
              <a:off x="8317464" y="4137768"/>
              <a:ext cx="1280739" cy="1641345"/>
              <a:chOff x="10334995" y="1444275"/>
              <a:chExt cx="1652764" cy="2118118"/>
            </a:xfrm>
          </p:grpSpPr>
          <p:sp>
            <p:nvSpPr>
              <p:cNvPr id="28" name="Rectangle 27">
                <a:extLst>
                  <a:ext uri="{FF2B5EF4-FFF2-40B4-BE49-F238E27FC236}">
                    <a16:creationId xmlns:a16="http://schemas.microsoft.com/office/drawing/2014/main" id="{CA37CDD3-0414-2099-12D3-68AA5C037855}"/>
                  </a:ext>
                </a:extLst>
              </p:cNvPr>
              <p:cNvSpPr/>
              <p:nvPr/>
            </p:nvSpPr>
            <p:spPr>
              <a:xfrm>
                <a:off x="10334995" y="1444275"/>
                <a:ext cx="1652764" cy="2112722"/>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w="31750">
                <a:solidFill>
                  <a:srgbClr val="040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latin typeface="Arial" panose="020B0604020202020204" pitchFamily="34" charset="0"/>
                  <a:cs typeface="Arial" panose="020B0604020202020204" pitchFamily="34" charset="0"/>
                </a:endParaRPr>
              </a:p>
            </p:txBody>
          </p:sp>
          <p:sp>
            <p:nvSpPr>
              <p:cNvPr id="32" name="Freeform 31">
                <a:extLst>
                  <a:ext uri="{FF2B5EF4-FFF2-40B4-BE49-F238E27FC236}">
                    <a16:creationId xmlns:a16="http://schemas.microsoft.com/office/drawing/2014/main" id="{6F1D75D5-33AB-F2A6-974B-965F2D408D91}"/>
                  </a:ext>
                </a:extLst>
              </p:cNvPr>
              <p:cNvSpPr/>
              <p:nvPr/>
            </p:nvSpPr>
            <p:spPr>
              <a:xfrm>
                <a:off x="10563781" y="1449671"/>
                <a:ext cx="1313848" cy="2112722"/>
              </a:xfrm>
              <a:custGeom>
                <a:avLst/>
                <a:gdLst>
                  <a:gd name="connsiteX0" fmla="*/ 303315 w 1313848"/>
                  <a:gd name="connsiteY0" fmla="*/ 0 h 2112722"/>
                  <a:gd name="connsiteX1" fmla="*/ 334266 w 1313848"/>
                  <a:gd name="connsiteY1" fmla="*/ 24760 h 2112722"/>
                  <a:gd name="connsiteX2" fmla="*/ 359027 w 1313848"/>
                  <a:gd name="connsiteY2" fmla="*/ 61901 h 2112722"/>
                  <a:gd name="connsiteX3" fmla="*/ 389977 w 1313848"/>
                  <a:gd name="connsiteY3" fmla="*/ 99041 h 2112722"/>
                  <a:gd name="connsiteX4" fmla="*/ 408548 w 1313848"/>
                  <a:gd name="connsiteY4" fmla="*/ 117612 h 2112722"/>
                  <a:gd name="connsiteX5" fmla="*/ 433308 w 1313848"/>
                  <a:gd name="connsiteY5" fmla="*/ 154753 h 2112722"/>
                  <a:gd name="connsiteX6" fmla="*/ 470449 w 1313848"/>
                  <a:gd name="connsiteY6" fmla="*/ 191893 h 2112722"/>
                  <a:gd name="connsiteX7" fmla="*/ 489019 w 1313848"/>
                  <a:gd name="connsiteY7" fmla="*/ 204274 h 2112722"/>
                  <a:gd name="connsiteX8" fmla="*/ 507590 w 1313848"/>
                  <a:gd name="connsiteY8" fmla="*/ 222845 h 2112722"/>
                  <a:gd name="connsiteX9" fmla="*/ 544730 w 1313848"/>
                  <a:gd name="connsiteY9" fmla="*/ 247605 h 2112722"/>
                  <a:gd name="connsiteX10" fmla="*/ 563301 w 1313848"/>
                  <a:gd name="connsiteY10" fmla="*/ 259985 h 2112722"/>
                  <a:gd name="connsiteX11" fmla="*/ 588061 w 1313848"/>
                  <a:gd name="connsiteY11" fmla="*/ 272365 h 2112722"/>
                  <a:gd name="connsiteX12" fmla="*/ 643773 w 1313848"/>
                  <a:gd name="connsiteY12" fmla="*/ 303316 h 2112722"/>
                  <a:gd name="connsiteX13" fmla="*/ 687103 w 1313848"/>
                  <a:gd name="connsiteY13" fmla="*/ 334266 h 2112722"/>
                  <a:gd name="connsiteX14" fmla="*/ 724244 w 1313848"/>
                  <a:gd name="connsiteY14" fmla="*/ 359027 h 2112722"/>
                  <a:gd name="connsiteX15" fmla="*/ 761385 w 1313848"/>
                  <a:gd name="connsiteY15" fmla="*/ 383787 h 2112722"/>
                  <a:gd name="connsiteX16" fmla="*/ 779955 w 1313848"/>
                  <a:gd name="connsiteY16" fmla="*/ 396168 h 2112722"/>
                  <a:gd name="connsiteX17" fmla="*/ 817096 w 1313848"/>
                  <a:gd name="connsiteY17" fmla="*/ 408548 h 2112722"/>
                  <a:gd name="connsiteX18" fmla="*/ 860427 w 1313848"/>
                  <a:gd name="connsiteY18" fmla="*/ 433308 h 2112722"/>
                  <a:gd name="connsiteX19" fmla="*/ 897568 w 1313848"/>
                  <a:gd name="connsiteY19" fmla="*/ 445689 h 2112722"/>
                  <a:gd name="connsiteX20" fmla="*/ 934709 w 1313848"/>
                  <a:gd name="connsiteY20" fmla="*/ 464259 h 2112722"/>
                  <a:gd name="connsiteX21" fmla="*/ 978039 w 1313848"/>
                  <a:gd name="connsiteY21" fmla="*/ 482829 h 2112722"/>
                  <a:gd name="connsiteX22" fmla="*/ 1015180 w 1313848"/>
                  <a:gd name="connsiteY22" fmla="*/ 501400 h 2112722"/>
                  <a:gd name="connsiteX23" fmla="*/ 1039941 w 1313848"/>
                  <a:gd name="connsiteY23" fmla="*/ 513780 h 2112722"/>
                  <a:gd name="connsiteX24" fmla="*/ 1064701 w 1313848"/>
                  <a:gd name="connsiteY24" fmla="*/ 519970 h 2112722"/>
                  <a:gd name="connsiteX25" fmla="*/ 1083272 w 1313848"/>
                  <a:gd name="connsiteY25" fmla="*/ 526160 h 2112722"/>
                  <a:gd name="connsiteX26" fmla="*/ 1126603 w 1313848"/>
                  <a:gd name="connsiteY26" fmla="*/ 550921 h 2112722"/>
                  <a:gd name="connsiteX27" fmla="*/ 1163743 w 1313848"/>
                  <a:gd name="connsiteY27" fmla="*/ 575681 h 2112722"/>
                  <a:gd name="connsiteX28" fmla="*/ 1182314 w 1313848"/>
                  <a:gd name="connsiteY28" fmla="*/ 588062 h 2112722"/>
                  <a:gd name="connsiteX29" fmla="*/ 1200884 w 1313848"/>
                  <a:gd name="connsiteY29" fmla="*/ 606632 h 2112722"/>
                  <a:gd name="connsiteX30" fmla="*/ 1238025 w 1313848"/>
                  <a:gd name="connsiteY30" fmla="*/ 631393 h 2112722"/>
                  <a:gd name="connsiteX31" fmla="*/ 1275166 w 1313848"/>
                  <a:gd name="connsiteY31" fmla="*/ 668533 h 2112722"/>
                  <a:gd name="connsiteX32" fmla="*/ 1299926 w 1313848"/>
                  <a:gd name="connsiteY32" fmla="*/ 705674 h 2112722"/>
                  <a:gd name="connsiteX33" fmla="*/ 1306116 w 1313848"/>
                  <a:gd name="connsiteY33" fmla="*/ 817096 h 2112722"/>
                  <a:gd name="connsiteX34" fmla="*/ 1299926 w 1313848"/>
                  <a:gd name="connsiteY34" fmla="*/ 841857 h 2112722"/>
                  <a:gd name="connsiteX35" fmla="*/ 1275166 w 1313848"/>
                  <a:gd name="connsiteY35" fmla="*/ 878998 h 2112722"/>
                  <a:gd name="connsiteX36" fmla="*/ 1256595 w 1313848"/>
                  <a:gd name="connsiteY36" fmla="*/ 885188 h 2112722"/>
                  <a:gd name="connsiteX37" fmla="*/ 1207074 w 1313848"/>
                  <a:gd name="connsiteY37" fmla="*/ 897568 h 2112722"/>
                  <a:gd name="connsiteX38" fmla="*/ 1176124 w 1313848"/>
                  <a:gd name="connsiteY38" fmla="*/ 928519 h 2112722"/>
                  <a:gd name="connsiteX39" fmla="*/ 1157553 w 1313848"/>
                  <a:gd name="connsiteY39" fmla="*/ 947089 h 2112722"/>
                  <a:gd name="connsiteX40" fmla="*/ 1120412 w 1313848"/>
                  <a:gd name="connsiteY40" fmla="*/ 959469 h 2112722"/>
                  <a:gd name="connsiteX41" fmla="*/ 1077082 w 1313848"/>
                  <a:gd name="connsiteY41" fmla="*/ 978040 h 2112722"/>
                  <a:gd name="connsiteX42" fmla="*/ 1052321 w 1313848"/>
                  <a:gd name="connsiteY42" fmla="*/ 996610 h 2112722"/>
                  <a:gd name="connsiteX43" fmla="*/ 1008990 w 1313848"/>
                  <a:gd name="connsiteY43" fmla="*/ 1015181 h 2112722"/>
                  <a:gd name="connsiteX44" fmla="*/ 947089 w 1313848"/>
                  <a:gd name="connsiteY44" fmla="*/ 1033751 h 2112722"/>
                  <a:gd name="connsiteX45" fmla="*/ 928518 w 1313848"/>
                  <a:gd name="connsiteY45" fmla="*/ 1039941 h 2112722"/>
                  <a:gd name="connsiteX46" fmla="*/ 909948 w 1313848"/>
                  <a:gd name="connsiteY46" fmla="*/ 1052321 h 2112722"/>
                  <a:gd name="connsiteX47" fmla="*/ 866617 w 1313848"/>
                  <a:gd name="connsiteY47" fmla="*/ 1064702 h 2112722"/>
                  <a:gd name="connsiteX48" fmla="*/ 841857 w 1313848"/>
                  <a:gd name="connsiteY48" fmla="*/ 1077082 h 2112722"/>
                  <a:gd name="connsiteX49" fmla="*/ 823286 w 1313848"/>
                  <a:gd name="connsiteY49" fmla="*/ 1083272 h 2112722"/>
                  <a:gd name="connsiteX50" fmla="*/ 786145 w 1313848"/>
                  <a:gd name="connsiteY50" fmla="*/ 1108032 h 2112722"/>
                  <a:gd name="connsiteX51" fmla="*/ 767575 w 1313848"/>
                  <a:gd name="connsiteY51" fmla="*/ 1114223 h 2112722"/>
                  <a:gd name="connsiteX52" fmla="*/ 742815 w 1313848"/>
                  <a:gd name="connsiteY52" fmla="*/ 1126603 h 2112722"/>
                  <a:gd name="connsiteX53" fmla="*/ 718054 w 1313848"/>
                  <a:gd name="connsiteY53" fmla="*/ 1132793 h 2112722"/>
                  <a:gd name="connsiteX54" fmla="*/ 699484 w 1313848"/>
                  <a:gd name="connsiteY54" fmla="*/ 1145173 h 2112722"/>
                  <a:gd name="connsiteX55" fmla="*/ 656153 w 1313848"/>
                  <a:gd name="connsiteY55" fmla="*/ 1157554 h 2112722"/>
                  <a:gd name="connsiteX56" fmla="*/ 594251 w 1313848"/>
                  <a:gd name="connsiteY56" fmla="*/ 1169934 h 2112722"/>
                  <a:gd name="connsiteX57" fmla="*/ 550921 w 1313848"/>
                  <a:gd name="connsiteY57" fmla="*/ 1213265 h 2112722"/>
                  <a:gd name="connsiteX58" fmla="*/ 532350 w 1313848"/>
                  <a:gd name="connsiteY58" fmla="*/ 1225645 h 2112722"/>
                  <a:gd name="connsiteX59" fmla="*/ 476639 w 1313848"/>
                  <a:gd name="connsiteY59" fmla="*/ 1281356 h 2112722"/>
                  <a:gd name="connsiteX60" fmla="*/ 458069 w 1313848"/>
                  <a:gd name="connsiteY60" fmla="*/ 1299926 h 2112722"/>
                  <a:gd name="connsiteX61" fmla="*/ 408548 w 1313848"/>
                  <a:gd name="connsiteY61" fmla="*/ 1355638 h 2112722"/>
                  <a:gd name="connsiteX62" fmla="*/ 389977 w 1313848"/>
                  <a:gd name="connsiteY62" fmla="*/ 1374208 h 2112722"/>
                  <a:gd name="connsiteX63" fmla="*/ 377597 w 1313848"/>
                  <a:gd name="connsiteY63" fmla="*/ 1392778 h 2112722"/>
                  <a:gd name="connsiteX64" fmla="*/ 359027 w 1313848"/>
                  <a:gd name="connsiteY64" fmla="*/ 1398969 h 2112722"/>
                  <a:gd name="connsiteX65" fmla="*/ 340456 w 1313848"/>
                  <a:gd name="connsiteY65" fmla="*/ 1411349 h 2112722"/>
                  <a:gd name="connsiteX66" fmla="*/ 297125 w 1313848"/>
                  <a:gd name="connsiteY66" fmla="*/ 1442299 h 2112722"/>
                  <a:gd name="connsiteX67" fmla="*/ 247604 w 1313848"/>
                  <a:gd name="connsiteY67" fmla="*/ 1467059 h 2112722"/>
                  <a:gd name="connsiteX68" fmla="*/ 229034 w 1313848"/>
                  <a:gd name="connsiteY68" fmla="*/ 1479440 h 2112722"/>
                  <a:gd name="connsiteX69" fmla="*/ 204273 w 1313848"/>
                  <a:gd name="connsiteY69" fmla="*/ 1498011 h 2112722"/>
                  <a:gd name="connsiteX70" fmla="*/ 173323 w 1313848"/>
                  <a:gd name="connsiteY70" fmla="*/ 1516580 h 2112722"/>
                  <a:gd name="connsiteX71" fmla="*/ 148562 w 1313848"/>
                  <a:gd name="connsiteY71" fmla="*/ 1541342 h 2112722"/>
                  <a:gd name="connsiteX72" fmla="*/ 123802 w 1313848"/>
                  <a:gd name="connsiteY72" fmla="*/ 1559911 h 2112722"/>
                  <a:gd name="connsiteX73" fmla="*/ 80471 w 1313848"/>
                  <a:gd name="connsiteY73" fmla="*/ 1584672 h 2112722"/>
                  <a:gd name="connsiteX74" fmla="*/ 37140 w 1313848"/>
                  <a:gd name="connsiteY74" fmla="*/ 1615623 h 2112722"/>
                  <a:gd name="connsiteX75" fmla="*/ 18569 w 1313848"/>
                  <a:gd name="connsiteY75" fmla="*/ 1634193 h 2112722"/>
                  <a:gd name="connsiteX76" fmla="*/ 0 w 1313848"/>
                  <a:gd name="connsiteY76" fmla="*/ 1696094 h 2112722"/>
                  <a:gd name="connsiteX77" fmla="*/ 18569 w 1313848"/>
                  <a:gd name="connsiteY77" fmla="*/ 1751805 h 2112722"/>
                  <a:gd name="connsiteX78" fmla="*/ 24760 w 1313848"/>
                  <a:gd name="connsiteY78" fmla="*/ 1770376 h 2112722"/>
                  <a:gd name="connsiteX79" fmla="*/ 55710 w 1313848"/>
                  <a:gd name="connsiteY79" fmla="*/ 1807517 h 2112722"/>
                  <a:gd name="connsiteX80" fmla="*/ 61900 w 1313848"/>
                  <a:gd name="connsiteY80" fmla="*/ 1925129 h 2112722"/>
                  <a:gd name="connsiteX81" fmla="*/ 74281 w 1313848"/>
                  <a:gd name="connsiteY81" fmla="*/ 1987030 h 2112722"/>
                  <a:gd name="connsiteX82" fmla="*/ 80471 w 1313848"/>
                  <a:gd name="connsiteY82" fmla="*/ 2030361 h 2112722"/>
                  <a:gd name="connsiteX83" fmla="*/ 86661 w 1313848"/>
                  <a:gd name="connsiteY83" fmla="*/ 2067502 h 2112722"/>
                  <a:gd name="connsiteX84" fmla="*/ 86661 w 1313848"/>
                  <a:gd name="connsiteY84" fmla="*/ 2104643 h 21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1313848" h="2112722" extrusionOk="0">
                    <a:moveTo>
                      <a:pt x="303315" y="0"/>
                    </a:moveTo>
                    <a:cubicBezTo>
                      <a:pt x="312668" y="8893"/>
                      <a:pt x="326660" y="15206"/>
                      <a:pt x="334266" y="24760"/>
                    </a:cubicBezTo>
                    <a:cubicBezTo>
                      <a:pt x="345525" y="34292"/>
                      <a:pt x="346840" y="52288"/>
                      <a:pt x="359027" y="61901"/>
                    </a:cubicBezTo>
                    <a:cubicBezTo>
                      <a:pt x="420840" y="106118"/>
                      <a:pt x="348439" y="53314"/>
                      <a:pt x="389977" y="99041"/>
                    </a:cubicBezTo>
                    <a:cubicBezTo>
                      <a:pt x="396859" y="105554"/>
                      <a:pt x="402715" y="110534"/>
                      <a:pt x="408548" y="117612"/>
                    </a:cubicBezTo>
                    <a:cubicBezTo>
                      <a:pt x="415721" y="129026"/>
                      <a:pt x="421962" y="144024"/>
                      <a:pt x="433308" y="154753"/>
                    </a:cubicBezTo>
                    <a:cubicBezTo>
                      <a:pt x="447167" y="166332"/>
                      <a:pt x="455715" y="183726"/>
                      <a:pt x="470449" y="191893"/>
                    </a:cubicBezTo>
                    <a:cubicBezTo>
                      <a:pt x="477763" y="195405"/>
                      <a:pt x="484340" y="199348"/>
                      <a:pt x="489019" y="204274"/>
                    </a:cubicBezTo>
                    <a:cubicBezTo>
                      <a:pt x="496960" y="209861"/>
                      <a:pt x="500679" y="217654"/>
                      <a:pt x="507590" y="222845"/>
                    </a:cubicBezTo>
                    <a:cubicBezTo>
                      <a:pt x="518286" y="231906"/>
                      <a:pt x="531955" y="237993"/>
                      <a:pt x="544730" y="247605"/>
                    </a:cubicBezTo>
                    <a:cubicBezTo>
                      <a:pt x="552274" y="251178"/>
                      <a:pt x="556507" y="257029"/>
                      <a:pt x="563301" y="259985"/>
                    </a:cubicBezTo>
                    <a:cubicBezTo>
                      <a:pt x="571381" y="264353"/>
                      <a:pt x="579540" y="267641"/>
                      <a:pt x="588061" y="272365"/>
                    </a:cubicBezTo>
                    <a:cubicBezTo>
                      <a:pt x="641758" y="299825"/>
                      <a:pt x="606883" y="290990"/>
                      <a:pt x="643773" y="303316"/>
                    </a:cubicBezTo>
                    <a:cubicBezTo>
                      <a:pt x="706434" y="345900"/>
                      <a:pt x="591866" y="278411"/>
                      <a:pt x="687103" y="334266"/>
                    </a:cubicBezTo>
                    <a:cubicBezTo>
                      <a:pt x="697816" y="345046"/>
                      <a:pt x="711880" y="352235"/>
                      <a:pt x="724244" y="359027"/>
                    </a:cubicBezTo>
                    <a:cubicBezTo>
                      <a:pt x="740643" y="374372"/>
                      <a:pt x="753945" y="379033"/>
                      <a:pt x="761385" y="383787"/>
                    </a:cubicBezTo>
                    <a:cubicBezTo>
                      <a:pt x="767566" y="387386"/>
                      <a:pt x="771844" y="393311"/>
                      <a:pt x="779955" y="396168"/>
                    </a:cubicBezTo>
                    <a:cubicBezTo>
                      <a:pt x="797246" y="405386"/>
                      <a:pt x="801190" y="406449"/>
                      <a:pt x="817096" y="408548"/>
                    </a:cubicBezTo>
                    <a:cubicBezTo>
                      <a:pt x="832425" y="419413"/>
                      <a:pt x="839686" y="424206"/>
                      <a:pt x="860427" y="433308"/>
                    </a:cubicBezTo>
                    <a:cubicBezTo>
                      <a:pt x="874364" y="437460"/>
                      <a:pt x="885820" y="439059"/>
                      <a:pt x="897568" y="445689"/>
                    </a:cubicBezTo>
                    <a:cubicBezTo>
                      <a:pt x="954506" y="479806"/>
                      <a:pt x="886256" y="436050"/>
                      <a:pt x="934709" y="464259"/>
                    </a:cubicBezTo>
                    <a:cubicBezTo>
                      <a:pt x="978289" y="487051"/>
                      <a:pt x="931914" y="472571"/>
                      <a:pt x="978039" y="482829"/>
                    </a:cubicBezTo>
                    <a:cubicBezTo>
                      <a:pt x="1011261" y="499465"/>
                      <a:pt x="980866" y="488036"/>
                      <a:pt x="1015180" y="501400"/>
                    </a:cubicBezTo>
                    <a:cubicBezTo>
                      <a:pt x="1024087" y="504919"/>
                      <a:pt x="1031393" y="510259"/>
                      <a:pt x="1039941" y="513780"/>
                    </a:cubicBezTo>
                    <a:cubicBezTo>
                      <a:pt x="1048135" y="517414"/>
                      <a:pt x="1056080" y="517159"/>
                      <a:pt x="1064701" y="519970"/>
                    </a:cubicBezTo>
                    <a:cubicBezTo>
                      <a:pt x="1071355" y="522016"/>
                      <a:pt x="1076902" y="524152"/>
                      <a:pt x="1083272" y="526160"/>
                    </a:cubicBezTo>
                    <a:cubicBezTo>
                      <a:pt x="1141631" y="558561"/>
                      <a:pt x="1051950" y="498176"/>
                      <a:pt x="1126603" y="550921"/>
                    </a:cubicBezTo>
                    <a:cubicBezTo>
                      <a:pt x="1139634" y="555714"/>
                      <a:pt x="1152046" y="567453"/>
                      <a:pt x="1163743" y="575681"/>
                    </a:cubicBezTo>
                    <a:cubicBezTo>
                      <a:pt x="1170436" y="580010"/>
                      <a:pt x="1178037" y="582381"/>
                      <a:pt x="1182314" y="588062"/>
                    </a:cubicBezTo>
                    <a:cubicBezTo>
                      <a:pt x="1187111" y="593905"/>
                      <a:pt x="1194517" y="602865"/>
                      <a:pt x="1200884" y="606632"/>
                    </a:cubicBezTo>
                    <a:cubicBezTo>
                      <a:pt x="1212891" y="618226"/>
                      <a:pt x="1227304" y="621587"/>
                      <a:pt x="1238025" y="631393"/>
                    </a:cubicBezTo>
                    <a:cubicBezTo>
                      <a:pt x="1250351" y="645484"/>
                      <a:pt x="1266829" y="654075"/>
                      <a:pt x="1275166" y="668533"/>
                    </a:cubicBezTo>
                    <a:cubicBezTo>
                      <a:pt x="1281179" y="683675"/>
                      <a:pt x="1289169" y="695264"/>
                      <a:pt x="1299926" y="705674"/>
                    </a:cubicBezTo>
                    <a:cubicBezTo>
                      <a:pt x="1317324" y="765212"/>
                      <a:pt x="1316049" y="741479"/>
                      <a:pt x="1306116" y="817096"/>
                    </a:cubicBezTo>
                    <a:cubicBezTo>
                      <a:pt x="1305081" y="824940"/>
                      <a:pt x="1302113" y="833946"/>
                      <a:pt x="1299926" y="841857"/>
                    </a:cubicBezTo>
                    <a:cubicBezTo>
                      <a:pt x="1294788" y="860863"/>
                      <a:pt x="1293393" y="866118"/>
                      <a:pt x="1275166" y="878998"/>
                    </a:cubicBezTo>
                    <a:cubicBezTo>
                      <a:pt x="1269553" y="883048"/>
                      <a:pt x="1262596" y="884178"/>
                      <a:pt x="1256595" y="885188"/>
                    </a:cubicBezTo>
                    <a:cubicBezTo>
                      <a:pt x="1235888" y="893650"/>
                      <a:pt x="1228825" y="888247"/>
                      <a:pt x="1207074" y="897568"/>
                    </a:cubicBezTo>
                    <a:cubicBezTo>
                      <a:pt x="1184869" y="932638"/>
                      <a:pt x="1210692" y="905435"/>
                      <a:pt x="1176124" y="928519"/>
                    </a:cubicBezTo>
                    <a:cubicBezTo>
                      <a:pt x="1170194" y="934127"/>
                      <a:pt x="1166158" y="943690"/>
                      <a:pt x="1157553" y="947089"/>
                    </a:cubicBezTo>
                    <a:cubicBezTo>
                      <a:pt x="1143883" y="952737"/>
                      <a:pt x="1131230" y="953941"/>
                      <a:pt x="1120412" y="959469"/>
                    </a:cubicBezTo>
                    <a:cubicBezTo>
                      <a:pt x="1089912" y="974977"/>
                      <a:pt x="1102269" y="966899"/>
                      <a:pt x="1077082" y="978040"/>
                    </a:cubicBezTo>
                    <a:cubicBezTo>
                      <a:pt x="1067483" y="985340"/>
                      <a:pt x="1061973" y="992415"/>
                      <a:pt x="1052321" y="996610"/>
                    </a:cubicBezTo>
                    <a:cubicBezTo>
                      <a:pt x="1038559" y="1005747"/>
                      <a:pt x="1024028" y="1011915"/>
                      <a:pt x="1008990" y="1015181"/>
                    </a:cubicBezTo>
                    <a:cubicBezTo>
                      <a:pt x="955331" y="1027441"/>
                      <a:pt x="1026796" y="1007276"/>
                      <a:pt x="947089" y="1033751"/>
                    </a:cubicBezTo>
                    <a:cubicBezTo>
                      <a:pt x="941942" y="1036245"/>
                      <a:pt x="933960" y="1035811"/>
                      <a:pt x="928518" y="1039941"/>
                    </a:cubicBezTo>
                    <a:cubicBezTo>
                      <a:pt x="922277" y="1043390"/>
                      <a:pt x="916807" y="1048392"/>
                      <a:pt x="909948" y="1052321"/>
                    </a:cubicBezTo>
                    <a:cubicBezTo>
                      <a:pt x="894706" y="1060486"/>
                      <a:pt x="883171" y="1057859"/>
                      <a:pt x="866617" y="1064702"/>
                    </a:cubicBezTo>
                    <a:cubicBezTo>
                      <a:pt x="856358" y="1068014"/>
                      <a:pt x="851280" y="1073428"/>
                      <a:pt x="841857" y="1077082"/>
                    </a:cubicBezTo>
                    <a:cubicBezTo>
                      <a:pt x="835720" y="1079787"/>
                      <a:pt x="830457" y="1081357"/>
                      <a:pt x="823286" y="1083272"/>
                    </a:cubicBezTo>
                    <a:cubicBezTo>
                      <a:pt x="809390" y="1089525"/>
                      <a:pt x="800236" y="1104848"/>
                      <a:pt x="786145" y="1108032"/>
                    </a:cubicBezTo>
                    <a:cubicBezTo>
                      <a:pt x="779905" y="1110022"/>
                      <a:pt x="774075" y="1111450"/>
                      <a:pt x="767575" y="1114223"/>
                    </a:cubicBezTo>
                    <a:cubicBezTo>
                      <a:pt x="758181" y="1118984"/>
                      <a:pt x="752375" y="1123575"/>
                      <a:pt x="742815" y="1126603"/>
                    </a:cubicBezTo>
                    <a:cubicBezTo>
                      <a:pt x="735192" y="1129424"/>
                      <a:pt x="727924" y="1131251"/>
                      <a:pt x="718054" y="1132793"/>
                    </a:cubicBezTo>
                    <a:cubicBezTo>
                      <a:pt x="712495" y="1137032"/>
                      <a:pt x="706479" y="1142727"/>
                      <a:pt x="699484" y="1145173"/>
                    </a:cubicBezTo>
                    <a:cubicBezTo>
                      <a:pt x="691622" y="1150211"/>
                      <a:pt x="663264" y="1155976"/>
                      <a:pt x="656153" y="1157554"/>
                    </a:cubicBezTo>
                    <a:cubicBezTo>
                      <a:pt x="635578" y="1161963"/>
                      <a:pt x="594251" y="1169934"/>
                      <a:pt x="594251" y="1169934"/>
                    </a:cubicBezTo>
                    <a:cubicBezTo>
                      <a:pt x="542246" y="1221072"/>
                      <a:pt x="605818" y="1158837"/>
                      <a:pt x="550921" y="1213265"/>
                    </a:cubicBezTo>
                    <a:cubicBezTo>
                      <a:pt x="545426" y="1217863"/>
                      <a:pt x="538023" y="1220909"/>
                      <a:pt x="532350" y="1225645"/>
                    </a:cubicBezTo>
                    <a:cubicBezTo>
                      <a:pt x="532245" y="1225307"/>
                      <a:pt x="485913" y="1271499"/>
                      <a:pt x="476639" y="1281356"/>
                    </a:cubicBezTo>
                    <a:cubicBezTo>
                      <a:pt x="471119" y="1288010"/>
                      <a:pt x="462433" y="1293443"/>
                      <a:pt x="458069" y="1299926"/>
                    </a:cubicBezTo>
                    <a:cubicBezTo>
                      <a:pt x="436211" y="1335943"/>
                      <a:pt x="449020" y="1317549"/>
                      <a:pt x="408548" y="1355638"/>
                    </a:cubicBezTo>
                    <a:cubicBezTo>
                      <a:pt x="403583" y="1360966"/>
                      <a:pt x="394915" y="1368600"/>
                      <a:pt x="389977" y="1374208"/>
                    </a:cubicBezTo>
                    <a:cubicBezTo>
                      <a:pt x="386090" y="1380175"/>
                      <a:pt x="383086" y="1388855"/>
                      <a:pt x="377597" y="1392778"/>
                    </a:cubicBezTo>
                    <a:cubicBezTo>
                      <a:pt x="372324" y="1396059"/>
                      <a:pt x="364136" y="1397018"/>
                      <a:pt x="359027" y="1398969"/>
                    </a:cubicBezTo>
                    <a:cubicBezTo>
                      <a:pt x="353028" y="1402490"/>
                      <a:pt x="346450" y="1406310"/>
                      <a:pt x="340456" y="1411349"/>
                    </a:cubicBezTo>
                    <a:cubicBezTo>
                      <a:pt x="330731" y="1419646"/>
                      <a:pt x="310177" y="1436130"/>
                      <a:pt x="297125" y="1442299"/>
                    </a:cubicBezTo>
                    <a:cubicBezTo>
                      <a:pt x="280560" y="1454136"/>
                      <a:pt x="264530" y="1458155"/>
                      <a:pt x="247604" y="1467059"/>
                    </a:cubicBezTo>
                    <a:cubicBezTo>
                      <a:pt x="242257" y="1470578"/>
                      <a:pt x="233920" y="1475557"/>
                      <a:pt x="229034" y="1479440"/>
                    </a:cubicBezTo>
                    <a:cubicBezTo>
                      <a:pt x="221217" y="1487136"/>
                      <a:pt x="213156" y="1491299"/>
                      <a:pt x="204273" y="1498011"/>
                    </a:cubicBezTo>
                    <a:cubicBezTo>
                      <a:pt x="193015" y="1505467"/>
                      <a:pt x="183069" y="1509068"/>
                      <a:pt x="173323" y="1516580"/>
                    </a:cubicBezTo>
                    <a:cubicBezTo>
                      <a:pt x="165426" y="1524902"/>
                      <a:pt x="156667" y="1532703"/>
                      <a:pt x="148562" y="1541342"/>
                    </a:cubicBezTo>
                    <a:cubicBezTo>
                      <a:pt x="140952" y="1548659"/>
                      <a:pt x="131460" y="1553365"/>
                      <a:pt x="123802" y="1559911"/>
                    </a:cubicBezTo>
                    <a:cubicBezTo>
                      <a:pt x="95900" y="1584240"/>
                      <a:pt x="115209" y="1565124"/>
                      <a:pt x="80471" y="1584672"/>
                    </a:cubicBezTo>
                    <a:cubicBezTo>
                      <a:pt x="71548" y="1589839"/>
                      <a:pt x="43451" y="1610743"/>
                      <a:pt x="37140" y="1615623"/>
                    </a:cubicBezTo>
                    <a:cubicBezTo>
                      <a:pt x="31756" y="1620927"/>
                      <a:pt x="24060" y="1629338"/>
                      <a:pt x="18569" y="1634193"/>
                    </a:cubicBezTo>
                    <a:cubicBezTo>
                      <a:pt x="1716" y="1679384"/>
                      <a:pt x="8825" y="1656540"/>
                      <a:pt x="0" y="1696094"/>
                    </a:cubicBezTo>
                    <a:cubicBezTo>
                      <a:pt x="5200" y="1716941"/>
                      <a:pt x="18631" y="1737389"/>
                      <a:pt x="18569" y="1751805"/>
                    </a:cubicBezTo>
                    <a:cubicBezTo>
                      <a:pt x="20873" y="1758023"/>
                      <a:pt x="20521" y="1766374"/>
                      <a:pt x="24760" y="1770376"/>
                    </a:cubicBezTo>
                    <a:cubicBezTo>
                      <a:pt x="49797" y="1794230"/>
                      <a:pt x="36665" y="1782085"/>
                      <a:pt x="55710" y="1807517"/>
                    </a:cubicBezTo>
                    <a:cubicBezTo>
                      <a:pt x="56335" y="1844972"/>
                      <a:pt x="57854" y="1888877"/>
                      <a:pt x="61900" y="1925129"/>
                    </a:cubicBezTo>
                    <a:cubicBezTo>
                      <a:pt x="63116" y="1946008"/>
                      <a:pt x="71241" y="1964515"/>
                      <a:pt x="74281" y="1987030"/>
                    </a:cubicBezTo>
                    <a:cubicBezTo>
                      <a:pt x="76406" y="2002683"/>
                      <a:pt x="76896" y="2015166"/>
                      <a:pt x="80471" y="2030361"/>
                    </a:cubicBezTo>
                    <a:cubicBezTo>
                      <a:pt x="81285" y="2042895"/>
                      <a:pt x="86255" y="2057060"/>
                      <a:pt x="86661" y="2067502"/>
                    </a:cubicBezTo>
                    <a:cubicBezTo>
                      <a:pt x="95908" y="2115305"/>
                      <a:pt x="102447" y="2121466"/>
                      <a:pt x="86661" y="2104643"/>
                    </a:cubicBezTo>
                  </a:path>
                </a:pathLst>
              </a:custGeom>
              <a:noFill/>
              <a:ln w="28575" cap="rnd">
                <a:solidFill>
                  <a:srgbClr val="FF0000"/>
                </a:solidFill>
                <a:round/>
                <a:extLst>
                  <a:ext uri="{C807C97D-BFC1-408E-A445-0C87EB9F89A2}">
                    <ask:lineSketchStyleProps xmlns:ask="http://schemas.microsoft.com/office/drawing/2018/sketchyshapes" sd="1841380898">
                      <a:custGeom>
                        <a:avLst/>
                        <a:gdLst>
                          <a:gd name="connsiteX0" fmla="*/ 481780 w 2086886"/>
                          <a:gd name="connsiteY0" fmla="*/ 0 h 3355800"/>
                          <a:gd name="connsiteX1" fmla="*/ 530942 w 2086886"/>
                          <a:gd name="connsiteY1" fmla="*/ 39329 h 3355800"/>
                          <a:gd name="connsiteX2" fmla="*/ 570271 w 2086886"/>
                          <a:gd name="connsiteY2" fmla="*/ 98323 h 3355800"/>
                          <a:gd name="connsiteX3" fmla="*/ 619432 w 2086886"/>
                          <a:gd name="connsiteY3" fmla="*/ 157316 h 3355800"/>
                          <a:gd name="connsiteX4" fmla="*/ 648929 w 2086886"/>
                          <a:gd name="connsiteY4" fmla="*/ 186813 h 3355800"/>
                          <a:gd name="connsiteX5" fmla="*/ 688258 w 2086886"/>
                          <a:gd name="connsiteY5" fmla="*/ 245807 h 3355800"/>
                          <a:gd name="connsiteX6" fmla="*/ 747251 w 2086886"/>
                          <a:gd name="connsiteY6" fmla="*/ 304800 h 3355800"/>
                          <a:gd name="connsiteX7" fmla="*/ 776748 w 2086886"/>
                          <a:gd name="connsiteY7" fmla="*/ 324465 h 3355800"/>
                          <a:gd name="connsiteX8" fmla="*/ 806245 w 2086886"/>
                          <a:gd name="connsiteY8" fmla="*/ 353962 h 3355800"/>
                          <a:gd name="connsiteX9" fmla="*/ 865238 w 2086886"/>
                          <a:gd name="connsiteY9" fmla="*/ 393291 h 3355800"/>
                          <a:gd name="connsiteX10" fmla="*/ 894735 w 2086886"/>
                          <a:gd name="connsiteY10" fmla="*/ 412955 h 3355800"/>
                          <a:gd name="connsiteX11" fmla="*/ 934064 w 2086886"/>
                          <a:gd name="connsiteY11" fmla="*/ 432620 h 3355800"/>
                          <a:gd name="connsiteX12" fmla="*/ 1022555 w 2086886"/>
                          <a:gd name="connsiteY12" fmla="*/ 481781 h 3355800"/>
                          <a:gd name="connsiteX13" fmla="*/ 1091380 w 2086886"/>
                          <a:gd name="connsiteY13" fmla="*/ 530942 h 3355800"/>
                          <a:gd name="connsiteX14" fmla="*/ 1150374 w 2086886"/>
                          <a:gd name="connsiteY14" fmla="*/ 570271 h 3355800"/>
                          <a:gd name="connsiteX15" fmla="*/ 1209367 w 2086886"/>
                          <a:gd name="connsiteY15" fmla="*/ 609600 h 3355800"/>
                          <a:gd name="connsiteX16" fmla="*/ 1238864 w 2086886"/>
                          <a:gd name="connsiteY16" fmla="*/ 629265 h 3355800"/>
                          <a:gd name="connsiteX17" fmla="*/ 1297858 w 2086886"/>
                          <a:gd name="connsiteY17" fmla="*/ 648929 h 3355800"/>
                          <a:gd name="connsiteX18" fmla="*/ 1366684 w 2086886"/>
                          <a:gd name="connsiteY18" fmla="*/ 688258 h 3355800"/>
                          <a:gd name="connsiteX19" fmla="*/ 1425677 w 2086886"/>
                          <a:gd name="connsiteY19" fmla="*/ 707923 h 3355800"/>
                          <a:gd name="connsiteX20" fmla="*/ 1484671 w 2086886"/>
                          <a:gd name="connsiteY20" fmla="*/ 737420 h 3355800"/>
                          <a:gd name="connsiteX21" fmla="*/ 1553496 w 2086886"/>
                          <a:gd name="connsiteY21" fmla="*/ 766916 h 3355800"/>
                          <a:gd name="connsiteX22" fmla="*/ 1612490 w 2086886"/>
                          <a:gd name="connsiteY22" fmla="*/ 796413 h 3355800"/>
                          <a:gd name="connsiteX23" fmla="*/ 1651819 w 2086886"/>
                          <a:gd name="connsiteY23" fmla="*/ 816078 h 3355800"/>
                          <a:gd name="connsiteX24" fmla="*/ 1691148 w 2086886"/>
                          <a:gd name="connsiteY24" fmla="*/ 825910 h 3355800"/>
                          <a:gd name="connsiteX25" fmla="*/ 1720645 w 2086886"/>
                          <a:gd name="connsiteY25" fmla="*/ 835742 h 3355800"/>
                          <a:gd name="connsiteX26" fmla="*/ 1789471 w 2086886"/>
                          <a:gd name="connsiteY26" fmla="*/ 875071 h 3355800"/>
                          <a:gd name="connsiteX27" fmla="*/ 1848464 w 2086886"/>
                          <a:gd name="connsiteY27" fmla="*/ 914400 h 3355800"/>
                          <a:gd name="connsiteX28" fmla="*/ 1877961 w 2086886"/>
                          <a:gd name="connsiteY28" fmla="*/ 934065 h 3355800"/>
                          <a:gd name="connsiteX29" fmla="*/ 1907458 w 2086886"/>
                          <a:gd name="connsiteY29" fmla="*/ 963562 h 3355800"/>
                          <a:gd name="connsiteX30" fmla="*/ 1966451 w 2086886"/>
                          <a:gd name="connsiteY30" fmla="*/ 1002891 h 3355800"/>
                          <a:gd name="connsiteX31" fmla="*/ 2025445 w 2086886"/>
                          <a:gd name="connsiteY31" fmla="*/ 1061884 h 3355800"/>
                          <a:gd name="connsiteX32" fmla="*/ 2064774 w 2086886"/>
                          <a:gd name="connsiteY32" fmla="*/ 1120878 h 3355800"/>
                          <a:gd name="connsiteX33" fmla="*/ 2074606 w 2086886"/>
                          <a:gd name="connsiteY33" fmla="*/ 1297858 h 3355800"/>
                          <a:gd name="connsiteX34" fmla="*/ 2064774 w 2086886"/>
                          <a:gd name="connsiteY34" fmla="*/ 1337187 h 3355800"/>
                          <a:gd name="connsiteX35" fmla="*/ 2025445 w 2086886"/>
                          <a:gd name="connsiteY35" fmla="*/ 1396181 h 3355800"/>
                          <a:gd name="connsiteX36" fmla="*/ 1995948 w 2086886"/>
                          <a:gd name="connsiteY36" fmla="*/ 1406013 h 3355800"/>
                          <a:gd name="connsiteX37" fmla="*/ 1917290 w 2086886"/>
                          <a:gd name="connsiteY37" fmla="*/ 1425678 h 3355800"/>
                          <a:gd name="connsiteX38" fmla="*/ 1868129 w 2086886"/>
                          <a:gd name="connsiteY38" fmla="*/ 1474839 h 3355800"/>
                          <a:gd name="connsiteX39" fmla="*/ 1838632 w 2086886"/>
                          <a:gd name="connsiteY39" fmla="*/ 1504336 h 3355800"/>
                          <a:gd name="connsiteX40" fmla="*/ 1779638 w 2086886"/>
                          <a:gd name="connsiteY40" fmla="*/ 1524000 h 3355800"/>
                          <a:gd name="connsiteX41" fmla="*/ 1710813 w 2086886"/>
                          <a:gd name="connsiteY41" fmla="*/ 1553497 h 3355800"/>
                          <a:gd name="connsiteX42" fmla="*/ 1671484 w 2086886"/>
                          <a:gd name="connsiteY42" fmla="*/ 1582994 h 3355800"/>
                          <a:gd name="connsiteX43" fmla="*/ 1602658 w 2086886"/>
                          <a:gd name="connsiteY43" fmla="*/ 1612491 h 3355800"/>
                          <a:gd name="connsiteX44" fmla="*/ 1504335 w 2086886"/>
                          <a:gd name="connsiteY44" fmla="*/ 1641987 h 3355800"/>
                          <a:gd name="connsiteX45" fmla="*/ 1474838 w 2086886"/>
                          <a:gd name="connsiteY45" fmla="*/ 1651820 h 3355800"/>
                          <a:gd name="connsiteX46" fmla="*/ 1445342 w 2086886"/>
                          <a:gd name="connsiteY46" fmla="*/ 1671484 h 3355800"/>
                          <a:gd name="connsiteX47" fmla="*/ 1376516 w 2086886"/>
                          <a:gd name="connsiteY47" fmla="*/ 1691149 h 3355800"/>
                          <a:gd name="connsiteX48" fmla="*/ 1337187 w 2086886"/>
                          <a:gd name="connsiteY48" fmla="*/ 1710813 h 3355800"/>
                          <a:gd name="connsiteX49" fmla="*/ 1307690 w 2086886"/>
                          <a:gd name="connsiteY49" fmla="*/ 1720645 h 3355800"/>
                          <a:gd name="connsiteX50" fmla="*/ 1248696 w 2086886"/>
                          <a:gd name="connsiteY50" fmla="*/ 1759974 h 3355800"/>
                          <a:gd name="connsiteX51" fmla="*/ 1219200 w 2086886"/>
                          <a:gd name="connsiteY51" fmla="*/ 1769807 h 3355800"/>
                          <a:gd name="connsiteX52" fmla="*/ 1179871 w 2086886"/>
                          <a:gd name="connsiteY52" fmla="*/ 1789471 h 3355800"/>
                          <a:gd name="connsiteX53" fmla="*/ 1140542 w 2086886"/>
                          <a:gd name="connsiteY53" fmla="*/ 1799303 h 3355800"/>
                          <a:gd name="connsiteX54" fmla="*/ 1111045 w 2086886"/>
                          <a:gd name="connsiteY54" fmla="*/ 1818968 h 3355800"/>
                          <a:gd name="connsiteX55" fmla="*/ 1042219 w 2086886"/>
                          <a:gd name="connsiteY55" fmla="*/ 1838633 h 3355800"/>
                          <a:gd name="connsiteX56" fmla="*/ 943896 w 2086886"/>
                          <a:gd name="connsiteY56" fmla="*/ 1858297 h 3355800"/>
                          <a:gd name="connsiteX57" fmla="*/ 875071 w 2086886"/>
                          <a:gd name="connsiteY57" fmla="*/ 1927123 h 3355800"/>
                          <a:gd name="connsiteX58" fmla="*/ 845574 w 2086886"/>
                          <a:gd name="connsiteY58" fmla="*/ 1946787 h 3355800"/>
                          <a:gd name="connsiteX59" fmla="*/ 757084 w 2086886"/>
                          <a:gd name="connsiteY59" fmla="*/ 2035278 h 3355800"/>
                          <a:gd name="connsiteX60" fmla="*/ 727587 w 2086886"/>
                          <a:gd name="connsiteY60" fmla="*/ 2064774 h 3355800"/>
                          <a:gd name="connsiteX61" fmla="*/ 648929 w 2086886"/>
                          <a:gd name="connsiteY61" fmla="*/ 2153265 h 3355800"/>
                          <a:gd name="connsiteX62" fmla="*/ 619432 w 2086886"/>
                          <a:gd name="connsiteY62" fmla="*/ 2182762 h 3355800"/>
                          <a:gd name="connsiteX63" fmla="*/ 599767 w 2086886"/>
                          <a:gd name="connsiteY63" fmla="*/ 2212258 h 3355800"/>
                          <a:gd name="connsiteX64" fmla="*/ 570271 w 2086886"/>
                          <a:gd name="connsiteY64" fmla="*/ 2222091 h 3355800"/>
                          <a:gd name="connsiteX65" fmla="*/ 540774 w 2086886"/>
                          <a:gd name="connsiteY65" fmla="*/ 2241755 h 3355800"/>
                          <a:gd name="connsiteX66" fmla="*/ 471948 w 2086886"/>
                          <a:gd name="connsiteY66" fmla="*/ 2290916 h 3355800"/>
                          <a:gd name="connsiteX67" fmla="*/ 393290 w 2086886"/>
                          <a:gd name="connsiteY67" fmla="*/ 2330245 h 3355800"/>
                          <a:gd name="connsiteX68" fmla="*/ 363793 w 2086886"/>
                          <a:gd name="connsiteY68" fmla="*/ 2349910 h 3355800"/>
                          <a:gd name="connsiteX69" fmla="*/ 324464 w 2086886"/>
                          <a:gd name="connsiteY69" fmla="*/ 2379407 h 3355800"/>
                          <a:gd name="connsiteX70" fmla="*/ 275303 w 2086886"/>
                          <a:gd name="connsiteY70" fmla="*/ 2408903 h 3355800"/>
                          <a:gd name="connsiteX71" fmla="*/ 235974 w 2086886"/>
                          <a:gd name="connsiteY71" fmla="*/ 2448233 h 3355800"/>
                          <a:gd name="connsiteX72" fmla="*/ 196645 w 2086886"/>
                          <a:gd name="connsiteY72" fmla="*/ 2477729 h 3355800"/>
                          <a:gd name="connsiteX73" fmla="*/ 127819 w 2086886"/>
                          <a:gd name="connsiteY73" fmla="*/ 2517058 h 3355800"/>
                          <a:gd name="connsiteX74" fmla="*/ 58993 w 2086886"/>
                          <a:gd name="connsiteY74" fmla="*/ 2566220 h 3355800"/>
                          <a:gd name="connsiteX75" fmla="*/ 29496 w 2086886"/>
                          <a:gd name="connsiteY75" fmla="*/ 2595716 h 3355800"/>
                          <a:gd name="connsiteX76" fmla="*/ 0 w 2086886"/>
                          <a:gd name="connsiteY76" fmla="*/ 2694039 h 3355800"/>
                          <a:gd name="connsiteX77" fmla="*/ 29496 w 2086886"/>
                          <a:gd name="connsiteY77" fmla="*/ 2782529 h 3355800"/>
                          <a:gd name="connsiteX78" fmla="*/ 39329 w 2086886"/>
                          <a:gd name="connsiteY78" fmla="*/ 2812026 h 3355800"/>
                          <a:gd name="connsiteX79" fmla="*/ 88490 w 2086886"/>
                          <a:gd name="connsiteY79" fmla="*/ 2871020 h 3355800"/>
                          <a:gd name="connsiteX80" fmla="*/ 98322 w 2086886"/>
                          <a:gd name="connsiteY80" fmla="*/ 3057833 h 3355800"/>
                          <a:gd name="connsiteX81" fmla="*/ 117987 w 2086886"/>
                          <a:gd name="connsiteY81" fmla="*/ 3156155 h 3355800"/>
                          <a:gd name="connsiteX82" fmla="*/ 127819 w 2086886"/>
                          <a:gd name="connsiteY82" fmla="*/ 3224981 h 3355800"/>
                          <a:gd name="connsiteX83" fmla="*/ 137651 w 2086886"/>
                          <a:gd name="connsiteY83" fmla="*/ 3283974 h 3355800"/>
                          <a:gd name="connsiteX84" fmla="*/ 137651 w 2086886"/>
                          <a:gd name="connsiteY84" fmla="*/ 3342968 h 335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2086886" h="3355800">
                            <a:moveTo>
                              <a:pt x="481780" y="0"/>
                            </a:moveTo>
                            <a:cubicBezTo>
                              <a:pt x="498167" y="13110"/>
                              <a:pt x="516903" y="23730"/>
                              <a:pt x="530942" y="39329"/>
                            </a:cubicBezTo>
                            <a:cubicBezTo>
                              <a:pt x="546752" y="56896"/>
                              <a:pt x="553560" y="81611"/>
                              <a:pt x="570271" y="98323"/>
                            </a:cubicBezTo>
                            <a:cubicBezTo>
                              <a:pt x="656454" y="184509"/>
                              <a:pt x="550980" y="75176"/>
                              <a:pt x="619432" y="157316"/>
                            </a:cubicBezTo>
                            <a:cubicBezTo>
                              <a:pt x="628334" y="167998"/>
                              <a:pt x="640392" y="175837"/>
                              <a:pt x="648929" y="186813"/>
                            </a:cubicBezTo>
                            <a:cubicBezTo>
                              <a:pt x="663439" y="205469"/>
                              <a:pt x="671546" y="229095"/>
                              <a:pt x="688258" y="245807"/>
                            </a:cubicBezTo>
                            <a:cubicBezTo>
                              <a:pt x="707922" y="265471"/>
                              <a:pt x="724112" y="289374"/>
                              <a:pt x="747251" y="304800"/>
                            </a:cubicBezTo>
                            <a:cubicBezTo>
                              <a:pt x="757083" y="311355"/>
                              <a:pt x="767670" y="316900"/>
                              <a:pt x="776748" y="324465"/>
                            </a:cubicBezTo>
                            <a:cubicBezTo>
                              <a:pt x="787430" y="333367"/>
                              <a:pt x="795269" y="345425"/>
                              <a:pt x="806245" y="353962"/>
                            </a:cubicBezTo>
                            <a:cubicBezTo>
                              <a:pt x="824900" y="368472"/>
                              <a:pt x="845574" y="380181"/>
                              <a:pt x="865238" y="393291"/>
                            </a:cubicBezTo>
                            <a:cubicBezTo>
                              <a:pt x="875070" y="399846"/>
                              <a:pt x="884166" y="407670"/>
                              <a:pt x="894735" y="412955"/>
                            </a:cubicBezTo>
                            <a:cubicBezTo>
                              <a:pt x="907845" y="419510"/>
                              <a:pt x="921496" y="425079"/>
                              <a:pt x="934064" y="432620"/>
                            </a:cubicBezTo>
                            <a:cubicBezTo>
                              <a:pt x="1018583" y="483332"/>
                              <a:pt x="963225" y="462005"/>
                              <a:pt x="1022555" y="481781"/>
                            </a:cubicBezTo>
                            <a:cubicBezTo>
                              <a:pt x="1118460" y="545718"/>
                              <a:pt x="969411" y="445564"/>
                              <a:pt x="1091380" y="530942"/>
                            </a:cubicBezTo>
                            <a:cubicBezTo>
                              <a:pt x="1110742" y="544495"/>
                              <a:pt x="1130709" y="557161"/>
                              <a:pt x="1150374" y="570271"/>
                            </a:cubicBezTo>
                            <a:lnTo>
                              <a:pt x="1209367" y="609600"/>
                            </a:lnTo>
                            <a:cubicBezTo>
                              <a:pt x="1219199" y="616155"/>
                              <a:pt x="1227653" y="625528"/>
                              <a:pt x="1238864" y="629265"/>
                            </a:cubicBezTo>
                            <a:lnTo>
                              <a:pt x="1297858" y="648929"/>
                            </a:lnTo>
                            <a:cubicBezTo>
                              <a:pt x="1324467" y="666668"/>
                              <a:pt x="1335494" y="675782"/>
                              <a:pt x="1366684" y="688258"/>
                            </a:cubicBezTo>
                            <a:cubicBezTo>
                              <a:pt x="1385930" y="695956"/>
                              <a:pt x="1408430" y="696425"/>
                              <a:pt x="1425677" y="707923"/>
                            </a:cubicBezTo>
                            <a:cubicBezTo>
                              <a:pt x="1510215" y="764280"/>
                              <a:pt x="1403252" y="696710"/>
                              <a:pt x="1484671" y="737420"/>
                            </a:cubicBezTo>
                            <a:cubicBezTo>
                              <a:pt x="1552567" y="771369"/>
                              <a:pt x="1471648" y="746454"/>
                              <a:pt x="1553496" y="766916"/>
                            </a:cubicBezTo>
                            <a:cubicBezTo>
                              <a:pt x="1610184" y="804709"/>
                              <a:pt x="1555498" y="771988"/>
                              <a:pt x="1612490" y="796413"/>
                            </a:cubicBezTo>
                            <a:cubicBezTo>
                              <a:pt x="1625962" y="802187"/>
                              <a:pt x="1638095" y="810932"/>
                              <a:pt x="1651819" y="816078"/>
                            </a:cubicBezTo>
                            <a:cubicBezTo>
                              <a:pt x="1664472" y="820823"/>
                              <a:pt x="1678155" y="822198"/>
                              <a:pt x="1691148" y="825910"/>
                            </a:cubicBezTo>
                            <a:cubicBezTo>
                              <a:pt x="1701113" y="828757"/>
                              <a:pt x="1710813" y="832465"/>
                              <a:pt x="1720645" y="835742"/>
                            </a:cubicBezTo>
                            <a:cubicBezTo>
                              <a:pt x="1822677" y="903765"/>
                              <a:pt x="1664732" y="800228"/>
                              <a:pt x="1789471" y="875071"/>
                            </a:cubicBezTo>
                            <a:cubicBezTo>
                              <a:pt x="1809737" y="887230"/>
                              <a:pt x="1828800" y="901290"/>
                              <a:pt x="1848464" y="914400"/>
                            </a:cubicBezTo>
                            <a:cubicBezTo>
                              <a:pt x="1858296" y="920955"/>
                              <a:pt x="1869605" y="925709"/>
                              <a:pt x="1877961" y="934065"/>
                            </a:cubicBezTo>
                            <a:cubicBezTo>
                              <a:pt x="1887793" y="943897"/>
                              <a:pt x="1896482" y="955025"/>
                              <a:pt x="1907458" y="963562"/>
                            </a:cubicBezTo>
                            <a:cubicBezTo>
                              <a:pt x="1926113" y="978072"/>
                              <a:pt x="1949739" y="986180"/>
                              <a:pt x="1966451" y="1002891"/>
                            </a:cubicBezTo>
                            <a:cubicBezTo>
                              <a:pt x="1986116" y="1022555"/>
                              <a:pt x="2010019" y="1038745"/>
                              <a:pt x="2025445" y="1061884"/>
                            </a:cubicBezTo>
                            <a:lnTo>
                              <a:pt x="2064774" y="1120878"/>
                            </a:lnTo>
                            <a:cubicBezTo>
                              <a:pt x="2094711" y="1210691"/>
                              <a:pt x="2090361" y="1171818"/>
                              <a:pt x="2074606" y="1297858"/>
                            </a:cubicBezTo>
                            <a:cubicBezTo>
                              <a:pt x="2072930" y="1311267"/>
                              <a:pt x="2068486" y="1324194"/>
                              <a:pt x="2064774" y="1337187"/>
                            </a:cubicBezTo>
                            <a:cubicBezTo>
                              <a:pt x="2056285" y="1366899"/>
                              <a:pt x="2054569" y="1376765"/>
                              <a:pt x="2025445" y="1396181"/>
                            </a:cubicBezTo>
                            <a:cubicBezTo>
                              <a:pt x="2016821" y="1401930"/>
                              <a:pt x="2006003" y="1403499"/>
                              <a:pt x="1995948" y="1406013"/>
                            </a:cubicBezTo>
                            <a:lnTo>
                              <a:pt x="1917290" y="1425678"/>
                            </a:lnTo>
                            <a:cubicBezTo>
                              <a:pt x="1881239" y="1479754"/>
                              <a:pt x="1917290" y="1433871"/>
                              <a:pt x="1868129" y="1474839"/>
                            </a:cubicBezTo>
                            <a:cubicBezTo>
                              <a:pt x="1857447" y="1483741"/>
                              <a:pt x="1850787" y="1497583"/>
                              <a:pt x="1838632" y="1504336"/>
                            </a:cubicBezTo>
                            <a:cubicBezTo>
                              <a:pt x="1820512" y="1514402"/>
                              <a:pt x="1798178" y="1514730"/>
                              <a:pt x="1779638" y="1524000"/>
                            </a:cubicBezTo>
                            <a:cubicBezTo>
                              <a:pt x="1731039" y="1548300"/>
                              <a:pt x="1754214" y="1539030"/>
                              <a:pt x="1710813" y="1553497"/>
                            </a:cubicBezTo>
                            <a:cubicBezTo>
                              <a:pt x="1697703" y="1563329"/>
                              <a:pt x="1685380" y="1574309"/>
                              <a:pt x="1671484" y="1582994"/>
                            </a:cubicBezTo>
                            <a:cubicBezTo>
                              <a:pt x="1649409" y="1596791"/>
                              <a:pt x="1627304" y="1605449"/>
                              <a:pt x="1602658" y="1612491"/>
                            </a:cubicBezTo>
                            <a:cubicBezTo>
                              <a:pt x="1498630" y="1642214"/>
                              <a:pt x="1644546" y="1595250"/>
                              <a:pt x="1504335" y="1641987"/>
                            </a:cubicBezTo>
                            <a:cubicBezTo>
                              <a:pt x="1494503" y="1645264"/>
                              <a:pt x="1483462" y="1646071"/>
                              <a:pt x="1474838" y="1651820"/>
                            </a:cubicBezTo>
                            <a:cubicBezTo>
                              <a:pt x="1465006" y="1658375"/>
                              <a:pt x="1455911" y="1666200"/>
                              <a:pt x="1445342" y="1671484"/>
                            </a:cubicBezTo>
                            <a:cubicBezTo>
                              <a:pt x="1421580" y="1683365"/>
                              <a:pt x="1401708" y="1681702"/>
                              <a:pt x="1376516" y="1691149"/>
                            </a:cubicBezTo>
                            <a:cubicBezTo>
                              <a:pt x="1362792" y="1696295"/>
                              <a:pt x="1350659" y="1705039"/>
                              <a:pt x="1337187" y="1710813"/>
                            </a:cubicBezTo>
                            <a:cubicBezTo>
                              <a:pt x="1327661" y="1714896"/>
                              <a:pt x="1317522" y="1717368"/>
                              <a:pt x="1307690" y="1720645"/>
                            </a:cubicBezTo>
                            <a:cubicBezTo>
                              <a:pt x="1288025" y="1733755"/>
                              <a:pt x="1271117" y="1752500"/>
                              <a:pt x="1248696" y="1759974"/>
                            </a:cubicBezTo>
                            <a:cubicBezTo>
                              <a:pt x="1238864" y="1763252"/>
                              <a:pt x="1228726" y="1765724"/>
                              <a:pt x="1219200" y="1769807"/>
                            </a:cubicBezTo>
                            <a:cubicBezTo>
                              <a:pt x="1205728" y="1775581"/>
                              <a:pt x="1193595" y="1784325"/>
                              <a:pt x="1179871" y="1789471"/>
                            </a:cubicBezTo>
                            <a:cubicBezTo>
                              <a:pt x="1167218" y="1794216"/>
                              <a:pt x="1153652" y="1796026"/>
                              <a:pt x="1140542" y="1799303"/>
                            </a:cubicBezTo>
                            <a:cubicBezTo>
                              <a:pt x="1130710" y="1805858"/>
                              <a:pt x="1121614" y="1813683"/>
                              <a:pt x="1111045" y="1818968"/>
                            </a:cubicBezTo>
                            <a:cubicBezTo>
                              <a:pt x="1098152" y="1825415"/>
                              <a:pt x="1053239" y="1836272"/>
                              <a:pt x="1042219" y="1838633"/>
                            </a:cubicBezTo>
                            <a:cubicBezTo>
                              <a:pt x="1009538" y="1845636"/>
                              <a:pt x="943896" y="1858297"/>
                              <a:pt x="943896" y="1858297"/>
                            </a:cubicBezTo>
                            <a:cubicBezTo>
                              <a:pt x="839013" y="1936960"/>
                              <a:pt x="966843" y="1835351"/>
                              <a:pt x="875071" y="1927123"/>
                            </a:cubicBezTo>
                            <a:cubicBezTo>
                              <a:pt x="866715" y="1935479"/>
                              <a:pt x="854406" y="1938936"/>
                              <a:pt x="845574" y="1946787"/>
                            </a:cubicBezTo>
                            <a:cubicBezTo>
                              <a:pt x="845544" y="1946814"/>
                              <a:pt x="771847" y="2020515"/>
                              <a:pt x="757084" y="2035278"/>
                            </a:cubicBezTo>
                            <a:cubicBezTo>
                              <a:pt x="747252" y="2045110"/>
                              <a:pt x="735300" y="2053205"/>
                              <a:pt x="727587" y="2064774"/>
                            </a:cubicBezTo>
                            <a:cubicBezTo>
                              <a:pt x="692496" y="2117410"/>
                              <a:pt x="716277" y="2085916"/>
                              <a:pt x="648929" y="2153265"/>
                            </a:cubicBezTo>
                            <a:cubicBezTo>
                              <a:pt x="639097" y="2163097"/>
                              <a:pt x="627145" y="2171193"/>
                              <a:pt x="619432" y="2182762"/>
                            </a:cubicBezTo>
                            <a:cubicBezTo>
                              <a:pt x="612877" y="2192594"/>
                              <a:pt x="608994" y="2204876"/>
                              <a:pt x="599767" y="2212258"/>
                            </a:cubicBezTo>
                            <a:cubicBezTo>
                              <a:pt x="591674" y="2218732"/>
                              <a:pt x="579541" y="2217456"/>
                              <a:pt x="570271" y="2222091"/>
                            </a:cubicBezTo>
                            <a:cubicBezTo>
                              <a:pt x="559702" y="2227376"/>
                              <a:pt x="550390" y="2234887"/>
                              <a:pt x="540774" y="2241755"/>
                            </a:cubicBezTo>
                            <a:cubicBezTo>
                              <a:pt x="524606" y="2253304"/>
                              <a:pt x="491562" y="2280218"/>
                              <a:pt x="471948" y="2290916"/>
                            </a:cubicBezTo>
                            <a:cubicBezTo>
                              <a:pt x="446213" y="2304953"/>
                              <a:pt x="417681" y="2313984"/>
                              <a:pt x="393290" y="2330245"/>
                            </a:cubicBezTo>
                            <a:cubicBezTo>
                              <a:pt x="383458" y="2336800"/>
                              <a:pt x="373409" y="2343041"/>
                              <a:pt x="363793" y="2349910"/>
                            </a:cubicBezTo>
                            <a:cubicBezTo>
                              <a:pt x="350458" y="2359435"/>
                              <a:pt x="338099" y="2370317"/>
                              <a:pt x="324464" y="2379407"/>
                            </a:cubicBezTo>
                            <a:cubicBezTo>
                              <a:pt x="308563" y="2390007"/>
                              <a:pt x="290388" y="2397170"/>
                              <a:pt x="275303" y="2408903"/>
                            </a:cubicBezTo>
                            <a:cubicBezTo>
                              <a:pt x="260668" y="2420286"/>
                              <a:pt x="249927" y="2436024"/>
                              <a:pt x="235974" y="2448233"/>
                            </a:cubicBezTo>
                            <a:cubicBezTo>
                              <a:pt x="223642" y="2459024"/>
                              <a:pt x="209980" y="2468204"/>
                              <a:pt x="196645" y="2477729"/>
                            </a:cubicBezTo>
                            <a:cubicBezTo>
                              <a:pt x="148727" y="2511956"/>
                              <a:pt x="185440" y="2484132"/>
                              <a:pt x="127819" y="2517058"/>
                            </a:cubicBezTo>
                            <a:cubicBezTo>
                              <a:pt x="112257" y="2525951"/>
                              <a:pt x="69544" y="2557177"/>
                              <a:pt x="58993" y="2566220"/>
                            </a:cubicBezTo>
                            <a:cubicBezTo>
                              <a:pt x="48436" y="2575269"/>
                              <a:pt x="39328" y="2585884"/>
                              <a:pt x="29496" y="2595716"/>
                            </a:cubicBezTo>
                            <a:cubicBezTo>
                              <a:pt x="5559" y="2667530"/>
                              <a:pt x="14859" y="2634601"/>
                              <a:pt x="0" y="2694039"/>
                            </a:cubicBezTo>
                            <a:lnTo>
                              <a:pt x="29496" y="2782529"/>
                            </a:lnTo>
                            <a:cubicBezTo>
                              <a:pt x="32774" y="2792361"/>
                              <a:pt x="32000" y="2804697"/>
                              <a:pt x="39329" y="2812026"/>
                            </a:cubicBezTo>
                            <a:cubicBezTo>
                              <a:pt x="77182" y="2849879"/>
                              <a:pt x="61113" y="2829953"/>
                              <a:pt x="88490" y="2871020"/>
                            </a:cubicBezTo>
                            <a:cubicBezTo>
                              <a:pt x="91767" y="2933291"/>
                              <a:pt x="91905" y="2995807"/>
                              <a:pt x="98322" y="3057833"/>
                            </a:cubicBezTo>
                            <a:cubicBezTo>
                              <a:pt x="101761" y="3091079"/>
                              <a:pt x="113260" y="3123068"/>
                              <a:pt x="117987" y="3156155"/>
                            </a:cubicBezTo>
                            <a:cubicBezTo>
                              <a:pt x="121264" y="3179097"/>
                              <a:pt x="124295" y="3202076"/>
                              <a:pt x="127819" y="3224981"/>
                            </a:cubicBezTo>
                            <a:cubicBezTo>
                              <a:pt x="130850" y="3244685"/>
                              <a:pt x="134620" y="3264270"/>
                              <a:pt x="137651" y="3283974"/>
                            </a:cubicBezTo>
                            <a:cubicBezTo>
                              <a:pt x="149092" y="3358341"/>
                              <a:pt x="163681" y="3368996"/>
                              <a:pt x="137651" y="3342968"/>
                            </a:cubicBezTo>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latin typeface="Arial" panose="020B0604020202020204" pitchFamily="34" charset="0"/>
                  <a:cs typeface="Arial" panose="020B0604020202020204" pitchFamily="34" charset="0"/>
                </a:endParaRPr>
              </a:p>
            </p:txBody>
          </p:sp>
          <p:sp>
            <p:nvSpPr>
              <p:cNvPr id="33" name="Freeform 32">
                <a:extLst>
                  <a:ext uri="{FF2B5EF4-FFF2-40B4-BE49-F238E27FC236}">
                    <a16:creationId xmlns:a16="http://schemas.microsoft.com/office/drawing/2014/main" id="{3F7A51A8-4CFC-CB8E-7810-42A4D6DFA9B0}"/>
                  </a:ext>
                </a:extLst>
              </p:cNvPr>
              <p:cNvSpPr/>
              <p:nvPr/>
            </p:nvSpPr>
            <p:spPr>
              <a:xfrm>
                <a:off x="10530074" y="1459900"/>
                <a:ext cx="1027561" cy="2092263"/>
              </a:xfrm>
              <a:custGeom>
                <a:avLst/>
                <a:gdLst>
                  <a:gd name="connsiteX0" fmla="*/ 222844 w 1027561"/>
                  <a:gd name="connsiteY0" fmla="*/ 0 h 2092263"/>
                  <a:gd name="connsiteX1" fmla="*/ 191893 w 1027561"/>
                  <a:gd name="connsiteY1" fmla="*/ 30950 h 2092263"/>
                  <a:gd name="connsiteX2" fmla="*/ 173323 w 1027561"/>
                  <a:gd name="connsiteY2" fmla="*/ 37140 h 2092263"/>
                  <a:gd name="connsiteX3" fmla="*/ 154753 w 1027561"/>
                  <a:gd name="connsiteY3" fmla="*/ 49520 h 2092263"/>
                  <a:gd name="connsiteX4" fmla="*/ 142372 w 1027561"/>
                  <a:gd name="connsiteY4" fmla="*/ 154752 h 2092263"/>
                  <a:gd name="connsiteX5" fmla="*/ 123802 w 1027561"/>
                  <a:gd name="connsiteY5" fmla="*/ 229034 h 2092263"/>
                  <a:gd name="connsiteX6" fmla="*/ 117612 w 1027561"/>
                  <a:gd name="connsiteY6" fmla="*/ 253794 h 2092263"/>
                  <a:gd name="connsiteX7" fmla="*/ 111422 w 1027561"/>
                  <a:gd name="connsiteY7" fmla="*/ 272365 h 2092263"/>
                  <a:gd name="connsiteX8" fmla="*/ 99041 w 1027561"/>
                  <a:gd name="connsiteY8" fmla="*/ 334266 h 2092263"/>
                  <a:gd name="connsiteX9" fmla="*/ 92851 w 1027561"/>
                  <a:gd name="connsiteY9" fmla="*/ 352837 h 2092263"/>
                  <a:gd name="connsiteX10" fmla="*/ 68091 w 1027561"/>
                  <a:gd name="connsiteY10" fmla="*/ 389977 h 2092263"/>
                  <a:gd name="connsiteX11" fmla="*/ 43331 w 1027561"/>
                  <a:gd name="connsiteY11" fmla="*/ 501400 h 2092263"/>
                  <a:gd name="connsiteX12" fmla="*/ 30950 w 1027561"/>
                  <a:gd name="connsiteY12" fmla="*/ 538540 h 2092263"/>
                  <a:gd name="connsiteX13" fmla="*/ 24760 w 1027561"/>
                  <a:gd name="connsiteY13" fmla="*/ 557111 h 2092263"/>
                  <a:gd name="connsiteX14" fmla="*/ 18570 w 1027561"/>
                  <a:gd name="connsiteY14" fmla="*/ 600442 h 2092263"/>
                  <a:gd name="connsiteX15" fmla="*/ 12380 w 1027561"/>
                  <a:gd name="connsiteY15" fmla="*/ 637582 h 2092263"/>
                  <a:gd name="connsiteX16" fmla="*/ 0 w 1027561"/>
                  <a:gd name="connsiteY16" fmla="*/ 786146 h 2092263"/>
                  <a:gd name="connsiteX17" fmla="*/ 6189 w 1027561"/>
                  <a:gd name="connsiteY17" fmla="*/ 1330877 h 2092263"/>
                  <a:gd name="connsiteX18" fmla="*/ 12380 w 1027561"/>
                  <a:gd name="connsiteY18" fmla="*/ 1368018 h 2092263"/>
                  <a:gd name="connsiteX19" fmla="*/ 18570 w 1027561"/>
                  <a:gd name="connsiteY19" fmla="*/ 1386588 h 2092263"/>
                  <a:gd name="connsiteX20" fmla="*/ 55710 w 1027561"/>
                  <a:gd name="connsiteY20" fmla="*/ 1411349 h 2092263"/>
                  <a:gd name="connsiteX21" fmla="*/ 80471 w 1027561"/>
                  <a:gd name="connsiteY21" fmla="*/ 1429919 h 2092263"/>
                  <a:gd name="connsiteX22" fmla="*/ 99041 w 1027561"/>
                  <a:gd name="connsiteY22" fmla="*/ 1442299 h 2092263"/>
                  <a:gd name="connsiteX23" fmla="*/ 117612 w 1027561"/>
                  <a:gd name="connsiteY23" fmla="*/ 1460870 h 2092263"/>
                  <a:gd name="connsiteX24" fmla="*/ 154753 w 1027561"/>
                  <a:gd name="connsiteY24" fmla="*/ 1485630 h 2092263"/>
                  <a:gd name="connsiteX25" fmla="*/ 185703 w 1027561"/>
                  <a:gd name="connsiteY25" fmla="*/ 1516581 h 2092263"/>
                  <a:gd name="connsiteX26" fmla="*/ 216654 w 1027561"/>
                  <a:gd name="connsiteY26" fmla="*/ 1547531 h 2092263"/>
                  <a:gd name="connsiteX27" fmla="*/ 241414 w 1027561"/>
                  <a:gd name="connsiteY27" fmla="*/ 1566102 h 2092263"/>
                  <a:gd name="connsiteX28" fmla="*/ 284745 w 1027561"/>
                  <a:gd name="connsiteY28" fmla="*/ 1597052 h 2092263"/>
                  <a:gd name="connsiteX29" fmla="*/ 303316 w 1027561"/>
                  <a:gd name="connsiteY29" fmla="*/ 1615623 h 2092263"/>
                  <a:gd name="connsiteX30" fmla="*/ 359027 w 1027561"/>
                  <a:gd name="connsiteY30" fmla="*/ 1646573 h 2092263"/>
                  <a:gd name="connsiteX31" fmla="*/ 420928 w 1027561"/>
                  <a:gd name="connsiteY31" fmla="*/ 1683714 h 2092263"/>
                  <a:gd name="connsiteX32" fmla="*/ 439498 w 1027561"/>
                  <a:gd name="connsiteY32" fmla="*/ 1689904 h 2092263"/>
                  <a:gd name="connsiteX33" fmla="*/ 464259 w 1027561"/>
                  <a:gd name="connsiteY33" fmla="*/ 1708475 h 2092263"/>
                  <a:gd name="connsiteX34" fmla="*/ 513780 w 1027561"/>
                  <a:gd name="connsiteY34" fmla="*/ 1733235 h 2092263"/>
                  <a:gd name="connsiteX35" fmla="*/ 532350 w 1027561"/>
                  <a:gd name="connsiteY35" fmla="*/ 1745616 h 2092263"/>
                  <a:gd name="connsiteX36" fmla="*/ 569491 w 1027561"/>
                  <a:gd name="connsiteY36" fmla="*/ 1776566 h 2092263"/>
                  <a:gd name="connsiteX37" fmla="*/ 588062 w 1027561"/>
                  <a:gd name="connsiteY37" fmla="*/ 1782756 h 2092263"/>
                  <a:gd name="connsiteX38" fmla="*/ 606632 w 1027561"/>
                  <a:gd name="connsiteY38" fmla="*/ 1801327 h 2092263"/>
                  <a:gd name="connsiteX39" fmla="*/ 643773 w 1027561"/>
                  <a:gd name="connsiteY39" fmla="*/ 1826087 h 2092263"/>
                  <a:gd name="connsiteX40" fmla="*/ 680913 w 1027561"/>
                  <a:gd name="connsiteY40" fmla="*/ 1863227 h 2092263"/>
                  <a:gd name="connsiteX41" fmla="*/ 724244 w 1027561"/>
                  <a:gd name="connsiteY41" fmla="*/ 1894179 h 2092263"/>
                  <a:gd name="connsiteX42" fmla="*/ 742815 w 1027561"/>
                  <a:gd name="connsiteY42" fmla="*/ 1906559 h 2092263"/>
                  <a:gd name="connsiteX43" fmla="*/ 761385 w 1027561"/>
                  <a:gd name="connsiteY43" fmla="*/ 1925129 h 2092263"/>
                  <a:gd name="connsiteX44" fmla="*/ 798526 w 1027561"/>
                  <a:gd name="connsiteY44" fmla="*/ 1949890 h 2092263"/>
                  <a:gd name="connsiteX45" fmla="*/ 817096 w 1027561"/>
                  <a:gd name="connsiteY45" fmla="*/ 1962270 h 2092263"/>
                  <a:gd name="connsiteX46" fmla="*/ 841857 w 1027561"/>
                  <a:gd name="connsiteY46" fmla="*/ 1974650 h 2092263"/>
                  <a:gd name="connsiteX47" fmla="*/ 878998 w 1027561"/>
                  <a:gd name="connsiteY47" fmla="*/ 1999411 h 2092263"/>
                  <a:gd name="connsiteX48" fmla="*/ 903758 w 1027561"/>
                  <a:gd name="connsiteY48" fmla="*/ 2011791 h 2092263"/>
                  <a:gd name="connsiteX49" fmla="*/ 940898 w 1027561"/>
                  <a:gd name="connsiteY49" fmla="*/ 2036552 h 2092263"/>
                  <a:gd name="connsiteX50" fmla="*/ 959469 w 1027561"/>
                  <a:gd name="connsiteY50" fmla="*/ 2048931 h 2092263"/>
                  <a:gd name="connsiteX51" fmla="*/ 978040 w 1027561"/>
                  <a:gd name="connsiteY51" fmla="*/ 2055121 h 2092263"/>
                  <a:gd name="connsiteX52" fmla="*/ 1027561 w 1027561"/>
                  <a:gd name="connsiteY52" fmla="*/ 2092263 h 2092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027561" h="2092263" extrusionOk="0">
                    <a:moveTo>
                      <a:pt x="222844" y="0"/>
                    </a:moveTo>
                    <a:cubicBezTo>
                      <a:pt x="211468" y="9663"/>
                      <a:pt x="202237" y="22695"/>
                      <a:pt x="191893" y="30950"/>
                    </a:cubicBezTo>
                    <a:cubicBezTo>
                      <a:pt x="186821" y="34896"/>
                      <a:pt x="178939" y="34229"/>
                      <a:pt x="173323" y="37140"/>
                    </a:cubicBezTo>
                    <a:cubicBezTo>
                      <a:pt x="165797" y="41318"/>
                      <a:pt x="160891" y="45683"/>
                      <a:pt x="154753" y="49520"/>
                    </a:cubicBezTo>
                    <a:cubicBezTo>
                      <a:pt x="128985" y="169119"/>
                      <a:pt x="181985" y="29664"/>
                      <a:pt x="142372" y="154752"/>
                    </a:cubicBezTo>
                    <a:cubicBezTo>
                      <a:pt x="138285" y="212620"/>
                      <a:pt x="143618" y="189383"/>
                      <a:pt x="123802" y="229034"/>
                    </a:cubicBezTo>
                    <a:cubicBezTo>
                      <a:pt x="121447" y="237243"/>
                      <a:pt x="119196" y="246323"/>
                      <a:pt x="117612" y="253794"/>
                    </a:cubicBezTo>
                    <a:cubicBezTo>
                      <a:pt x="115779" y="259673"/>
                      <a:pt x="112312" y="266808"/>
                      <a:pt x="111422" y="272365"/>
                    </a:cubicBezTo>
                    <a:cubicBezTo>
                      <a:pt x="110054" y="294752"/>
                      <a:pt x="107333" y="314698"/>
                      <a:pt x="99041" y="334266"/>
                    </a:cubicBezTo>
                    <a:cubicBezTo>
                      <a:pt x="95723" y="340253"/>
                      <a:pt x="96712" y="347699"/>
                      <a:pt x="92851" y="352837"/>
                    </a:cubicBezTo>
                    <a:cubicBezTo>
                      <a:pt x="85626" y="365845"/>
                      <a:pt x="68091" y="389978"/>
                      <a:pt x="68091" y="389977"/>
                    </a:cubicBezTo>
                    <a:cubicBezTo>
                      <a:pt x="63384" y="414803"/>
                      <a:pt x="54366" y="477993"/>
                      <a:pt x="43331" y="501400"/>
                    </a:cubicBezTo>
                    <a:cubicBezTo>
                      <a:pt x="38243" y="516481"/>
                      <a:pt x="38048" y="520927"/>
                      <a:pt x="30950" y="538540"/>
                    </a:cubicBezTo>
                    <a:cubicBezTo>
                      <a:pt x="30722" y="541632"/>
                      <a:pt x="27810" y="550687"/>
                      <a:pt x="24760" y="557111"/>
                    </a:cubicBezTo>
                    <a:cubicBezTo>
                      <a:pt x="20581" y="571405"/>
                      <a:pt x="19810" y="584026"/>
                      <a:pt x="18570" y="600442"/>
                    </a:cubicBezTo>
                    <a:cubicBezTo>
                      <a:pt x="16770" y="611390"/>
                      <a:pt x="13243" y="625319"/>
                      <a:pt x="12380" y="637582"/>
                    </a:cubicBezTo>
                    <a:cubicBezTo>
                      <a:pt x="7435" y="687028"/>
                      <a:pt x="1" y="786147"/>
                      <a:pt x="0" y="786146"/>
                    </a:cubicBezTo>
                    <a:cubicBezTo>
                      <a:pt x="1505" y="980992"/>
                      <a:pt x="10099" y="1144718"/>
                      <a:pt x="6189" y="1330877"/>
                    </a:cubicBezTo>
                    <a:cubicBezTo>
                      <a:pt x="5454" y="1345016"/>
                      <a:pt x="7948" y="1355857"/>
                      <a:pt x="12380" y="1368018"/>
                    </a:cubicBezTo>
                    <a:cubicBezTo>
                      <a:pt x="13847" y="1374490"/>
                      <a:pt x="13533" y="1382197"/>
                      <a:pt x="18570" y="1386588"/>
                    </a:cubicBezTo>
                    <a:cubicBezTo>
                      <a:pt x="29506" y="1394739"/>
                      <a:pt x="42704" y="1402359"/>
                      <a:pt x="55710" y="1411349"/>
                    </a:cubicBezTo>
                    <a:cubicBezTo>
                      <a:pt x="64936" y="1418375"/>
                      <a:pt x="71693" y="1425080"/>
                      <a:pt x="80471" y="1429919"/>
                    </a:cubicBezTo>
                    <a:cubicBezTo>
                      <a:pt x="85867" y="1435564"/>
                      <a:pt x="92468" y="1436397"/>
                      <a:pt x="99041" y="1442299"/>
                    </a:cubicBezTo>
                    <a:cubicBezTo>
                      <a:pt x="106822" y="1448235"/>
                      <a:pt x="110668" y="1454793"/>
                      <a:pt x="117612" y="1460870"/>
                    </a:cubicBezTo>
                    <a:cubicBezTo>
                      <a:pt x="129357" y="1470005"/>
                      <a:pt x="154752" y="1485630"/>
                      <a:pt x="154753" y="1485630"/>
                    </a:cubicBezTo>
                    <a:cubicBezTo>
                      <a:pt x="178333" y="1526449"/>
                      <a:pt x="151168" y="1482903"/>
                      <a:pt x="185703" y="1516581"/>
                    </a:cubicBezTo>
                    <a:cubicBezTo>
                      <a:pt x="197151" y="1525838"/>
                      <a:pt x="205937" y="1537511"/>
                      <a:pt x="216654" y="1547531"/>
                    </a:cubicBezTo>
                    <a:cubicBezTo>
                      <a:pt x="223422" y="1554023"/>
                      <a:pt x="233691" y="1559444"/>
                      <a:pt x="241414" y="1566102"/>
                    </a:cubicBezTo>
                    <a:cubicBezTo>
                      <a:pt x="260423" y="1580423"/>
                      <a:pt x="264670" y="1580121"/>
                      <a:pt x="284745" y="1597052"/>
                    </a:cubicBezTo>
                    <a:cubicBezTo>
                      <a:pt x="292175" y="1602594"/>
                      <a:pt x="296014" y="1611714"/>
                      <a:pt x="303316" y="1615623"/>
                    </a:cubicBezTo>
                    <a:cubicBezTo>
                      <a:pt x="335630" y="1640566"/>
                      <a:pt x="330943" y="1637020"/>
                      <a:pt x="359027" y="1646573"/>
                    </a:cubicBezTo>
                    <a:cubicBezTo>
                      <a:pt x="386650" y="1664213"/>
                      <a:pt x="394644" y="1672669"/>
                      <a:pt x="420928" y="1683714"/>
                    </a:cubicBezTo>
                    <a:cubicBezTo>
                      <a:pt x="427055" y="1686409"/>
                      <a:pt x="433406" y="1688081"/>
                      <a:pt x="439498" y="1689904"/>
                    </a:cubicBezTo>
                    <a:cubicBezTo>
                      <a:pt x="448101" y="1696439"/>
                      <a:pt x="454737" y="1702460"/>
                      <a:pt x="464259" y="1708475"/>
                    </a:cubicBezTo>
                    <a:cubicBezTo>
                      <a:pt x="479208" y="1718758"/>
                      <a:pt x="501071" y="1723592"/>
                      <a:pt x="513780" y="1733235"/>
                    </a:cubicBezTo>
                    <a:cubicBezTo>
                      <a:pt x="520948" y="1736318"/>
                      <a:pt x="526568" y="1740733"/>
                      <a:pt x="532350" y="1745616"/>
                    </a:cubicBezTo>
                    <a:cubicBezTo>
                      <a:pt x="551708" y="1763271"/>
                      <a:pt x="546496" y="1765863"/>
                      <a:pt x="569491" y="1776566"/>
                    </a:cubicBezTo>
                    <a:cubicBezTo>
                      <a:pt x="575225" y="1779368"/>
                      <a:pt x="581981" y="1780575"/>
                      <a:pt x="588062" y="1782756"/>
                    </a:cubicBezTo>
                    <a:cubicBezTo>
                      <a:pt x="594591" y="1789362"/>
                      <a:pt x="600781" y="1796134"/>
                      <a:pt x="606632" y="1801327"/>
                    </a:cubicBezTo>
                    <a:cubicBezTo>
                      <a:pt x="617373" y="1810829"/>
                      <a:pt x="633175" y="1812965"/>
                      <a:pt x="643773" y="1826087"/>
                    </a:cubicBezTo>
                    <a:cubicBezTo>
                      <a:pt x="656240" y="1837591"/>
                      <a:pt x="667024" y="1851509"/>
                      <a:pt x="680913" y="1863227"/>
                    </a:cubicBezTo>
                    <a:cubicBezTo>
                      <a:pt x="720784" y="1892718"/>
                      <a:pt x="672837" y="1852108"/>
                      <a:pt x="724244" y="1894179"/>
                    </a:cubicBezTo>
                    <a:cubicBezTo>
                      <a:pt x="730771" y="1898130"/>
                      <a:pt x="737679" y="1901751"/>
                      <a:pt x="742815" y="1906559"/>
                    </a:cubicBezTo>
                    <a:cubicBezTo>
                      <a:pt x="749666" y="1911673"/>
                      <a:pt x="754567" y="1919410"/>
                      <a:pt x="761385" y="1925129"/>
                    </a:cubicBezTo>
                    <a:cubicBezTo>
                      <a:pt x="772804" y="1935884"/>
                      <a:pt x="785927" y="1941401"/>
                      <a:pt x="798526" y="1949890"/>
                    </a:cubicBezTo>
                    <a:cubicBezTo>
                      <a:pt x="805587" y="1954717"/>
                      <a:pt x="809370" y="1959242"/>
                      <a:pt x="817096" y="1962270"/>
                    </a:cubicBezTo>
                    <a:cubicBezTo>
                      <a:pt x="825237" y="1966437"/>
                      <a:pt x="833934" y="1969418"/>
                      <a:pt x="841857" y="1974650"/>
                    </a:cubicBezTo>
                    <a:cubicBezTo>
                      <a:pt x="852369" y="1983138"/>
                      <a:pt x="865540" y="1995016"/>
                      <a:pt x="878998" y="1999411"/>
                    </a:cubicBezTo>
                    <a:cubicBezTo>
                      <a:pt x="886782" y="2003126"/>
                      <a:pt x="896573" y="2007109"/>
                      <a:pt x="903758" y="2011791"/>
                    </a:cubicBezTo>
                    <a:cubicBezTo>
                      <a:pt x="914349" y="2019240"/>
                      <a:pt x="927439" y="2028771"/>
                      <a:pt x="940898" y="2036552"/>
                    </a:cubicBezTo>
                    <a:cubicBezTo>
                      <a:pt x="946199" y="2039643"/>
                      <a:pt x="952517" y="2045230"/>
                      <a:pt x="959469" y="2048931"/>
                    </a:cubicBezTo>
                    <a:cubicBezTo>
                      <a:pt x="967167" y="2053230"/>
                      <a:pt x="975319" y="2053586"/>
                      <a:pt x="978040" y="2055121"/>
                    </a:cubicBezTo>
                    <a:cubicBezTo>
                      <a:pt x="1019661" y="2083210"/>
                      <a:pt x="1006065" y="2073218"/>
                      <a:pt x="1027561" y="2092263"/>
                    </a:cubicBezTo>
                  </a:path>
                </a:pathLst>
              </a:custGeom>
              <a:noFill/>
              <a:ln w="25400" cap="rnd">
                <a:solidFill>
                  <a:srgbClr val="00FA00"/>
                </a:solidFill>
                <a:prstDash val="sysDash"/>
                <a:round/>
                <a:extLst>
                  <a:ext uri="{C807C97D-BFC1-408E-A445-0C87EB9F89A2}">
                    <ask:lineSketchStyleProps xmlns:ask="http://schemas.microsoft.com/office/drawing/2018/sketchyshapes" sd="1219033472">
                      <a:custGeom>
                        <a:avLst/>
                        <a:gdLst>
                          <a:gd name="connsiteX0" fmla="*/ 353961 w 1632155"/>
                          <a:gd name="connsiteY0" fmla="*/ 0 h 3323303"/>
                          <a:gd name="connsiteX1" fmla="*/ 304800 w 1632155"/>
                          <a:gd name="connsiteY1" fmla="*/ 49161 h 3323303"/>
                          <a:gd name="connsiteX2" fmla="*/ 275303 w 1632155"/>
                          <a:gd name="connsiteY2" fmla="*/ 58993 h 3323303"/>
                          <a:gd name="connsiteX3" fmla="*/ 245807 w 1632155"/>
                          <a:gd name="connsiteY3" fmla="*/ 78658 h 3323303"/>
                          <a:gd name="connsiteX4" fmla="*/ 226142 w 1632155"/>
                          <a:gd name="connsiteY4" fmla="*/ 245806 h 3323303"/>
                          <a:gd name="connsiteX5" fmla="*/ 196645 w 1632155"/>
                          <a:gd name="connsiteY5" fmla="*/ 363793 h 3323303"/>
                          <a:gd name="connsiteX6" fmla="*/ 186813 w 1632155"/>
                          <a:gd name="connsiteY6" fmla="*/ 403122 h 3323303"/>
                          <a:gd name="connsiteX7" fmla="*/ 176981 w 1632155"/>
                          <a:gd name="connsiteY7" fmla="*/ 432619 h 3323303"/>
                          <a:gd name="connsiteX8" fmla="*/ 157316 w 1632155"/>
                          <a:gd name="connsiteY8" fmla="*/ 530942 h 3323303"/>
                          <a:gd name="connsiteX9" fmla="*/ 147484 w 1632155"/>
                          <a:gd name="connsiteY9" fmla="*/ 560439 h 3323303"/>
                          <a:gd name="connsiteX10" fmla="*/ 108155 w 1632155"/>
                          <a:gd name="connsiteY10" fmla="*/ 619432 h 3323303"/>
                          <a:gd name="connsiteX11" fmla="*/ 68826 w 1632155"/>
                          <a:gd name="connsiteY11" fmla="*/ 796413 h 3323303"/>
                          <a:gd name="connsiteX12" fmla="*/ 49161 w 1632155"/>
                          <a:gd name="connsiteY12" fmla="*/ 855406 h 3323303"/>
                          <a:gd name="connsiteX13" fmla="*/ 39329 w 1632155"/>
                          <a:gd name="connsiteY13" fmla="*/ 884903 h 3323303"/>
                          <a:gd name="connsiteX14" fmla="*/ 29497 w 1632155"/>
                          <a:gd name="connsiteY14" fmla="*/ 953729 h 3323303"/>
                          <a:gd name="connsiteX15" fmla="*/ 19665 w 1632155"/>
                          <a:gd name="connsiteY15" fmla="*/ 1012722 h 3323303"/>
                          <a:gd name="connsiteX16" fmla="*/ 0 w 1632155"/>
                          <a:gd name="connsiteY16" fmla="*/ 1248697 h 3323303"/>
                          <a:gd name="connsiteX17" fmla="*/ 9832 w 1632155"/>
                          <a:gd name="connsiteY17" fmla="*/ 2113935 h 3323303"/>
                          <a:gd name="connsiteX18" fmla="*/ 19665 w 1632155"/>
                          <a:gd name="connsiteY18" fmla="*/ 2172929 h 3323303"/>
                          <a:gd name="connsiteX19" fmla="*/ 29497 w 1632155"/>
                          <a:gd name="connsiteY19" fmla="*/ 2202426 h 3323303"/>
                          <a:gd name="connsiteX20" fmla="*/ 88490 w 1632155"/>
                          <a:gd name="connsiteY20" fmla="*/ 2241755 h 3323303"/>
                          <a:gd name="connsiteX21" fmla="*/ 127819 w 1632155"/>
                          <a:gd name="connsiteY21" fmla="*/ 2271251 h 3323303"/>
                          <a:gd name="connsiteX22" fmla="*/ 157316 w 1632155"/>
                          <a:gd name="connsiteY22" fmla="*/ 2290916 h 3323303"/>
                          <a:gd name="connsiteX23" fmla="*/ 186813 w 1632155"/>
                          <a:gd name="connsiteY23" fmla="*/ 2320413 h 3323303"/>
                          <a:gd name="connsiteX24" fmla="*/ 245807 w 1632155"/>
                          <a:gd name="connsiteY24" fmla="*/ 2359742 h 3323303"/>
                          <a:gd name="connsiteX25" fmla="*/ 294968 w 1632155"/>
                          <a:gd name="connsiteY25" fmla="*/ 2408903 h 3323303"/>
                          <a:gd name="connsiteX26" fmla="*/ 344129 w 1632155"/>
                          <a:gd name="connsiteY26" fmla="*/ 2458064 h 3323303"/>
                          <a:gd name="connsiteX27" fmla="*/ 383458 w 1632155"/>
                          <a:gd name="connsiteY27" fmla="*/ 2487561 h 3323303"/>
                          <a:gd name="connsiteX28" fmla="*/ 452284 w 1632155"/>
                          <a:gd name="connsiteY28" fmla="*/ 2536722 h 3323303"/>
                          <a:gd name="connsiteX29" fmla="*/ 481781 w 1632155"/>
                          <a:gd name="connsiteY29" fmla="*/ 2566219 h 3323303"/>
                          <a:gd name="connsiteX30" fmla="*/ 570271 w 1632155"/>
                          <a:gd name="connsiteY30" fmla="*/ 2615380 h 3323303"/>
                          <a:gd name="connsiteX31" fmla="*/ 668594 w 1632155"/>
                          <a:gd name="connsiteY31" fmla="*/ 2674374 h 3323303"/>
                          <a:gd name="connsiteX32" fmla="*/ 698090 w 1632155"/>
                          <a:gd name="connsiteY32" fmla="*/ 2684206 h 3323303"/>
                          <a:gd name="connsiteX33" fmla="*/ 737419 w 1632155"/>
                          <a:gd name="connsiteY33" fmla="*/ 2713703 h 3323303"/>
                          <a:gd name="connsiteX34" fmla="*/ 816078 w 1632155"/>
                          <a:gd name="connsiteY34" fmla="*/ 2753032 h 3323303"/>
                          <a:gd name="connsiteX35" fmla="*/ 845574 w 1632155"/>
                          <a:gd name="connsiteY35" fmla="*/ 2772697 h 3323303"/>
                          <a:gd name="connsiteX36" fmla="*/ 904568 w 1632155"/>
                          <a:gd name="connsiteY36" fmla="*/ 2821858 h 3323303"/>
                          <a:gd name="connsiteX37" fmla="*/ 934065 w 1632155"/>
                          <a:gd name="connsiteY37" fmla="*/ 2831690 h 3323303"/>
                          <a:gd name="connsiteX38" fmla="*/ 963561 w 1632155"/>
                          <a:gd name="connsiteY38" fmla="*/ 2861187 h 3323303"/>
                          <a:gd name="connsiteX39" fmla="*/ 1022555 w 1632155"/>
                          <a:gd name="connsiteY39" fmla="*/ 2900516 h 3323303"/>
                          <a:gd name="connsiteX40" fmla="*/ 1081548 w 1632155"/>
                          <a:gd name="connsiteY40" fmla="*/ 2959509 h 3323303"/>
                          <a:gd name="connsiteX41" fmla="*/ 1150374 w 1632155"/>
                          <a:gd name="connsiteY41" fmla="*/ 3008671 h 3323303"/>
                          <a:gd name="connsiteX42" fmla="*/ 1179871 w 1632155"/>
                          <a:gd name="connsiteY42" fmla="*/ 3028335 h 3323303"/>
                          <a:gd name="connsiteX43" fmla="*/ 1209368 w 1632155"/>
                          <a:gd name="connsiteY43" fmla="*/ 3057832 h 3323303"/>
                          <a:gd name="connsiteX44" fmla="*/ 1268361 w 1632155"/>
                          <a:gd name="connsiteY44" fmla="*/ 3097161 h 3323303"/>
                          <a:gd name="connsiteX45" fmla="*/ 1297858 w 1632155"/>
                          <a:gd name="connsiteY45" fmla="*/ 3116826 h 3323303"/>
                          <a:gd name="connsiteX46" fmla="*/ 1337187 w 1632155"/>
                          <a:gd name="connsiteY46" fmla="*/ 3136490 h 3323303"/>
                          <a:gd name="connsiteX47" fmla="*/ 1396181 w 1632155"/>
                          <a:gd name="connsiteY47" fmla="*/ 3175819 h 3323303"/>
                          <a:gd name="connsiteX48" fmla="*/ 1435510 w 1632155"/>
                          <a:gd name="connsiteY48" fmla="*/ 3195484 h 3323303"/>
                          <a:gd name="connsiteX49" fmla="*/ 1494503 w 1632155"/>
                          <a:gd name="connsiteY49" fmla="*/ 3234813 h 3323303"/>
                          <a:gd name="connsiteX50" fmla="*/ 1524000 w 1632155"/>
                          <a:gd name="connsiteY50" fmla="*/ 3254477 h 3323303"/>
                          <a:gd name="connsiteX51" fmla="*/ 1553497 w 1632155"/>
                          <a:gd name="connsiteY51" fmla="*/ 3264309 h 3323303"/>
                          <a:gd name="connsiteX52" fmla="*/ 1632155 w 1632155"/>
                          <a:gd name="connsiteY52" fmla="*/ 3323303 h 3323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632155" h="3323303">
                            <a:moveTo>
                              <a:pt x="353961" y="0"/>
                            </a:moveTo>
                            <a:cubicBezTo>
                              <a:pt x="337574" y="16387"/>
                              <a:pt x="323340" y="35256"/>
                              <a:pt x="304800" y="49161"/>
                            </a:cubicBezTo>
                            <a:cubicBezTo>
                              <a:pt x="296509" y="55379"/>
                              <a:pt x="284573" y="54358"/>
                              <a:pt x="275303" y="58993"/>
                            </a:cubicBezTo>
                            <a:cubicBezTo>
                              <a:pt x="264734" y="64278"/>
                              <a:pt x="255639" y="72103"/>
                              <a:pt x="245807" y="78658"/>
                            </a:cubicBezTo>
                            <a:cubicBezTo>
                              <a:pt x="220959" y="277424"/>
                              <a:pt x="251621" y="29228"/>
                              <a:pt x="226142" y="245806"/>
                            </a:cubicBezTo>
                            <a:cubicBezTo>
                              <a:pt x="215388" y="337216"/>
                              <a:pt x="227630" y="301824"/>
                              <a:pt x="196645" y="363793"/>
                            </a:cubicBezTo>
                            <a:cubicBezTo>
                              <a:pt x="193368" y="376903"/>
                              <a:pt x="190525" y="390129"/>
                              <a:pt x="186813" y="403122"/>
                            </a:cubicBezTo>
                            <a:cubicBezTo>
                              <a:pt x="183966" y="413087"/>
                              <a:pt x="179311" y="422520"/>
                              <a:pt x="176981" y="432619"/>
                            </a:cubicBezTo>
                            <a:cubicBezTo>
                              <a:pt x="169465" y="465186"/>
                              <a:pt x="167885" y="499234"/>
                              <a:pt x="157316" y="530942"/>
                            </a:cubicBezTo>
                            <a:cubicBezTo>
                              <a:pt x="154039" y="540774"/>
                              <a:pt x="152517" y="551379"/>
                              <a:pt x="147484" y="560439"/>
                            </a:cubicBezTo>
                            <a:cubicBezTo>
                              <a:pt x="136007" y="581099"/>
                              <a:pt x="108155" y="619432"/>
                              <a:pt x="108155" y="619432"/>
                            </a:cubicBezTo>
                            <a:cubicBezTo>
                              <a:pt x="100365" y="658382"/>
                              <a:pt x="82708" y="754768"/>
                              <a:pt x="68826" y="796413"/>
                            </a:cubicBezTo>
                            <a:lnTo>
                              <a:pt x="49161" y="855406"/>
                            </a:lnTo>
                            <a:lnTo>
                              <a:pt x="39329" y="884903"/>
                            </a:lnTo>
                            <a:cubicBezTo>
                              <a:pt x="36052" y="907845"/>
                              <a:pt x="33021" y="930824"/>
                              <a:pt x="29497" y="953729"/>
                            </a:cubicBezTo>
                            <a:cubicBezTo>
                              <a:pt x="26466" y="973433"/>
                              <a:pt x="21649" y="992885"/>
                              <a:pt x="19665" y="1012722"/>
                            </a:cubicBezTo>
                            <a:cubicBezTo>
                              <a:pt x="11811" y="1091261"/>
                              <a:pt x="0" y="1248697"/>
                              <a:pt x="0" y="1248697"/>
                            </a:cubicBezTo>
                            <a:cubicBezTo>
                              <a:pt x="3277" y="1537110"/>
                              <a:pt x="3696" y="1825569"/>
                              <a:pt x="9832" y="2113935"/>
                            </a:cubicBezTo>
                            <a:cubicBezTo>
                              <a:pt x="10256" y="2133866"/>
                              <a:pt x="15340" y="2153468"/>
                              <a:pt x="19665" y="2172929"/>
                            </a:cubicBezTo>
                            <a:cubicBezTo>
                              <a:pt x="21913" y="2183046"/>
                              <a:pt x="22168" y="2195097"/>
                              <a:pt x="29497" y="2202426"/>
                            </a:cubicBezTo>
                            <a:cubicBezTo>
                              <a:pt x="46208" y="2219138"/>
                              <a:pt x="69583" y="2227575"/>
                              <a:pt x="88490" y="2241755"/>
                            </a:cubicBezTo>
                            <a:cubicBezTo>
                              <a:pt x="101600" y="2251587"/>
                              <a:pt x="114484" y="2261726"/>
                              <a:pt x="127819" y="2271251"/>
                            </a:cubicBezTo>
                            <a:cubicBezTo>
                              <a:pt x="137435" y="2278119"/>
                              <a:pt x="148238" y="2283351"/>
                              <a:pt x="157316" y="2290916"/>
                            </a:cubicBezTo>
                            <a:cubicBezTo>
                              <a:pt x="167998" y="2299818"/>
                              <a:pt x="175837" y="2311876"/>
                              <a:pt x="186813" y="2320413"/>
                            </a:cubicBezTo>
                            <a:cubicBezTo>
                              <a:pt x="205469" y="2334923"/>
                              <a:pt x="245807" y="2359742"/>
                              <a:pt x="245807" y="2359742"/>
                            </a:cubicBezTo>
                            <a:cubicBezTo>
                              <a:pt x="285135" y="2418736"/>
                              <a:pt x="242529" y="2363020"/>
                              <a:pt x="294968" y="2408903"/>
                            </a:cubicBezTo>
                            <a:cubicBezTo>
                              <a:pt x="312409" y="2424164"/>
                              <a:pt x="326808" y="2442668"/>
                              <a:pt x="344129" y="2458064"/>
                            </a:cubicBezTo>
                            <a:cubicBezTo>
                              <a:pt x="356377" y="2468951"/>
                              <a:pt x="370123" y="2478036"/>
                              <a:pt x="383458" y="2487561"/>
                            </a:cubicBezTo>
                            <a:cubicBezTo>
                              <a:pt x="414578" y="2509790"/>
                              <a:pt x="420158" y="2509185"/>
                              <a:pt x="452284" y="2536722"/>
                            </a:cubicBezTo>
                            <a:cubicBezTo>
                              <a:pt x="462842" y="2545771"/>
                              <a:pt x="470805" y="2557682"/>
                              <a:pt x="481781" y="2566219"/>
                            </a:cubicBezTo>
                            <a:cubicBezTo>
                              <a:pt x="532494" y="2605663"/>
                              <a:pt x="525766" y="2600545"/>
                              <a:pt x="570271" y="2615380"/>
                            </a:cubicBezTo>
                            <a:cubicBezTo>
                              <a:pt x="612207" y="2643337"/>
                              <a:pt x="626269" y="2656234"/>
                              <a:pt x="668594" y="2674374"/>
                            </a:cubicBezTo>
                            <a:cubicBezTo>
                              <a:pt x="678120" y="2678457"/>
                              <a:pt x="688258" y="2680929"/>
                              <a:pt x="698090" y="2684206"/>
                            </a:cubicBezTo>
                            <a:cubicBezTo>
                              <a:pt x="711200" y="2694038"/>
                              <a:pt x="723264" y="2705446"/>
                              <a:pt x="737419" y="2713703"/>
                            </a:cubicBezTo>
                            <a:cubicBezTo>
                              <a:pt x="762740" y="2728474"/>
                              <a:pt x="791687" y="2736771"/>
                              <a:pt x="816078" y="2753032"/>
                            </a:cubicBezTo>
                            <a:cubicBezTo>
                              <a:pt x="825910" y="2759587"/>
                              <a:pt x="836496" y="2765132"/>
                              <a:pt x="845574" y="2772697"/>
                            </a:cubicBezTo>
                            <a:cubicBezTo>
                              <a:pt x="878187" y="2799875"/>
                              <a:pt x="867955" y="2803551"/>
                              <a:pt x="904568" y="2821858"/>
                            </a:cubicBezTo>
                            <a:cubicBezTo>
                              <a:pt x="913838" y="2826493"/>
                              <a:pt x="924233" y="2828413"/>
                              <a:pt x="934065" y="2831690"/>
                            </a:cubicBezTo>
                            <a:cubicBezTo>
                              <a:pt x="943897" y="2841522"/>
                              <a:pt x="952585" y="2852650"/>
                              <a:pt x="963561" y="2861187"/>
                            </a:cubicBezTo>
                            <a:cubicBezTo>
                              <a:pt x="982216" y="2875697"/>
                              <a:pt x="1005843" y="2883804"/>
                              <a:pt x="1022555" y="2900516"/>
                            </a:cubicBezTo>
                            <a:cubicBezTo>
                              <a:pt x="1042219" y="2920180"/>
                              <a:pt x="1058409" y="2944083"/>
                              <a:pt x="1081548" y="2959509"/>
                            </a:cubicBezTo>
                            <a:cubicBezTo>
                              <a:pt x="1151082" y="3005866"/>
                              <a:pt x="1064978" y="2947674"/>
                              <a:pt x="1150374" y="3008671"/>
                            </a:cubicBezTo>
                            <a:cubicBezTo>
                              <a:pt x="1159990" y="3015539"/>
                              <a:pt x="1170793" y="3020770"/>
                              <a:pt x="1179871" y="3028335"/>
                            </a:cubicBezTo>
                            <a:cubicBezTo>
                              <a:pt x="1190553" y="3037237"/>
                              <a:pt x="1198392" y="3049295"/>
                              <a:pt x="1209368" y="3057832"/>
                            </a:cubicBezTo>
                            <a:cubicBezTo>
                              <a:pt x="1228023" y="3072342"/>
                              <a:pt x="1248697" y="3084051"/>
                              <a:pt x="1268361" y="3097161"/>
                            </a:cubicBezTo>
                            <a:cubicBezTo>
                              <a:pt x="1278193" y="3103716"/>
                              <a:pt x="1287288" y="3111541"/>
                              <a:pt x="1297858" y="3116826"/>
                            </a:cubicBezTo>
                            <a:cubicBezTo>
                              <a:pt x="1310968" y="3123381"/>
                              <a:pt x="1324619" y="3128949"/>
                              <a:pt x="1337187" y="3136490"/>
                            </a:cubicBezTo>
                            <a:cubicBezTo>
                              <a:pt x="1357453" y="3148649"/>
                              <a:pt x="1375042" y="3165249"/>
                              <a:pt x="1396181" y="3175819"/>
                            </a:cubicBezTo>
                            <a:cubicBezTo>
                              <a:pt x="1409291" y="3182374"/>
                              <a:pt x="1422942" y="3187943"/>
                              <a:pt x="1435510" y="3195484"/>
                            </a:cubicBezTo>
                            <a:cubicBezTo>
                              <a:pt x="1455776" y="3207644"/>
                              <a:pt x="1474839" y="3221703"/>
                              <a:pt x="1494503" y="3234813"/>
                            </a:cubicBezTo>
                            <a:cubicBezTo>
                              <a:pt x="1504335" y="3241368"/>
                              <a:pt x="1512789" y="3250740"/>
                              <a:pt x="1524000" y="3254477"/>
                            </a:cubicBezTo>
                            <a:lnTo>
                              <a:pt x="1553497" y="3264309"/>
                            </a:lnTo>
                            <a:cubicBezTo>
                              <a:pt x="1620203" y="3308781"/>
                              <a:pt x="1595778" y="3286928"/>
                              <a:pt x="1632155" y="3323303"/>
                            </a:cubicBezTo>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latin typeface="Arial" panose="020B0604020202020204" pitchFamily="34" charset="0"/>
                  <a:cs typeface="Arial" panose="020B0604020202020204" pitchFamily="34" charset="0"/>
                </a:endParaRPr>
              </a:p>
            </p:txBody>
          </p:sp>
        </p:grpSp>
        <p:pic>
          <p:nvPicPr>
            <p:cNvPr id="9" name="Picture 8">
              <a:extLst>
                <a:ext uri="{FF2B5EF4-FFF2-40B4-BE49-F238E27FC236}">
                  <a16:creationId xmlns:a16="http://schemas.microsoft.com/office/drawing/2014/main" id="{4956FC60-7B84-6FAF-3E37-9F85A8B9B14B}"/>
                </a:ext>
              </a:extLst>
            </p:cNvPr>
            <p:cNvPicPr>
              <a:picLocks noChangeAspect="1"/>
            </p:cNvPicPr>
            <p:nvPr/>
          </p:nvPicPr>
          <p:blipFill rotWithShape="1">
            <a:blip r:embed="rId15"/>
            <a:srcRect t="51168"/>
            <a:stretch/>
          </p:blipFill>
          <p:spPr>
            <a:xfrm rot="1349616">
              <a:off x="232676" y="3796907"/>
              <a:ext cx="820685" cy="400752"/>
            </a:xfrm>
            <a:prstGeom prst="rect">
              <a:avLst/>
            </a:prstGeom>
          </p:spPr>
        </p:pic>
        <p:pic>
          <p:nvPicPr>
            <p:cNvPr id="19" name="Picture 18" descr="MapDescription automatically generated">
              <a:extLst>
                <a:ext uri="{FF2B5EF4-FFF2-40B4-BE49-F238E27FC236}">
                  <a16:creationId xmlns:a16="http://schemas.microsoft.com/office/drawing/2014/main" id="{A29D2A32-C1B7-4B92-0ED5-3076E7555DBD}"/>
                </a:ext>
              </a:extLst>
            </p:cNvPr>
            <p:cNvPicPr>
              <a:picLocks/>
            </p:cNvPicPr>
            <p:nvPr/>
          </p:nvPicPr>
          <p:blipFill rotWithShape="1">
            <a:blip r:embed="rId16">
              <a:extLst>
                <a:ext uri="{28A0092B-C50C-407E-A947-70E740481C1C}">
                  <a14:useLocalDpi xmlns:a14="http://schemas.microsoft.com/office/drawing/2010/main" val="0"/>
                </a:ext>
              </a:extLst>
            </a:blip>
            <a:srcRect l="6676" t="3311" r="8549"/>
            <a:stretch/>
          </p:blipFill>
          <p:spPr bwMode="auto">
            <a:xfrm>
              <a:off x="9594901" y="1834660"/>
              <a:ext cx="2423621" cy="1798673"/>
            </a:xfrm>
            <a:prstGeom prst="rect">
              <a:avLst/>
            </a:prstGeom>
            <a:noFill/>
            <a:ln>
              <a:solidFill>
                <a:srgbClr val="0403FF"/>
              </a:solidFill>
            </a:ln>
          </p:spPr>
        </p:pic>
      </p:grpSp>
      <p:cxnSp>
        <p:nvCxnSpPr>
          <p:cNvPr id="63" name="Straight Connector 62">
            <a:extLst>
              <a:ext uri="{FF2B5EF4-FFF2-40B4-BE49-F238E27FC236}">
                <a16:creationId xmlns:a16="http://schemas.microsoft.com/office/drawing/2014/main" id="{DB10C345-3424-D233-E18F-332CECD0BD43}"/>
              </a:ext>
            </a:extLst>
          </p:cNvPr>
          <p:cNvCxnSpPr>
            <a:cxnSpLocks/>
          </p:cNvCxnSpPr>
          <p:nvPr/>
        </p:nvCxnSpPr>
        <p:spPr>
          <a:xfrm flipH="1">
            <a:off x="3475314" y="5246689"/>
            <a:ext cx="4842146" cy="22213"/>
          </a:xfrm>
          <a:prstGeom prst="line">
            <a:avLst/>
          </a:prstGeom>
          <a:ln w="31750">
            <a:solidFill>
              <a:srgbClr val="0403FF"/>
            </a:solidFill>
            <a:headEnd type="stealth" w="lg" len="lg"/>
          </a:ln>
        </p:spPr>
        <p:style>
          <a:lnRef idx="1">
            <a:schemeClr val="accent1"/>
          </a:lnRef>
          <a:fillRef idx="0">
            <a:schemeClr val="accent1"/>
          </a:fillRef>
          <a:effectRef idx="0">
            <a:schemeClr val="accent1"/>
          </a:effectRef>
          <a:fontRef idx="minor">
            <a:schemeClr val="tx1"/>
          </a:fontRef>
        </p:style>
      </p:cxnSp>
      <p:pic>
        <p:nvPicPr>
          <p:cNvPr id="7" name="Video 6">
            <a:hlinkClick r:id="" action="ppaction://media"/>
            <a:extLst>
              <a:ext uri="{FF2B5EF4-FFF2-40B4-BE49-F238E27FC236}">
                <a16:creationId xmlns:a16="http://schemas.microsoft.com/office/drawing/2014/main" id="{486BE683-ED1B-817B-762F-1D607FB88798}"/>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17"/>
          <a:stretch>
            <a:fillRect/>
          </a:stretch>
        </p:blipFill>
        <p:spPr>
          <a:xfrm>
            <a:off x="11803712" y="6539620"/>
            <a:ext cx="404905" cy="303679"/>
          </a:xfrm>
          <a:prstGeom prst="rect">
            <a:avLst/>
          </a:prstGeom>
        </p:spPr>
      </p:pic>
      <p:sp>
        <p:nvSpPr>
          <p:cNvPr id="10" name="TextBox 9">
            <a:extLst>
              <a:ext uri="{FF2B5EF4-FFF2-40B4-BE49-F238E27FC236}">
                <a16:creationId xmlns:a16="http://schemas.microsoft.com/office/drawing/2014/main" id="{81F61405-858A-7C79-7E8B-0B8F3A2E3714}"/>
              </a:ext>
            </a:extLst>
          </p:cNvPr>
          <p:cNvSpPr txBox="1"/>
          <p:nvPr/>
        </p:nvSpPr>
        <p:spPr>
          <a:xfrm>
            <a:off x="4951337" y="5363154"/>
            <a:ext cx="2578206" cy="400110"/>
          </a:xfrm>
          <a:prstGeom prst="rect">
            <a:avLst/>
          </a:prstGeom>
          <a:noFill/>
        </p:spPr>
        <p:txBody>
          <a:bodyPr wrap="none" rtlCol="0">
            <a:spAutoFit/>
          </a:bodyPr>
          <a:lstStyle/>
          <a:p>
            <a:r>
              <a:rPr lang="en-US" sz="2000" b="1">
                <a:solidFill>
                  <a:srgbClr val="002060"/>
                </a:solidFill>
                <a:latin typeface="Arial" panose="020B0604020202020204" pitchFamily="34" charset="0"/>
                <a:cs typeface="Arial" panose="020B0604020202020204" pitchFamily="34" charset="0"/>
              </a:rPr>
              <a:t>Version March 2024</a:t>
            </a:r>
            <a:endParaRPr lang="en-US" sz="2000" b="1"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98526462"/>
      </p:ext>
    </p:extLst>
  </p:cSld>
  <p:clrMapOvr>
    <a:masterClrMapping/>
  </p:clrMapOvr>
  <mc:AlternateContent xmlns:mc="http://schemas.openxmlformats.org/markup-compatibility/2006" xmlns:p14="http://schemas.microsoft.com/office/powerpoint/2010/main">
    <mc:Choice Requires="p14">
      <p:transition spd="slow" p14:dur="2000" advTm="45366"/>
    </mc:Choice>
    <mc:Fallback xmlns="">
      <p:transition spd="slow" advTm="453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0A9F232-BE9B-EA1C-F087-94E9FC2ACF17}"/>
              </a:ext>
            </a:extLst>
          </p:cNvPr>
          <p:cNvSpPr txBox="1"/>
          <p:nvPr/>
        </p:nvSpPr>
        <p:spPr>
          <a:xfrm>
            <a:off x="1" y="-8479"/>
            <a:ext cx="12191999" cy="461665"/>
          </a:xfrm>
          <a:prstGeom prst="rect">
            <a:avLst/>
          </a:prstGeom>
          <a:gradFill>
            <a:gsLst>
              <a:gs pos="0">
                <a:srgbClr val="FFC000"/>
              </a:gs>
              <a:gs pos="65000">
                <a:srgbClr val="F0EBD5"/>
              </a:gs>
              <a:gs pos="100000">
                <a:schemeClr val="bg1"/>
              </a:gs>
            </a:gsLst>
            <a:lin ang="5400000" scaled="0"/>
          </a:gradFill>
          <a:ln>
            <a:noFill/>
          </a:ln>
        </p:spPr>
        <p:txBody>
          <a:bodyPr wrap="square" rtlCol="0" anchor="b">
            <a:spAutoFit/>
          </a:bodyPr>
          <a:lstStyle/>
          <a:p>
            <a:pPr algn="ctr"/>
            <a:r>
              <a:rPr lang="en-US" sz="2400" dirty="0">
                <a:solidFill>
                  <a:srgbClr val="002060"/>
                </a:solidFill>
                <a:latin typeface="Arial" panose="020B0604020202020204" pitchFamily="34" charset="0"/>
                <a:cs typeface="Arial" panose="020B0604020202020204" pitchFamily="34" charset="0"/>
              </a:rPr>
              <a:t>Preparation Check Unit (PCU): Some Critical Remarks</a:t>
            </a:r>
          </a:p>
        </p:txBody>
      </p:sp>
      <p:sp>
        <p:nvSpPr>
          <p:cNvPr id="15" name="Date Placeholder 14">
            <a:extLst>
              <a:ext uri="{FF2B5EF4-FFF2-40B4-BE49-F238E27FC236}">
                <a16:creationId xmlns:a16="http://schemas.microsoft.com/office/drawing/2014/main" id="{33FC75CD-DA1E-711D-FEBC-51710DFE6F00}"/>
              </a:ext>
            </a:extLst>
          </p:cNvPr>
          <p:cNvSpPr>
            <a:spLocks noGrp="1"/>
          </p:cNvSpPr>
          <p:nvPr>
            <p:ph type="dt" sz="half" idx="10"/>
          </p:nvPr>
        </p:nvSpPr>
        <p:spPr>
          <a:xfrm>
            <a:off x="129706" y="6508101"/>
            <a:ext cx="2613493" cy="321003"/>
          </a:xfrm>
        </p:spPr>
        <p:txBody>
          <a:bodyPr/>
          <a:lstStyle/>
          <a:p>
            <a:fld id="{015D31BB-C926-7A4C-B3DF-93667C15705A}" type="datetime1">
              <a:rPr lang="de-DE" sz="1600" smtClean="0">
                <a:latin typeface="Arial" panose="020B0604020202020204" pitchFamily="34" charset="0"/>
                <a:cs typeface="Arial" panose="020B0604020202020204" pitchFamily="34" charset="0"/>
              </a:rPr>
              <a:t>28.03.24</a:t>
            </a:fld>
            <a:endParaRPr lang="x-none" sz="1050" dirty="0">
              <a:latin typeface="Arial" panose="020B0604020202020204" pitchFamily="34" charset="0"/>
              <a:cs typeface="Arial" panose="020B0604020202020204" pitchFamily="34" charset="0"/>
            </a:endParaRPr>
          </a:p>
        </p:txBody>
      </p:sp>
      <p:sp>
        <p:nvSpPr>
          <p:cNvPr id="16" name="Slide Number Placeholder 15">
            <a:extLst>
              <a:ext uri="{FF2B5EF4-FFF2-40B4-BE49-F238E27FC236}">
                <a16:creationId xmlns:a16="http://schemas.microsoft.com/office/drawing/2014/main" id="{64259B15-BF1A-E4A9-4391-DABF3C8ADA1D}"/>
              </a:ext>
            </a:extLst>
          </p:cNvPr>
          <p:cNvSpPr>
            <a:spLocks noGrp="1"/>
          </p:cNvSpPr>
          <p:nvPr>
            <p:ph type="sldNum" sz="quarter" idx="12"/>
          </p:nvPr>
        </p:nvSpPr>
        <p:spPr>
          <a:xfrm>
            <a:off x="9448800" y="6496129"/>
            <a:ext cx="2743200" cy="365125"/>
          </a:xfrm>
        </p:spPr>
        <p:txBody>
          <a:bodyPr/>
          <a:lstStyle/>
          <a:p>
            <a:fld id="{BE5BD845-BFF7-724A-88D3-4E04361813C8}" type="slidenum">
              <a:rPr lang="x-none" sz="2000" smtClean="0">
                <a:latin typeface="Arial" panose="020B0604020202020204" pitchFamily="34" charset="0"/>
                <a:cs typeface="Arial" panose="020B0604020202020204" pitchFamily="34" charset="0"/>
              </a:rPr>
              <a:t>10</a:t>
            </a:fld>
            <a:endParaRPr lang="x-none" sz="2000" dirty="0">
              <a:latin typeface="Arial" panose="020B0604020202020204" pitchFamily="34" charset="0"/>
              <a:cs typeface="Arial" panose="020B0604020202020204" pitchFamily="34" charset="0"/>
            </a:endParaRPr>
          </a:p>
        </p:txBody>
      </p:sp>
      <p:grpSp>
        <p:nvGrpSpPr>
          <p:cNvPr id="54" name="Group 53">
            <a:extLst>
              <a:ext uri="{FF2B5EF4-FFF2-40B4-BE49-F238E27FC236}">
                <a16:creationId xmlns:a16="http://schemas.microsoft.com/office/drawing/2014/main" id="{CC20CA0D-A5D1-CF9E-3A99-02B4D363E3F4}"/>
              </a:ext>
            </a:extLst>
          </p:cNvPr>
          <p:cNvGrpSpPr>
            <a:grpSpLocks noChangeAspect="1"/>
          </p:cNvGrpSpPr>
          <p:nvPr/>
        </p:nvGrpSpPr>
        <p:grpSpPr>
          <a:xfrm>
            <a:off x="3210257" y="6328570"/>
            <a:ext cx="5397858" cy="425855"/>
            <a:chOff x="297089" y="5855279"/>
            <a:chExt cx="11719118" cy="924560"/>
          </a:xfrm>
        </p:grpSpPr>
        <p:pic>
          <p:nvPicPr>
            <p:cNvPr id="55" name="docshape8">
              <a:extLst>
                <a:ext uri="{FF2B5EF4-FFF2-40B4-BE49-F238E27FC236}">
                  <a16:creationId xmlns:a16="http://schemas.microsoft.com/office/drawing/2014/main" id="{C8D537E0-EEEC-8E7A-09B0-A46F690DF142}"/>
                </a:ext>
              </a:extLst>
            </p:cNvPr>
            <p:cNvPicPr>
              <a:picLocks noChangeAspect="1" noEditPoints="1" noChangeArrowheads="1" noChangeShapeType="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97089" y="5855279"/>
              <a:ext cx="1162720" cy="924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6" name="Group 55">
              <a:extLst>
                <a:ext uri="{FF2B5EF4-FFF2-40B4-BE49-F238E27FC236}">
                  <a16:creationId xmlns:a16="http://schemas.microsoft.com/office/drawing/2014/main" id="{71E0E91F-E6B2-A177-66C9-36587F4B4380}"/>
                </a:ext>
              </a:extLst>
            </p:cNvPr>
            <p:cNvGrpSpPr/>
            <p:nvPr/>
          </p:nvGrpSpPr>
          <p:grpSpPr>
            <a:xfrm>
              <a:off x="10679532" y="5996342"/>
              <a:ext cx="1336675" cy="549275"/>
              <a:chOff x="3726403" y="4704141"/>
              <a:chExt cx="1336675" cy="549275"/>
            </a:xfrm>
          </p:grpSpPr>
          <p:sp>
            <p:nvSpPr>
              <p:cNvPr id="62" name="docshape9">
                <a:extLst>
                  <a:ext uri="{FF2B5EF4-FFF2-40B4-BE49-F238E27FC236}">
                    <a16:creationId xmlns:a16="http://schemas.microsoft.com/office/drawing/2014/main" id="{B1D5D37B-A20D-80EC-2416-E20A07BC7425}"/>
                  </a:ext>
                </a:extLst>
              </p:cNvPr>
              <p:cNvSpPr>
                <a:spLocks noChangeAspect="1" noEditPoints="1" noChangeArrowheads="1" noChangeShapeType="1" noTextEdit="1"/>
              </p:cNvSpPr>
              <p:nvPr/>
            </p:nvSpPr>
            <p:spPr bwMode="auto">
              <a:xfrm>
                <a:off x="4336003" y="4820981"/>
                <a:ext cx="727075" cy="337820"/>
              </a:xfrm>
              <a:custGeom>
                <a:avLst/>
                <a:gdLst>
                  <a:gd name="T0" fmla="+- 0 5001 4951"/>
                  <a:gd name="T1" fmla="*/ T0 w 1145"/>
                  <a:gd name="T2" fmla="+- 0 13826 13714"/>
                  <a:gd name="T3" fmla="*/ 13826 h 532"/>
                  <a:gd name="T4" fmla="+- 0 5014 4951"/>
                  <a:gd name="T5" fmla="*/ T4 w 1145"/>
                  <a:gd name="T6" fmla="+- 0 13737 13714"/>
                  <a:gd name="T7" fmla="*/ 13737 h 532"/>
                  <a:gd name="T8" fmla="+- 0 5009 4951"/>
                  <a:gd name="T9" fmla="*/ T8 w 1145"/>
                  <a:gd name="T10" fmla="+- 0 13714 13714"/>
                  <a:gd name="T11" fmla="*/ 13714 h 532"/>
                  <a:gd name="T12" fmla="+- 0 4968 4951"/>
                  <a:gd name="T13" fmla="*/ T12 w 1145"/>
                  <a:gd name="T14" fmla="+- 0 13823 13714"/>
                  <a:gd name="T15" fmla="*/ 13823 h 532"/>
                  <a:gd name="T16" fmla="+- 0 5066 4951"/>
                  <a:gd name="T17" fmla="*/ T16 w 1145"/>
                  <a:gd name="T18" fmla="+- 0 13834 13714"/>
                  <a:gd name="T19" fmla="*/ 13834 h 532"/>
                  <a:gd name="T20" fmla="+- 0 4998 4951"/>
                  <a:gd name="T21" fmla="*/ T20 w 1145"/>
                  <a:gd name="T22" fmla="+- 0 13984 13714"/>
                  <a:gd name="T23" fmla="*/ 13984 h 532"/>
                  <a:gd name="T24" fmla="+- 0 4951 4951"/>
                  <a:gd name="T25" fmla="*/ T24 w 1145"/>
                  <a:gd name="T26" fmla="+- 0 14048 13714"/>
                  <a:gd name="T27" fmla="*/ 14048 h 532"/>
                  <a:gd name="T28" fmla="+- 0 5073 4951"/>
                  <a:gd name="T29" fmla="*/ T28 w 1145"/>
                  <a:gd name="T30" fmla="+- 0 14185 13714"/>
                  <a:gd name="T31" fmla="*/ 14185 h 532"/>
                  <a:gd name="T32" fmla="+- 0 5005 4951"/>
                  <a:gd name="T33" fmla="*/ T32 w 1145"/>
                  <a:gd name="T34" fmla="+- 0 14189 13714"/>
                  <a:gd name="T35" fmla="*/ 14189 h 532"/>
                  <a:gd name="T36" fmla="+- 0 5018 4951"/>
                  <a:gd name="T37" fmla="*/ T36 w 1145"/>
                  <a:gd name="T38" fmla="+- 0 14244 13714"/>
                  <a:gd name="T39" fmla="*/ 14244 h 532"/>
                  <a:gd name="T40" fmla="+- 0 5094 4951"/>
                  <a:gd name="T41" fmla="*/ T40 w 1145"/>
                  <a:gd name="T42" fmla="+- 0 14204 13714"/>
                  <a:gd name="T43" fmla="*/ 14204 h 532"/>
                  <a:gd name="T44" fmla="+- 0 5156 4951"/>
                  <a:gd name="T45" fmla="*/ T44 w 1145"/>
                  <a:gd name="T46" fmla="+- 0 13912 13714"/>
                  <a:gd name="T47" fmla="*/ 13912 h 532"/>
                  <a:gd name="T48" fmla="+- 0 5211 4951"/>
                  <a:gd name="T49" fmla="*/ T48 w 1145"/>
                  <a:gd name="T50" fmla="+- 0 14188 13714"/>
                  <a:gd name="T51" fmla="*/ 14188 h 532"/>
                  <a:gd name="T52" fmla="+- 0 5170 4951"/>
                  <a:gd name="T53" fmla="*/ T52 w 1145"/>
                  <a:gd name="T54" fmla="+- 0 14137 13714"/>
                  <a:gd name="T55" fmla="*/ 14137 h 532"/>
                  <a:gd name="T56" fmla="+- 0 5199 4951"/>
                  <a:gd name="T57" fmla="*/ T56 w 1145"/>
                  <a:gd name="T58" fmla="+- 0 14243 13714"/>
                  <a:gd name="T59" fmla="*/ 14243 h 532"/>
                  <a:gd name="T60" fmla="+- 0 5254 4951"/>
                  <a:gd name="T61" fmla="*/ T60 w 1145"/>
                  <a:gd name="T62" fmla="+- 0 13822 13714"/>
                  <a:gd name="T63" fmla="*/ 13822 h 532"/>
                  <a:gd name="T64" fmla="+- 0 5205 4951"/>
                  <a:gd name="T65" fmla="*/ T64 w 1145"/>
                  <a:gd name="T66" fmla="+- 0 13769 13714"/>
                  <a:gd name="T67" fmla="*/ 13769 h 532"/>
                  <a:gd name="T68" fmla="+- 0 5258 4951"/>
                  <a:gd name="T69" fmla="*/ T68 w 1145"/>
                  <a:gd name="T70" fmla="+- 0 13720 13714"/>
                  <a:gd name="T71" fmla="*/ 13720 h 532"/>
                  <a:gd name="T72" fmla="+- 0 5179 4951"/>
                  <a:gd name="T73" fmla="*/ T72 w 1145"/>
                  <a:gd name="T74" fmla="+- 0 13813 13714"/>
                  <a:gd name="T75" fmla="*/ 13813 h 532"/>
                  <a:gd name="T76" fmla="+- 0 5275 4951"/>
                  <a:gd name="T77" fmla="*/ T76 w 1145"/>
                  <a:gd name="T78" fmla="+- 0 13838 13714"/>
                  <a:gd name="T79" fmla="*/ 13838 h 532"/>
                  <a:gd name="T80" fmla="+- 0 5234 4951"/>
                  <a:gd name="T81" fmla="*/ T80 w 1145"/>
                  <a:gd name="T82" fmla="+- 0 13995 13714"/>
                  <a:gd name="T83" fmla="*/ 13995 h 532"/>
                  <a:gd name="T84" fmla="+- 0 5196 4951"/>
                  <a:gd name="T85" fmla="*/ T84 w 1145"/>
                  <a:gd name="T86" fmla="+- 0 13961 13714"/>
                  <a:gd name="T87" fmla="*/ 13961 h 532"/>
                  <a:gd name="T88" fmla="+- 0 5270 4951"/>
                  <a:gd name="T89" fmla="*/ T88 w 1145"/>
                  <a:gd name="T90" fmla="+- 0 13953 13714"/>
                  <a:gd name="T91" fmla="*/ 13953 h 532"/>
                  <a:gd name="T92" fmla="+- 0 5280 4951"/>
                  <a:gd name="T93" fmla="*/ T92 w 1145"/>
                  <a:gd name="T94" fmla="+- 0 14243 13714"/>
                  <a:gd name="T95" fmla="*/ 14243 h 532"/>
                  <a:gd name="T96" fmla="+- 0 5388 4951"/>
                  <a:gd name="T97" fmla="*/ T96 w 1145"/>
                  <a:gd name="T98" fmla="+- 0 13778 13714"/>
                  <a:gd name="T99" fmla="*/ 13778 h 532"/>
                  <a:gd name="T100" fmla="+- 0 5378 4951"/>
                  <a:gd name="T101" fmla="*/ T100 w 1145"/>
                  <a:gd name="T102" fmla="+- 0 13717 13714"/>
                  <a:gd name="T103" fmla="*/ 13717 h 532"/>
                  <a:gd name="T104" fmla="+- 0 5365 4951"/>
                  <a:gd name="T105" fmla="*/ T104 w 1145"/>
                  <a:gd name="T106" fmla="+- 0 13794 13714"/>
                  <a:gd name="T107" fmla="*/ 13794 h 532"/>
                  <a:gd name="T108" fmla="+- 0 5366 4951"/>
                  <a:gd name="T109" fmla="*/ T108 w 1145"/>
                  <a:gd name="T110" fmla="+- 0 13770 13714"/>
                  <a:gd name="T111" fmla="*/ 13770 h 532"/>
                  <a:gd name="T112" fmla="+- 0 5313 4951"/>
                  <a:gd name="T113" fmla="*/ T112 w 1145"/>
                  <a:gd name="T114" fmla="+- 0 13717 13714"/>
                  <a:gd name="T115" fmla="*/ 13717 h 532"/>
                  <a:gd name="T116" fmla="+- 0 5418 4951"/>
                  <a:gd name="T117" fmla="*/ T116 w 1145"/>
                  <a:gd name="T118" fmla="+- 0 14233 13714"/>
                  <a:gd name="T119" fmla="*/ 14233 h 532"/>
                  <a:gd name="T120" fmla="+- 0 5353 4951"/>
                  <a:gd name="T121" fmla="*/ T120 w 1145"/>
                  <a:gd name="T122" fmla="+- 0 14146 13714"/>
                  <a:gd name="T123" fmla="*/ 14146 h 532"/>
                  <a:gd name="T124" fmla="+- 0 5381 4951"/>
                  <a:gd name="T125" fmla="*/ T124 w 1145"/>
                  <a:gd name="T126" fmla="+- 0 14105 13714"/>
                  <a:gd name="T127" fmla="*/ 14105 h 532"/>
                  <a:gd name="T128" fmla="+- 0 5324 4951"/>
                  <a:gd name="T129" fmla="*/ T128 w 1145"/>
                  <a:gd name="T130" fmla="+- 0 14205 13714"/>
                  <a:gd name="T131" fmla="*/ 14205 h 532"/>
                  <a:gd name="T132" fmla="+- 0 5437 4951"/>
                  <a:gd name="T133" fmla="*/ T132 w 1145"/>
                  <a:gd name="T134" fmla="+- 0 13979 13714"/>
                  <a:gd name="T135" fmla="*/ 13979 h 532"/>
                  <a:gd name="T136" fmla="+- 0 5378 4951"/>
                  <a:gd name="T137" fmla="*/ T136 w 1145"/>
                  <a:gd name="T138" fmla="+- 0 14029 13714"/>
                  <a:gd name="T139" fmla="*/ 14029 h 532"/>
                  <a:gd name="T140" fmla="+- 0 5358 4951"/>
                  <a:gd name="T141" fmla="*/ T140 w 1145"/>
                  <a:gd name="T142" fmla="+- 0 13942 13714"/>
                  <a:gd name="T143" fmla="*/ 13942 h 532"/>
                  <a:gd name="T144" fmla="+- 0 5368 4951"/>
                  <a:gd name="T145" fmla="*/ T144 w 1145"/>
                  <a:gd name="T146" fmla="+- 0 13910 13714"/>
                  <a:gd name="T147" fmla="*/ 13910 h 532"/>
                  <a:gd name="T148" fmla="+- 0 5335 4951"/>
                  <a:gd name="T149" fmla="*/ T148 w 1145"/>
                  <a:gd name="T150" fmla="+- 0 14031 13714"/>
                  <a:gd name="T151" fmla="*/ 14031 h 532"/>
                  <a:gd name="T152" fmla="+- 0 5429 4951"/>
                  <a:gd name="T153" fmla="*/ T152 w 1145"/>
                  <a:gd name="T154" fmla="+- 0 14019 13714"/>
                  <a:gd name="T155" fmla="*/ 14019 h 532"/>
                  <a:gd name="T156" fmla="+- 0 5461 4951"/>
                  <a:gd name="T157" fmla="*/ T156 w 1145"/>
                  <a:gd name="T158" fmla="+- 0 14243 13714"/>
                  <a:gd name="T159" fmla="*/ 14243 h 532"/>
                  <a:gd name="T160" fmla="+- 0 5514 4951"/>
                  <a:gd name="T161" fmla="*/ T160 w 1145"/>
                  <a:gd name="T162" fmla="+- 0 13798 13714"/>
                  <a:gd name="T163" fmla="*/ 13798 h 532"/>
                  <a:gd name="T164" fmla="+- 0 5472 4951"/>
                  <a:gd name="T165" fmla="*/ T164 w 1145"/>
                  <a:gd name="T166" fmla="+- 0 13746 13714"/>
                  <a:gd name="T167" fmla="*/ 13746 h 532"/>
                  <a:gd name="T168" fmla="+- 0 5501 4951"/>
                  <a:gd name="T169" fmla="*/ T168 w 1145"/>
                  <a:gd name="T170" fmla="+- 0 13852 13714"/>
                  <a:gd name="T171" fmla="*/ 13852 h 532"/>
                  <a:gd name="T172" fmla="+- 0 5488 4951"/>
                  <a:gd name="T173" fmla="*/ T172 w 1145"/>
                  <a:gd name="T174" fmla="+- 0 13931 13714"/>
                  <a:gd name="T175" fmla="*/ 13931 h 532"/>
                  <a:gd name="T176" fmla="+- 0 5479 4951"/>
                  <a:gd name="T177" fmla="*/ T176 w 1145"/>
                  <a:gd name="T178" fmla="+- 0 13911 13714"/>
                  <a:gd name="T179" fmla="*/ 13911 h 532"/>
                  <a:gd name="T180" fmla="+- 0 5515 4951"/>
                  <a:gd name="T181" fmla="*/ T180 w 1145"/>
                  <a:gd name="T182" fmla="+- 0 14001 13714"/>
                  <a:gd name="T183" fmla="*/ 14001 h 532"/>
                  <a:gd name="T184" fmla="+- 0 5490 4951"/>
                  <a:gd name="T185" fmla="*/ T184 w 1145"/>
                  <a:gd name="T186" fmla="+- 0 14051 13714"/>
                  <a:gd name="T187" fmla="*/ 14051 h 532"/>
                  <a:gd name="T188" fmla="+- 0 5545 4951"/>
                  <a:gd name="T189" fmla="*/ T188 w 1145"/>
                  <a:gd name="T190" fmla="+- 0 13852 13714"/>
                  <a:gd name="T191" fmla="*/ 13852 h 532"/>
                  <a:gd name="T192" fmla="+- 0 5631 4951"/>
                  <a:gd name="T193" fmla="*/ T192 w 1145"/>
                  <a:gd name="T194" fmla="+- 0 13914 13714"/>
                  <a:gd name="T195" fmla="*/ 13914 h 532"/>
                  <a:gd name="T196" fmla="+- 0 5631 4951"/>
                  <a:gd name="T197" fmla="*/ T196 w 1145"/>
                  <a:gd name="T198" fmla="+- 0 13942 13714"/>
                  <a:gd name="T199" fmla="*/ 13942 h 532"/>
                  <a:gd name="T200" fmla="+- 0 5647 4951"/>
                  <a:gd name="T201" fmla="*/ T200 w 1145"/>
                  <a:gd name="T202" fmla="+- 0 13987 13714"/>
                  <a:gd name="T203" fmla="*/ 13987 h 532"/>
                  <a:gd name="T204" fmla="+- 0 5677 4951"/>
                  <a:gd name="T205" fmla="*/ T204 w 1145"/>
                  <a:gd name="T206" fmla="+- 0 13912 13714"/>
                  <a:gd name="T207" fmla="*/ 13912 h 532"/>
                  <a:gd name="T208" fmla="+- 0 5880 4951"/>
                  <a:gd name="T209" fmla="*/ T208 w 1145"/>
                  <a:gd name="T210" fmla="+- 0 14024 13714"/>
                  <a:gd name="T211" fmla="*/ 14024 h 532"/>
                  <a:gd name="T212" fmla="+- 0 5801 4951"/>
                  <a:gd name="T213" fmla="*/ T212 w 1145"/>
                  <a:gd name="T214" fmla="+- 0 14048 13714"/>
                  <a:gd name="T215" fmla="*/ 14048 h 532"/>
                  <a:gd name="T216" fmla="+- 0 5964 4951"/>
                  <a:gd name="T217" fmla="*/ T216 w 1145"/>
                  <a:gd name="T218" fmla="+- 0 13991 13714"/>
                  <a:gd name="T219" fmla="*/ 13991 h 532"/>
                  <a:gd name="T220" fmla="+- 0 5968 4951"/>
                  <a:gd name="T221" fmla="*/ T220 w 1145"/>
                  <a:gd name="T222" fmla="+- 0 13915 13714"/>
                  <a:gd name="T223" fmla="*/ 13915 h 532"/>
                  <a:gd name="T224" fmla="+- 0 5944 4951"/>
                  <a:gd name="T225" fmla="*/ T224 w 1145"/>
                  <a:gd name="T226" fmla="+- 0 13934 13714"/>
                  <a:gd name="T227" fmla="*/ 13934 h 532"/>
                  <a:gd name="T228" fmla="+- 0 5928 4951"/>
                  <a:gd name="T229" fmla="*/ T228 w 1145"/>
                  <a:gd name="T230" fmla="+- 0 13991 13714"/>
                  <a:gd name="T231" fmla="*/ 13991 h 532"/>
                  <a:gd name="T232" fmla="+- 0 6000 4951"/>
                  <a:gd name="T233" fmla="*/ T232 w 1145"/>
                  <a:gd name="T234" fmla="+- 0 14048 13714"/>
                  <a:gd name="T235" fmla="*/ 14048 h 532"/>
                  <a:gd name="T236" fmla="+- 0 6017 4951"/>
                  <a:gd name="T237" fmla="*/ T236 w 1145"/>
                  <a:gd name="T238" fmla="+- 0 13912 13714"/>
                  <a:gd name="T239" fmla="*/ 13912 h 53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 ang="0">
                    <a:pos x="T233" y="T235"/>
                  </a:cxn>
                  <a:cxn ang="0">
                    <a:pos x="T237" y="T239"/>
                  </a:cxn>
                </a:cxnLst>
                <a:rect l="0" t="0" r="r" b="b"/>
                <a:pathLst>
                  <a:path w="1145" h="532">
                    <a:moveTo>
                      <a:pt x="115" y="63"/>
                    </a:moveTo>
                    <a:lnTo>
                      <a:pt x="63" y="63"/>
                    </a:lnTo>
                    <a:lnTo>
                      <a:pt x="66" y="85"/>
                    </a:lnTo>
                    <a:lnTo>
                      <a:pt x="87" y="85"/>
                    </a:lnTo>
                    <a:lnTo>
                      <a:pt x="87" y="116"/>
                    </a:lnTo>
                    <a:lnTo>
                      <a:pt x="82" y="119"/>
                    </a:lnTo>
                    <a:lnTo>
                      <a:pt x="77" y="120"/>
                    </a:lnTo>
                    <a:lnTo>
                      <a:pt x="63" y="120"/>
                    </a:lnTo>
                    <a:lnTo>
                      <a:pt x="55" y="117"/>
                    </a:lnTo>
                    <a:lnTo>
                      <a:pt x="50" y="112"/>
                    </a:lnTo>
                    <a:lnTo>
                      <a:pt x="46" y="106"/>
                    </a:lnTo>
                    <a:lnTo>
                      <a:pt x="42" y="97"/>
                    </a:lnTo>
                    <a:lnTo>
                      <a:pt x="40" y="86"/>
                    </a:lnTo>
                    <a:lnTo>
                      <a:pt x="40" y="73"/>
                    </a:lnTo>
                    <a:lnTo>
                      <a:pt x="40" y="59"/>
                    </a:lnTo>
                    <a:lnTo>
                      <a:pt x="42" y="47"/>
                    </a:lnTo>
                    <a:lnTo>
                      <a:pt x="46" y="37"/>
                    </a:lnTo>
                    <a:lnTo>
                      <a:pt x="51" y="29"/>
                    </a:lnTo>
                    <a:lnTo>
                      <a:pt x="56" y="25"/>
                    </a:lnTo>
                    <a:lnTo>
                      <a:pt x="63" y="23"/>
                    </a:lnTo>
                    <a:lnTo>
                      <a:pt x="81" y="23"/>
                    </a:lnTo>
                    <a:lnTo>
                      <a:pt x="90" y="26"/>
                    </a:lnTo>
                    <a:lnTo>
                      <a:pt x="99" y="33"/>
                    </a:lnTo>
                    <a:lnTo>
                      <a:pt x="108" y="23"/>
                    </a:lnTo>
                    <a:lnTo>
                      <a:pt x="114" y="16"/>
                    </a:lnTo>
                    <a:lnTo>
                      <a:pt x="104" y="9"/>
                    </a:lnTo>
                    <a:lnTo>
                      <a:pt x="94" y="4"/>
                    </a:lnTo>
                    <a:lnTo>
                      <a:pt x="83" y="1"/>
                    </a:lnTo>
                    <a:lnTo>
                      <a:pt x="71" y="0"/>
                    </a:lnTo>
                    <a:lnTo>
                      <a:pt x="58" y="0"/>
                    </a:lnTo>
                    <a:lnTo>
                      <a:pt x="47" y="3"/>
                    </a:lnTo>
                    <a:lnTo>
                      <a:pt x="38" y="10"/>
                    </a:lnTo>
                    <a:lnTo>
                      <a:pt x="25" y="21"/>
                    </a:lnTo>
                    <a:lnTo>
                      <a:pt x="16" y="35"/>
                    </a:lnTo>
                    <a:lnTo>
                      <a:pt x="11" y="52"/>
                    </a:lnTo>
                    <a:lnTo>
                      <a:pt x="9" y="72"/>
                    </a:lnTo>
                    <a:lnTo>
                      <a:pt x="10" y="85"/>
                    </a:lnTo>
                    <a:lnTo>
                      <a:pt x="10" y="86"/>
                    </a:lnTo>
                    <a:lnTo>
                      <a:pt x="13" y="98"/>
                    </a:lnTo>
                    <a:lnTo>
                      <a:pt x="17" y="109"/>
                    </a:lnTo>
                    <a:lnTo>
                      <a:pt x="24" y="119"/>
                    </a:lnTo>
                    <a:lnTo>
                      <a:pt x="33" y="128"/>
                    </a:lnTo>
                    <a:lnTo>
                      <a:pt x="43" y="135"/>
                    </a:lnTo>
                    <a:lnTo>
                      <a:pt x="56" y="139"/>
                    </a:lnTo>
                    <a:lnTo>
                      <a:pt x="70" y="140"/>
                    </a:lnTo>
                    <a:lnTo>
                      <a:pt x="82" y="139"/>
                    </a:lnTo>
                    <a:lnTo>
                      <a:pt x="93" y="137"/>
                    </a:lnTo>
                    <a:lnTo>
                      <a:pt x="104" y="133"/>
                    </a:lnTo>
                    <a:lnTo>
                      <a:pt x="115" y="128"/>
                    </a:lnTo>
                    <a:lnTo>
                      <a:pt x="115" y="120"/>
                    </a:lnTo>
                    <a:lnTo>
                      <a:pt x="115" y="63"/>
                    </a:lnTo>
                    <a:close/>
                    <a:moveTo>
                      <a:pt x="117" y="334"/>
                    </a:moveTo>
                    <a:lnTo>
                      <a:pt x="107" y="302"/>
                    </a:lnTo>
                    <a:lnTo>
                      <a:pt x="99" y="279"/>
                    </a:lnTo>
                    <a:lnTo>
                      <a:pt x="83" y="228"/>
                    </a:lnTo>
                    <a:lnTo>
                      <a:pt x="74" y="198"/>
                    </a:lnTo>
                    <a:lnTo>
                      <a:pt x="71" y="198"/>
                    </a:lnTo>
                    <a:lnTo>
                      <a:pt x="71" y="279"/>
                    </a:lnTo>
                    <a:lnTo>
                      <a:pt x="45" y="279"/>
                    </a:lnTo>
                    <a:lnTo>
                      <a:pt x="47" y="270"/>
                    </a:lnTo>
                    <a:lnTo>
                      <a:pt x="49" y="264"/>
                    </a:lnTo>
                    <a:lnTo>
                      <a:pt x="52" y="254"/>
                    </a:lnTo>
                    <a:lnTo>
                      <a:pt x="54" y="244"/>
                    </a:lnTo>
                    <a:lnTo>
                      <a:pt x="58" y="228"/>
                    </a:lnTo>
                    <a:lnTo>
                      <a:pt x="62" y="245"/>
                    </a:lnTo>
                    <a:lnTo>
                      <a:pt x="67" y="265"/>
                    </a:lnTo>
                    <a:lnTo>
                      <a:pt x="71" y="279"/>
                    </a:lnTo>
                    <a:lnTo>
                      <a:pt x="71" y="198"/>
                    </a:lnTo>
                    <a:lnTo>
                      <a:pt x="44" y="198"/>
                    </a:lnTo>
                    <a:lnTo>
                      <a:pt x="0" y="334"/>
                    </a:lnTo>
                    <a:lnTo>
                      <a:pt x="28" y="334"/>
                    </a:lnTo>
                    <a:lnTo>
                      <a:pt x="38" y="302"/>
                    </a:lnTo>
                    <a:lnTo>
                      <a:pt x="78" y="302"/>
                    </a:lnTo>
                    <a:lnTo>
                      <a:pt x="87" y="334"/>
                    </a:lnTo>
                    <a:lnTo>
                      <a:pt x="117" y="334"/>
                    </a:lnTo>
                    <a:close/>
                    <a:moveTo>
                      <a:pt x="166" y="393"/>
                    </a:moveTo>
                    <a:lnTo>
                      <a:pt x="138" y="393"/>
                    </a:lnTo>
                    <a:lnTo>
                      <a:pt x="127" y="445"/>
                    </a:lnTo>
                    <a:lnTo>
                      <a:pt x="124" y="457"/>
                    </a:lnTo>
                    <a:lnTo>
                      <a:pt x="122" y="471"/>
                    </a:lnTo>
                    <a:lnTo>
                      <a:pt x="120" y="483"/>
                    </a:lnTo>
                    <a:lnTo>
                      <a:pt x="119" y="490"/>
                    </a:lnTo>
                    <a:lnTo>
                      <a:pt x="116" y="467"/>
                    </a:lnTo>
                    <a:lnTo>
                      <a:pt x="112" y="448"/>
                    </a:lnTo>
                    <a:lnTo>
                      <a:pt x="110" y="436"/>
                    </a:lnTo>
                    <a:lnTo>
                      <a:pt x="101" y="393"/>
                    </a:lnTo>
                    <a:lnTo>
                      <a:pt x="71" y="393"/>
                    </a:lnTo>
                    <a:lnTo>
                      <a:pt x="58" y="450"/>
                    </a:lnTo>
                    <a:lnTo>
                      <a:pt x="56" y="462"/>
                    </a:lnTo>
                    <a:lnTo>
                      <a:pt x="54" y="475"/>
                    </a:lnTo>
                    <a:lnTo>
                      <a:pt x="53" y="485"/>
                    </a:lnTo>
                    <a:lnTo>
                      <a:pt x="52" y="492"/>
                    </a:lnTo>
                    <a:lnTo>
                      <a:pt x="51" y="488"/>
                    </a:lnTo>
                    <a:lnTo>
                      <a:pt x="50" y="479"/>
                    </a:lnTo>
                    <a:lnTo>
                      <a:pt x="48" y="465"/>
                    </a:lnTo>
                    <a:lnTo>
                      <a:pt x="45" y="447"/>
                    </a:lnTo>
                    <a:lnTo>
                      <a:pt x="33" y="393"/>
                    </a:lnTo>
                    <a:lnTo>
                      <a:pt x="4" y="393"/>
                    </a:lnTo>
                    <a:lnTo>
                      <a:pt x="36" y="530"/>
                    </a:lnTo>
                    <a:lnTo>
                      <a:pt x="67" y="530"/>
                    </a:lnTo>
                    <a:lnTo>
                      <a:pt x="75" y="492"/>
                    </a:lnTo>
                    <a:lnTo>
                      <a:pt x="83" y="455"/>
                    </a:lnTo>
                    <a:lnTo>
                      <a:pt x="85" y="436"/>
                    </a:lnTo>
                    <a:lnTo>
                      <a:pt x="86" y="441"/>
                    </a:lnTo>
                    <a:lnTo>
                      <a:pt x="87" y="450"/>
                    </a:lnTo>
                    <a:lnTo>
                      <a:pt x="89" y="462"/>
                    </a:lnTo>
                    <a:lnTo>
                      <a:pt x="92" y="475"/>
                    </a:lnTo>
                    <a:lnTo>
                      <a:pt x="104" y="530"/>
                    </a:lnTo>
                    <a:lnTo>
                      <a:pt x="134" y="530"/>
                    </a:lnTo>
                    <a:lnTo>
                      <a:pt x="143" y="490"/>
                    </a:lnTo>
                    <a:lnTo>
                      <a:pt x="166" y="393"/>
                    </a:lnTo>
                    <a:close/>
                    <a:moveTo>
                      <a:pt x="205" y="198"/>
                    </a:moveTo>
                    <a:lnTo>
                      <a:pt x="107" y="198"/>
                    </a:lnTo>
                    <a:lnTo>
                      <a:pt x="107" y="221"/>
                    </a:lnTo>
                    <a:lnTo>
                      <a:pt x="141" y="221"/>
                    </a:lnTo>
                    <a:lnTo>
                      <a:pt x="141" y="334"/>
                    </a:lnTo>
                    <a:lnTo>
                      <a:pt x="168" y="334"/>
                    </a:lnTo>
                    <a:lnTo>
                      <a:pt x="168" y="221"/>
                    </a:lnTo>
                    <a:lnTo>
                      <a:pt x="201" y="221"/>
                    </a:lnTo>
                    <a:lnTo>
                      <a:pt x="205" y="198"/>
                    </a:lnTo>
                    <a:close/>
                    <a:moveTo>
                      <a:pt x="218" y="116"/>
                    </a:moveTo>
                    <a:lnTo>
                      <a:pt x="169" y="116"/>
                    </a:lnTo>
                    <a:lnTo>
                      <a:pt x="169" y="3"/>
                    </a:lnTo>
                    <a:lnTo>
                      <a:pt x="141" y="3"/>
                    </a:lnTo>
                    <a:lnTo>
                      <a:pt x="141" y="138"/>
                    </a:lnTo>
                    <a:lnTo>
                      <a:pt x="213" y="138"/>
                    </a:lnTo>
                    <a:lnTo>
                      <a:pt x="218" y="116"/>
                    </a:lnTo>
                    <a:close/>
                    <a:moveTo>
                      <a:pt x="278" y="529"/>
                    </a:moveTo>
                    <a:lnTo>
                      <a:pt x="268" y="497"/>
                    </a:lnTo>
                    <a:lnTo>
                      <a:pt x="260" y="474"/>
                    </a:lnTo>
                    <a:lnTo>
                      <a:pt x="244" y="423"/>
                    </a:lnTo>
                    <a:lnTo>
                      <a:pt x="235" y="393"/>
                    </a:lnTo>
                    <a:lnTo>
                      <a:pt x="232" y="393"/>
                    </a:lnTo>
                    <a:lnTo>
                      <a:pt x="232" y="474"/>
                    </a:lnTo>
                    <a:lnTo>
                      <a:pt x="206" y="474"/>
                    </a:lnTo>
                    <a:lnTo>
                      <a:pt x="208" y="465"/>
                    </a:lnTo>
                    <a:lnTo>
                      <a:pt x="210" y="459"/>
                    </a:lnTo>
                    <a:lnTo>
                      <a:pt x="213" y="448"/>
                    </a:lnTo>
                    <a:lnTo>
                      <a:pt x="215" y="439"/>
                    </a:lnTo>
                    <a:lnTo>
                      <a:pt x="219" y="423"/>
                    </a:lnTo>
                    <a:lnTo>
                      <a:pt x="223" y="441"/>
                    </a:lnTo>
                    <a:lnTo>
                      <a:pt x="228" y="460"/>
                    </a:lnTo>
                    <a:lnTo>
                      <a:pt x="232" y="474"/>
                    </a:lnTo>
                    <a:lnTo>
                      <a:pt x="232" y="393"/>
                    </a:lnTo>
                    <a:lnTo>
                      <a:pt x="205" y="393"/>
                    </a:lnTo>
                    <a:lnTo>
                      <a:pt x="161" y="529"/>
                    </a:lnTo>
                    <a:lnTo>
                      <a:pt x="189" y="529"/>
                    </a:lnTo>
                    <a:lnTo>
                      <a:pt x="199" y="497"/>
                    </a:lnTo>
                    <a:lnTo>
                      <a:pt x="239" y="497"/>
                    </a:lnTo>
                    <a:lnTo>
                      <a:pt x="248" y="529"/>
                    </a:lnTo>
                    <a:lnTo>
                      <a:pt x="278" y="529"/>
                    </a:lnTo>
                    <a:close/>
                    <a:moveTo>
                      <a:pt x="341" y="70"/>
                    </a:moveTo>
                    <a:lnTo>
                      <a:pt x="337" y="41"/>
                    </a:lnTo>
                    <a:lnTo>
                      <a:pt x="327" y="22"/>
                    </a:lnTo>
                    <a:lnTo>
                      <a:pt x="325" y="19"/>
                    </a:lnTo>
                    <a:lnTo>
                      <a:pt x="310" y="8"/>
                    </a:lnTo>
                    <a:lnTo>
                      <a:pt x="310" y="57"/>
                    </a:lnTo>
                    <a:lnTo>
                      <a:pt x="310" y="71"/>
                    </a:lnTo>
                    <a:lnTo>
                      <a:pt x="308" y="93"/>
                    </a:lnTo>
                    <a:lnTo>
                      <a:pt x="303" y="108"/>
                    </a:lnTo>
                    <a:lnTo>
                      <a:pt x="295" y="117"/>
                    </a:lnTo>
                    <a:lnTo>
                      <a:pt x="283" y="120"/>
                    </a:lnTo>
                    <a:lnTo>
                      <a:pt x="276" y="120"/>
                    </a:lnTo>
                    <a:lnTo>
                      <a:pt x="271" y="118"/>
                    </a:lnTo>
                    <a:lnTo>
                      <a:pt x="266" y="115"/>
                    </a:lnTo>
                    <a:lnTo>
                      <a:pt x="261" y="109"/>
                    </a:lnTo>
                    <a:lnTo>
                      <a:pt x="257" y="100"/>
                    </a:lnTo>
                    <a:lnTo>
                      <a:pt x="255" y="87"/>
                    </a:lnTo>
                    <a:lnTo>
                      <a:pt x="254" y="71"/>
                    </a:lnTo>
                    <a:lnTo>
                      <a:pt x="254" y="55"/>
                    </a:lnTo>
                    <a:lnTo>
                      <a:pt x="256" y="43"/>
                    </a:lnTo>
                    <a:lnTo>
                      <a:pt x="265" y="27"/>
                    </a:lnTo>
                    <a:lnTo>
                      <a:pt x="273" y="22"/>
                    </a:lnTo>
                    <a:lnTo>
                      <a:pt x="297" y="22"/>
                    </a:lnTo>
                    <a:lnTo>
                      <a:pt x="304" y="32"/>
                    </a:lnTo>
                    <a:lnTo>
                      <a:pt x="306" y="39"/>
                    </a:lnTo>
                    <a:lnTo>
                      <a:pt x="308" y="47"/>
                    </a:lnTo>
                    <a:lnTo>
                      <a:pt x="310" y="57"/>
                    </a:lnTo>
                    <a:lnTo>
                      <a:pt x="310" y="8"/>
                    </a:lnTo>
                    <a:lnTo>
                      <a:pt x="307" y="6"/>
                    </a:lnTo>
                    <a:lnTo>
                      <a:pt x="283" y="1"/>
                    </a:lnTo>
                    <a:lnTo>
                      <a:pt x="272" y="1"/>
                    </a:lnTo>
                    <a:lnTo>
                      <a:pt x="263" y="3"/>
                    </a:lnTo>
                    <a:lnTo>
                      <a:pt x="255" y="8"/>
                    </a:lnTo>
                    <a:lnTo>
                      <a:pt x="241" y="18"/>
                    </a:lnTo>
                    <a:lnTo>
                      <a:pt x="232" y="32"/>
                    </a:lnTo>
                    <a:lnTo>
                      <a:pt x="226" y="50"/>
                    </a:lnTo>
                    <a:lnTo>
                      <a:pt x="224" y="71"/>
                    </a:lnTo>
                    <a:lnTo>
                      <a:pt x="225" y="85"/>
                    </a:lnTo>
                    <a:lnTo>
                      <a:pt x="228" y="99"/>
                    </a:lnTo>
                    <a:lnTo>
                      <a:pt x="233" y="111"/>
                    </a:lnTo>
                    <a:lnTo>
                      <a:pt x="239" y="121"/>
                    </a:lnTo>
                    <a:lnTo>
                      <a:pt x="248" y="130"/>
                    </a:lnTo>
                    <a:lnTo>
                      <a:pt x="258" y="136"/>
                    </a:lnTo>
                    <a:lnTo>
                      <a:pt x="270" y="139"/>
                    </a:lnTo>
                    <a:lnTo>
                      <a:pt x="284" y="141"/>
                    </a:lnTo>
                    <a:lnTo>
                      <a:pt x="295" y="141"/>
                    </a:lnTo>
                    <a:lnTo>
                      <a:pt x="303" y="139"/>
                    </a:lnTo>
                    <a:lnTo>
                      <a:pt x="311" y="134"/>
                    </a:lnTo>
                    <a:lnTo>
                      <a:pt x="324" y="124"/>
                    </a:lnTo>
                    <a:lnTo>
                      <a:pt x="327" y="120"/>
                    </a:lnTo>
                    <a:lnTo>
                      <a:pt x="333" y="110"/>
                    </a:lnTo>
                    <a:lnTo>
                      <a:pt x="339" y="91"/>
                    </a:lnTo>
                    <a:lnTo>
                      <a:pt x="341" y="70"/>
                    </a:lnTo>
                    <a:close/>
                    <a:moveTo>
                      <a:pt x="352" y="334"/>
                    </a:moveTo>
                    <a:lnTo>
                      <a:pt x="344" y="239"/>
                    </a:lnTo>
                    <a:lnTo>
                      <a:pt x="340" y="198"/>
                    </a:lnTo>
                    <a:lnTo>
                      <a:pt x="305" y="198"/>
                    </a:lnTo>
                    <a:lnTo>
                      <a:pt x="285" y="273"/>
                    </a:lnTo>
                    <a:lnTo>
                      <a:pt x="283" y="281"/>
                    </a:lnTo>
                    <a:lnTo>
                      <a:pt x="282" y="288"/>
                    </a:lnTo>
                    <a:lnTo>
                      <a:pt x="281" y="281"/>
                    </a:lnTo>
                    <a:lnTo>
                      <a:pt x="280" y="276"/>
                    </a:lnTo>
                    <a:lnTo>
                      <a:pt x="270" y="239"/>
                    </a:lnTo>
                    <a:lnTo>
                      <a:pt x="260" y="198"/>
                    </a:lnTo>
                    <a:lnTo>
                      <a:pt x="225" y="198"/>
                    </a:lnTo>
                    <a:lnTo>
                      <a:pt x="212" y="334"/>
                    </a:lnTo>
                    <a:lnTo>
                      <a:pt x="239" y="334"/>
                    </a:lnTo>
                    <a:lnTo>
                      <a:pt x="244" y="256"/>
                    </a:lnTo>
                    <a:lnTo>
                      <a:pt x="245" y="247"/>
                    </a:lnTo>
                    <a:lnTo>
                      <a:pt x="245" y="239"/>
                    </a:lnTo>
                    <a:lnTo>
                      <a:pt x="246" y="247"/>
                    </a:lnTo>
                    <a:lnTo>
                      <a:pt x="248" y="256"/>
                    </a:lnTo>
                    <a:lnTo>
                      <a:pt x="250" y="263"/>
                    </a:lnTo>
                    <a:lnTo>
                      <a:pt x="270" y="334"/>
                    </a:lnTo>
                    <a:lnTo>
                      <a:pt x="293" y="334"/>
                    </a:lnTo>
                    <a:lnTo>
                      <a:pt x="306" y="288"/>
                    </a:lnTo>
                    <a:lnTo>
                      <a:pt x="317" y="251"/>
                    </a:lnTo>
                    <a:lnTo>
                      <a:pt x="318" y="246"/>
                    </a:lnTo>
                    <a:lnTo>
                      <a:pt x="319" y="239"/>
                    </a:lnTo>
                    <a:lnTo>
                      <a:pt x="319" y="247"/>
                    </a:lnTo>
                    <a:lnTo>
                      <a:pt x="320" y="256"/>
                    </a:lnTo>
                    <a:lnTo>
                      <a:pt x="325" y="334"/>
                    </a:lnTo>
                    <a:lnTo>
                      <a:pt x="352" y="334"/>
                    </a:lnTo>
                    <a:close/>
                    <a:moveTo>
                      <a:pt x="366" y="393"/>
                    </a:moveTo>
                    <a:lnTo>
                      <a:pt x="268" y="393"/>
                    </a:lnTo>
                    <a:lnTo>
                      <a:pt x="268" y="416"/>
                    </a:lnTo>
                    <a:lnTo>
                      <a:pt x="302" y="416"/>
                    </a:lnTo>
                    <a:lnTo>
                      <a:pt x="302" y="529"/>
                    </a:lnTo>
                    <a:lnTo>
                      <a:pt x="329" y="529"/>
                    </a:lnTo>
                    <a:lnTo>
                      <a:pt x="329" y="416"/>
                    </a:lnTo>
                    <a:lnTo>
                      <a:pt x="362" y="416"/>
                    </a:lnTo>
                    <a:lnTo>
                      <a:pt x="366" y="393"/>
                    </a:lnTo>
                    <a:close/>
                    <a:moveTo>
                      <a:pt x="458" y="101"/>
                    </a:moveTo>
                    <a:lnTo>
                      <a:pt x="456" y="88"/>
                    </a:lnTo>
                    <a:lnTo>
                      <a:pt x="451" y="79"/>
                    </a:lnTo>
                    <a:lnTo>
                      <a:pt x="442" y="71"/>
                    </a:lnTo>
                    <a:lnTo>
                      <a:pt x="431" y="66"/>
                    </a:lnTo>
                    <a:lnTo>
                      <a:pt x="437" y="64"/>
                    </a:lnTo>
                    <a:lnTo>
                      <a:pt x="440" y="63"/>
                    </a:lnTo>
                    <a:lnTo>
                      <a:pt x="443" y="59"/>
                    </a:lnTo>
                    <a:lnTo>
                      <a:pt x="446" y="57"/>
                    </a:lnTo>
                    <a:lnTo>
                      <a:pt x="450" y="54"/>
                    </a:lnTo>
                    <a:lnTo>
                      <a:pt x="453" y="46"/>
                    </a:lnTo>
                    <a:lnTo>
                      <a:pt x="453" y="27"/>
                    </a:lnTo>
                    <a:lnTo>
                      <a:pt x="452" y="26"/>
                    </a:lnTo>
                    <a:lnTo>
                      <a:pt x="449" y="19"/>
                    </a:lnTo>
                    <a:lnTo>
                      <a:pt x="433" y="5"/>
                    </a:lnTo>
                    <a:lnTo>
                      <a:pt x="427" y="3"/>
                    </a:lnTo>
                    <a:lnTo>
                      <a:pt x="427" y="89"/>
                    </a:lnTo>
                    <a:lnTo>
                      <a:pt x="427" y="104"/>
                    </a:lnTo>
                    <a:lnTo>
                      <a:pt x="424" y="110"/>
                    </a:lnTo>
                    <a:lnTo>
                      <a:pt x="420" y="113"/>
                    </a:lnTo>
                    <a:lnTo>
                      <a:pt x="417" y="115"/>
                    </a:lnTo>
                    <a:lnTo>
                      <a:pt x="413" y="116"/>
                    </a:lnTo>
                    <a:lnTo>
                      <a:pt x="390" y="116"/>
                    </a:lnTo>
                    <a:lnTo>
                      <a:pt x="390" y="79"/>
                    </a:lnTo>
                    <a:lnTo>
                      <a:pt x="412" y="79"/>
                    </a:lnTo>
                    <a:lnTo>
                      <a:pt x="414" y="80"/>
                    </a:lnTo>
                    <a:lnTo>
                      <a:pt x="423" y="82"/>
                    </a:lnTo>
                    <a:lnTo>
                      <a:pt x="427" y="89"/>
                    </a:lnTo>
                    <a:lnTo>
                      <a:pt x="427" y="3"/>
                    </a:lnTo>
                    <a:lnTo>
                      <a:pt x="425" y="3"/>
                    </a:lnTo>
                    <a:lnTo>
                      <a:pt x="424" y="3"/>
                    </a:lnTo>
                    <a:lnTo>
                      <a:pt x="424" y="36"/>
                    </a:lnTo>
                    <a:lnTo>
                      <a:pt x="424" y="47"/>
                    </a:lnTo>
                    <a:lnTo>
                      <a:pt x="421" y="53"/>
                    </a:lnTo>
                    <a:lnTo>
                      <a:pt x="417" y="55"/>
                    </a:lnTo>
                    <a:lnTo>
                      <a:pt x="415" y="56"/>
                    </a:lnTo>
                    <a:lnTo>
                      <a:pt x="412" y="57"/>
                    </a:lnTo>
                    <a:lnTo>
                      <a:pt x="389" y="57"/>
                    </a:lnTo>
                    <a:lnTo>
                      <a:pt x="389" y="26"/>
                    </a:lnTo>
                    <a:lnTo>
                      <a:pt x="411" y="26"/>
                    </a:lnTo>
                    <a:lnTo>
                      <a:pt x="414" y="27"/>
                    </a:lnTo>
                    <a:lnTo>
                      <a:pt x="416" y="28"/>
                    </a:lnTo>
                    <a:lnTo>
                      <a:pt x="421" y="30"/>
                    </a:lnTo>
                    <a:lnTo>
                      <a:pt x="424" y="36"/>
                    </a:lnTo>
                    <a:lnTo>
                      <a:pt x="424" y="3"/>
                    </a:lnTo>
                    <a:lnTo>
                      <a:pt x="362" y="3"/>
                    </a:lnTo>
                    <a:lnTo>
                      <a:pt x="362" y="138"/>
                    </a:lnTo>
                    <a:lnTo>
                      <a:pt x="412" y="138"/>
                    </a:lnTo>
                    <a:lnTo>
                      <a:pt x="418" y="138"/>
                    </a:lnTo>
                    <a:lnTo>
                      <a:pt x="422" y="138"/>
                    </a:lnTo>
                    <a:lnTo>
                      <a:pt x="438" y="134"/>
                    </a:lnTo>
                    <a:lnTo>
                      <a:pt x="449" y="126"/>
                    </a:lnTo>
                    <a:lnTo>
                      <a:pt x="455" y="116"/>
                    </a:lnTo>
                    <a:lnTo>
                      <a:pt x="456" y="114"/>
                    </a:lnTo>
                    <a:lnTo>
                      <a:pt x="458" y="101"/>
                    </a:lnTo>
                    <a:close/>
                    <a:moveTo>
                      <a:pt x="467" y="519"/>
                    </a:moveTo>
                    <a:lnTo>
                      <a:pt x="461" y="511"/>
                    </a:lnTo>
                    <a:lnTo>
                      <a:pt x="455" y="502"/>
                    </a:lnTo>
                    <a:lnTo>
                      <a:pt x="447" y="508"/>
                    </a:lnTo>
                    <a:lnTo>
                      <a:pt x="440" y="511"/>
                    </a:lnTo>
                    <a:lnTo>
                      <a:pt x="420" y="511"/>
                    </a:lnTo>
                    <a:lnTo>
                      <a:pt x="411" y="505"/>
                    </a:lnTo>
                    <a:lnTo>
                      <a:pt x="401" y="488"/>
                    </a:lnTo>
                    <a:lnTo>
                      <a:pt x="400" y="478"/>
                    </a:lnTo>
                    <a:lnTo>
                      <a:pt x="400" y="443"/>
                    </a:lnTo>
                    <a:lnTo>
                      <a:pt x="402" y="432"/>
                    </a:lnTo>
                    <a:lnTo>
                      <a:pt x="412" y="417"/>
                    </a:lnTo>
                    <a:lnTo>
                      <a:pt x="421" y="412"/>
                    </a:lnTo>
                    <a:lnTo>
                      <a:pt x="438" y="412"/>
                    </a:lnTo>
                    <a:lnTo>
                      <a:pt x="445" y="415"/>
                    </a:lnTo>
                    <a:lnTo>
                      <a:pt x="452" y="420"/>
                    </a:lnTo>
                    <a:lnTo>
                      <a:pt x="457" y="412"/>
                    </a:lnTo>
                    <a:lnTo>
                      <a:pt x="464" y="401"/>
                    </a:lnTo>
                    <a:lnTo>
                      <a:pt x="457" y="395"/>
                    </a:lnTo>
                    <a:lnTo>
                      <a:pt x="443" y="391"/>
                    </a:lnTo>
                    <a:lnTo>
                      <a:pt x="430" y="391"/>
                    </a:lnTo>
                    <a:lnTo>
                      <a:pt x="414" y="393"/>
                    </a:lnTo>
                    <a:lnTo>
                      <a:pt x="400" y="399"/>
                    </a:lnTo>
                    <a:lnTo>
                      <a:pt x="388" y="409"/>
                    </a:lnTo>
                    <a:lnTo>
                      <a:pt x="378" y="422"/>
                    </a:lnTo>
                    <a:lnTo>
                      <a:pt x="374" y="431"/>
                    </a:lnTo>
                    <a:lnTo>
                      <a:pt x="371" y="441"/>
                    </a:lnTo>
                    <a:lnTo>
                      <a:pt x="369" y="452"/>
                    </a:lnTo>
                    <a:lnTo>
                      <a:pt x="369" y="464"/>
                    </a:lnTo>
                    <a:lnTo>
                      <a:pt x="370" y="478"/>
                    </a:lnTo>
                    <a:lnTo>
                      <a:pt x="373" y="491"/>
                    </a:lnTo>
                    <a:lnTo>
                      <a:pt x="378" y="503"/>
                    </a:lnTo>
                    <a:lnTo>
                      <a:pt x="385" y="513"/>
                    </a:lnTo>
                    <a:lnTo>
                      <a:pt x="394" y="521"/>
                    </a:lnTo>
                    <a:lnTo>
                      <a:pt x="405" y="527"/>
                    </a:lnTo>
                    <a:lnTo>
                      <a:pt x="416" y="530"/>
                    </a:lnTo>
                    <a:lnTo>
                      <a:pt x="430" y="532"/>
                    </a:lnTo>
                    <a:lnTo>
                      <a:pt x="445" y="532"/>
                    </a:lnTo>
                    <a:lnTo>
                      <a:pt x="457" y="528"/>
                    </a:lnTo>
                    <a:lnTo>
                      <a:pt x="467" y="519"/>
                    </a:lnTo>
                    <a:close/>
                    <a:moveTo>
                      <a:pt x="486" y="265"/>
                    </a:moveTo>
                    <a:lnTo>
                      <a:pt x="482" y="237"/>
                    </a:lnTo>
                    <a:lnTo>
                      <a:pt x="471" y="217"/>
                    </a:lnTo>
                    <a:lnTo>
                      <a:pt x="470" y="215"/>
                    </a:lnTo>
                    <a:lnTo>
                      <a:pt x="454" y="203"/>
                    </a:lnTo>
                    <a:lnTo>
                      <a:pt x="454" y="252"/>
                    </a:lnTo>
                    <a:lnTo>
                      <a:pt x="454" y="266"/>
                    </a:lnTo>
                    <a:lnTo>
                      <a:pt x="453" y="288"/>
                    </a:lnTo>
                    <a:lnTo>
                      <a:pt x="448" y="304"/>
                    </a:lnTo>
                    <a:lnTo>
                      <a:pt x="439" y="312"/>
                    </a:lnTo>
                    <a:lnTo>
                      <a:pt x="427" y="315"/>
                    </a:lnTo>
                    <a:lnTo>
                      <a:pt x="421" y="315"/>
                    </a:lnTo>
                    <a:lnTo>
                      <a:pt x="415" y="314"/>
                    </a:lnTo>
                    <a:lnTo>
                      <a:pt x="411" y="310"/>
                    </a:lnTo>
                    <a:lnTo>
                      <a:pt x="406" y="304"/>
                    </a:lnTo>
                    <a:lnTo>
                      <a:pt x="402" y="295"/>
                    </a:lnTo>
                    <a:lnTo>
                      <a:pt x="400" y="282"/>
                    </a:lnTo>
                    <a:lnTo>
                      <a:pt x="399" y="266"/>
                    </a:lnTo>
                    <a:lnTo>
                      <a:pt x="399" y="250"/>
                    </a:lnTo>
                    <a:lnTo>
                      <a:pt x="401" y="238"/>
                    </a:lnTo>
                    <a:lnTo>
                      <a:pt x="407" y="228"/>
                    </a:lnTo>
                    <a:lnTo>
                      <a:pt x="410" y="222"/>
                    </a:lnTo>
                    <a:lnTo>
                      <a:pt x="418" y="217"/>
                    </a:lnTo>
                    <a:lnTo>
                      <a:pt x="441" y="217"/>
                    </a:lnTo>
                    <a:lnTo>
                      <a:pt x="449" y="228"/>
                    </a:lnTo>
                    <a:lnTo>
                      <a:pt x="453" y="242"/>
                    </a:lnTo>
                    <a:lnTo>
                      <a:pt x="454" y="252"/>
                    </a:lnTo>
                    <a:lnTo>
                      <a:pt x="454" y="203"/>
                    </a:lnTo>
                    <a:lnTo>
                      <a:pt x="452" y="201"/>
                    </a:lnTo>
                    <a:lnTo>
                      <a:pt x="427" y="196"/>
                    </a:lnTo>
                    <a:lnTo>
                      <a:pt x="417" y="196"/>
                    </a:lnTo>
                    <a:lnTo>
                      <a:pt x="407" y="199"/>
                    </a:lnTo>
                    <a:lnTo>
                      <a:pt x="399" y="203"/>
                    </a:lnTo>
                    <a:lnTo>
                      <a:pt x="386" y="213"/>
                    </a:lnTo>
                    <a:lnTo>
                      <a:pt x="376" y="228"/>
                    </a:lnTo>
                    <a:lnTo>
                      <a:pt x="370" y="246"/>
                    </a:lnTo>
                    <a:lnTo>
                      <a:pt x="368" y="266"/>
                    </a:lnTo>
                    <a:lnTo>
                      <a:pt x="369" y="281"/>
                    </a:lnTo>
                    <a:lnTo>
                      <a:pt x="372" y="294"/>
                    </a:lnTo>
                    <a:lnTo>
                      <a:pt x="377" y="306"/>
                    </a:lnTo>
                    <a:lnTo>
                      <a:pt x="384" y="317"/>
                    </a:lnTo>
                    <a:lnTo>
                      <a:pt x="392" y="326"/>
                    </a:lnTo>
                    <a:lnTo>
                      <a:pt x="402" y="331"/>
                    </a:lnTo>
                    <a:lnTo>
                      <a:pt x="414" y="335"/>
                    </a:lnTo>
                    <a:lnTo>
                      <a:pt x="428" y="336"/>
                    </a:lnTo>
                    <a:lnTo>
                      <a:pt x="440" y="336"/>
                    </a:lnTo>
                    <a:lnTo>
                      <a:pt x="447" y="334"/>
                    </a:lnTo>
                    <a:lnTo>
                      <a:pt x="455" y="330"/>
                    </a:lnTo>
                    <a:lnTo>
                      <a:pt x="468" y="319"/>
                    </a:lnTo>
                    <a:lnTo>
                      <a:pt x="471" y="315"/>
                    </a:lnTo>
                    <a:lnTo>
                      <a:pt x="478" y="305"/>
                    </a:lnTo>
                    <a:lnTo>
                      <a:pt x="484" y="287"/>
                    </a:lnTo>
                    <a:lnTo>
                      <a:pt x="486" y="265"/>
                    </a:lnTo>
                    <a:close/>
                    <a:moveTo>
                      <a:pt x="577" y="393"/>
                    </a:moveTo>
                    <a:lnTo>
                      <a:pt x="549" y="393"/>
                    </a:lnTo>
                    <a:lnTo>
                      <a:pt x="549" y="446"/>
                    </a:lnTo>
                    <a:lnTo>
                      <a:pt x="510" y="446"/>
                    </a:lnTo>
                    <a:lnTo>
                      <a:pt x="510" y="393"/>
                    </a:lnTo>
                    <a:lnTo>
                      <a:pt x="483" y="393"/>
                    </a:lnTo>
                    <a:lnTo>
                      <a:pt x="483" y="529"/>
                    </a:lnTo>
                    <a:lnTo>
                      <a:pt x="510" y="529"/>
                    </a:lnTo>
                    <a:lnTo>
                      <a:pt x="510" y="469"/>
                    </a:lnTo>
                    <a:lnTo>
                      <a:pt x="549" y="469"/>
                    </a:lnTo>
                    <a:lnTo>
                      <a:pt x="549" y="529"/>
                    </a:lnTo>
                    <a:lnTo>
                      <a:pt x="577" y="529"/>
                    </a:lnTo>
                    <a:lnTo>
                      <a:pt x="577" y="469"/>
                    </a:lnTo>
                    <a:lnTo>
                      <a:pt x="577" y="446"/>
                    </a:lnTo>
                    <a:lnTo>
                      <a:pt x="577" y="393"/>
                    </a:lnTo>
                    <a:close/>
                    <a:moveTo>
                      <a:pt x="580" y="138"/>
                    </a:moveTo>
                    <a:lnTo>
                      <a:pt x="570" y="106"/>
                    </a:lnTo>
                    <a:lnTo>
                      <a:pt x="563" y="84"/>
                    </a:lnTo>
                    <a:lnTo>
                      <a:pt x="546" y="32"/>
                    </a:lnTo>
                    <a:lnTo>
                      <a:pt x="537" y="2"/>
                    </a:lnTo>
                    <a:lnTo>
                      <a:pt x="534" y="2"/>
                    </a:lnTo>
                    <a:lnTo>
                      <a:pt x="534" y="84"/>
                    </a:lnTo>
                    <a:lnTo>
                      <a:pt x="508" y="84"/>
                    </a:lnTo>
                    <a:lnTo>
                      <a:pt x="511" y="75"/>
                    </a:lnTo>
                    <a:lnTo>
                      <a:pt x="512" y="68"/>
                    </a:lnTo>
                    <a:lnTo>
                      <a:pt x="515" y="58"/>
                    </a:lnTo>
                    <a:lnTo>
                      <a:pt x="517" y="48"/>
                    </a:lnTo>
                    <a:lnTo>
                      <a:pt x="521" y="32"/>
                    </a:lnTo>
                    <a:lnTo>
                      <a:pt x="525" y="50"/>
                    </a:lnTo>
                    <a:lnTo>
                      <a:pt x="530" y="69"/>
                    </a:lnTo>
                    <a:lnTo>
                      <a:pt x="534" y="84"/>
                    </a:lnTo>
                    <a:lnTo>
                      <a:pt x="534" y="2"/>
                    </a:lnTo>
                    <a:lnTo>
                      <a:pt x="507" y="2"/>
                    </a:lnTo>
                    <a:lnTo>
                      <a:pt x="463" y="138"/>
                    </a:lnTo>
                    <a:lnTo>
                      <a:pt x="491" y="138"/>
                    </a:lnTo>
                    <a:lnTo>
                      <a:pt x="501" y="106"/>
                    </a:lnTo>
                    <a:lnTo>
                      <a:pt x="541" y="106"/>
                    </a:lnTo>
                    <a:lnTo>
                      <a:pt x="550" y="138"/>
                    </a:lnTo>
                    <a:lnTo>
                      <a:pt x="580" y="138"/>
                    </a:lnTo>
                    <a:close/>
                    <a:moveTo>
                      <a:pt x="595" y="291"/>
                    </a:moveTo>
                    <a:lnTo>
                      <a:pt x="593" y="277"/>
                    </a:lnTo>
                    <a:lnTo>
                      <a:pt x="587" y="266"/>
                    </a:lnTo>
                    <a:lnTo>
                      <a:pt x="576" y="257"/>
                    </a:lnTo>
                    <a:lnTo>
                      <a:pt x="561" y="251"/>
                    </a:lnTo>
                    <a:lnTo>
                      <a:pt x="533" y="243"/>
                    </a:lnTo>
                    <a:lnTo>
                      <a:pt x="530" y="239"/>
                    </a:lnTo>
                    <a:lnTo>
                      <a:pt x="530" y="223"/>
                    </a:lnTo>
                    <a:lnTo>
                      <a:pt x="537" y="217"/>
                    </a:lnTo>
                    <a:lnTo>
                      <a:pt x="559" y="217"/>
                    </a:lnTo>
                    <a:lnTo>
                      <a:pt x="568" y="220"/>
                    </a:lnTo>
                    <a:lnTo>
                      <a:pt x="580" y="227"/>
                    </a:lnTo>
                    <a:lnTo>
                      <a:pt x="587" y="217"/>
                    </a:lnTo>
                    <a:lnTo>
                      <a:pt x="593" y="208"/>
                    </a:lnTo>
                    <a:lnTo>
                      <a:pt x="583" y="202"/>
                    </a:lnTo>
                    <a:lnTo>
                      <a:pt x="572" y="198"/>
                    </a:lnTo>
                    <a:lnTo>
                      <a:pt x="560" y="195"/>
                    </a:lnTo>
                    <a:lnTo>
                      <a:pt x="548" y="194"/>
                    </a:lnTo>
                    <a:lnTo>
                      <a:pt x="528" y="197"/>
                    </a:lnTo>
                    <a:lnTo>
                      <a:pt x="513" y="206"/>
                    </a:lnTo>
                    <a:lnTo>
                      <a:pt x="503" y="219"/>
                    </a:lnTo>
                    <a:lnTo>
                      <a:pt x="499" y="236"/>
                    </a:lnTo>
                    <a:lnTo>
                      <a:pt x="499" y="244"/>
                    </a:lnTo>
                    <a:lnTo>
                      <a:pt x="501" y="251"/>
                    </a:lnTo>
                    <a:lnTo>
                      <a:pt x="505" y="257"/>
                    </a:lnTo>
                    <a:lnTo>
                      <a:pt x="510" y="265"/>
                    </a:lnTo>
                    <a:lnTo>
                      <a:pt x="518" y="270"/>
                    </a:lnTo>
                    <a:lnTo>
                      <a:pt x="559" y="281"/>
                    </a:lnTo>
                    <a:lnTo>
                      <a:pt x="564" y="287"/>
                    </a:lnTo>
                    <a:lnTo>
                      <a:pt x="564" y="308"/>
                    </a:lnTo>
                    <a:lnTo>
                      <a:pt x="556" y="314"/>
                    </a:lnTo>
                    <a:lnTo>
                      <a:pt x="527" y="314"/>
                    </a:lnTo>
                    <a:lnTo>
                      <a:pt x="516" y="310"/>
                    </a:lnTo>
                    <a:lnTo>
                      <a:pt x="503" y="303"/>
                    </a:lnTo>
                    <a:lnTo>
                      <a:pt x="493" y="324"/>
                    </a:lnTo>
                    <a:lnTo>
                      <a:pt x="504" y="330"/>
                    </a:lnTo>
                    <a:lnTo>
                      <a:pt x="516" y="334"/>
                    </a:lnTo>
                    <a:lnTo>
                      <a:pt x="528" y="336"/>
                    </a:lnTo>
                    <a:lnTo>
                      <a:pt x="539" y="337"/>
                    </a:lnTo>
                    <a:lnTo>
                      <a:pt x="562" y="334"/>
                    </a:lnTo>
                    <a:lnTo>
                      <a:pt x="580" y="324"/>
                    </a:lnTo>
                    <a:lnTo>
                      <a:pt x="588" y="314"/>
                    </a:lnTo>
                    <a:lnTo>
                      <a:pt x="591" y="310"/>
                    </a:lnTo>
                    <a:lnTo>
                      <a:pt x="595" y="291"/>
                    </a:lnTo>
                    <a:close/>
                    <a:moveTo>
                      <a:pt x="670" y="116"/>
                    </a:moveTo>
                    <a:lnTo>
                      <a:pt x="622" y="116"/>
                    </a:lnTo>
                    <a:lnTo>
                      <a:pt x="622" y="3"/>
                    </a:lnTo>
                    <a:lnTo>
                      <a:pt x="594" y="3"/>
                    </a:lnTo>
                    <a:lnTo>
                      <a:pt x="594" y="138"/>
                    </a:lnTo>
                    <a:lnTo>
                      <a:pt x="666" y="138"/>
                    </a:lnTo>
                    <a:lnTo>
                      <a:pt x="670" y="116"/>
                    </a:lnTo>
                    <a:close/>
                    <a:moveTo>
                      <a:pt x="710" y="240"/>
                    </a:moveTo>
                    <a:lnTo>
                      <a:pt x="709" y="229"/>
                    </a:lnTo>
                    <a:lnTo>
                      <a:pt x="705" y="220"/>
                    </a:lnTo>
                    <a:lnTo>
                      <a:pt x="705" y="219"/>
                    </a:lnTo>
                    <a:lnTo>
                      <a:pt x="699" y="211"/>
                    </a:lnTo>
                    <a:lnTo>
                      <a:pt x="690" y="205"/>
                    </a:lnTo>
                    <a:lnTo>
                      <a:pt x="683" y="200"/>
                    </a:lnTo>
                    <a:lnTo>
                      <a:pt x="680" y="200"/>
                    </a:lnTo>
                    <a:lnTo>
                      <a:pt x="680" y="228"/>
                    </a:lnTo>
                    <a:lnTo>
                      <a:pt x="680" y="247"/>
                    </a:lnTo>
                    <a:lnTo>
                      <a:pt x="679" y="251"/>
                    </a:lnTo>
                    <a:lnTo>
                      <a:pt x="677" y="255"/>
                    </a:lnTo>
                    <a:lnTo>
                      <a:pt x="673" y="260"/>
                    </a:lnTo>
                    <a:lnTo>
                      <a:pt x="670" y="262"/>
                    </a:lnTo>
                    <a:lnTo>
                      <a:pt x="644" y="262"/>
                    </a:lnTo>
                    <a:lnTo>
                      <a:pt x="644" y="220"/>
                    </a:lnTo>
                    <a:lnTo>
                      <a:pt x="673" y="220"/>
                    </a:lnTo>
                    <a:lnTo>
                      <a:pt x="680" y="228"/>
                    </a:lnTo>
                    <a:lnTo>
                      <a:pt x="680" y="200"/>
                    </a:lnTo>
                    <a:lnTo>
                      <a:pt x="676" y="198"/>
                    </a:lnTo>
                    <a:lnTo>
                      <a:pt x="617" y="198"/>
                    </a:lnTo>
                    <a:lnTo>
                      <a:pt x="617" y="334"/>
                    </a:lnTo>
                    <a:lnTo>
                      <a:pt x="644" y="334"/>
                    </a:lnTo>
                    <a:lnTo>
                      <a:pt x="644" y="284"/>
                    </a:lnTo>
                    <a:lnTo>
                      <a:pt x="674" y="284"/>
                    </a:lnTo>
                    <a:lnTo>
                      <a:pt x="680" y="282"/>
                    </a:lnTo>
                    <a:lnTo>
                      <a:pt x="687" y="279"/>
                    </a:lnTo>
                    <a:lnTo>
                      <a:pt x="696" y="273"/>
                    </a:lnTo>
                    <a:lnTo>
                      <a:pt x="704" y="264"/>
                    </a:lnTo>
                    <a:lnTo>
                      <a:pt x="705" y="262"/>
                    </a:lnTo>
                    <a:lnTo>
                      <a:pt x="708" y="253"/>
                    </a:lnTo>
                    <a:lnTo>
                      <a:pt x="710" y="240"/>
                    </a:lnTo>
                    <a:close/>
                    <a:moveTo>
                      <a:pt x="820" y="198"/>
                    </a:moveTo>
                    <a:lnTo>
                      <a:pt x="793" y="198"/>
                    </a:lnTo>
                    <a:lnTo>
                      <a:pt x="793" y="251"/>
                    </a:lnTo>
                    <a:lnTo>
                      <a:pt x="754" y="251"/>
                    </a:lnTo>
                    <a:lnTo>
                      <a:pt x="754" y="198"/>
                    </a:lnTo>
                    <a:lnTo>
                      <a:pt x="726" y="198"/>
                    </a:lnTo>
                    <a:lnTo>
                      <a:pt x="726" y="334"/>
                    </a:lnTo>
                    <a:lnTo>
                      <a:pt x="754" y="334"/>
                    </a:lnTo>
                    <a:lnTo>
                      <a:pt x="754" y="273"/>
                    </a:lnTo>
                    <a:lnTo>
                      <a:pt x="793" y="273"/>
                    </a:lnTo>
                    <a:lnTo>
                      <a:pt x="793" y="334"/>
                    </a:lnTo>
                    <a:lnTo>
                      <a:pt x="820" y="334"/>
                    </a:lnTo>
                    <a:lnTo>
                      <a:pt x="820" y="273"/>
                    </a:lnTo>
                    <a:lnTo>
                      <a:pt x="820" y="251"/>
                    </a:lnTo>
                    <a:lnTo>
                      <a:pt x="820" y="198"/>
                    </a:lnTo>
                    <a:close/>
                    <a:moveTo>
                      <a:pt x="929" y="310"/>
                    </a:moveTo>
                    <a:lnTo>
                      <a:pt x="877" y="310"/>
                    </a:lnTo>
                    <a:lnTo>
                      <a:pt x="877" y="274"/>
                    </a:lnTo>
                    <a:lnTo>
                      <a:pt x="916" y="274"/>
                    </a:lnTo>
                    <a:lnTo>
                      <a:pt x="916" y="252"/>
                    </a:lnTo>
                    <a:lnTo>
                      <a:pt x="877" y="252"/>
                    </a:lnTo>
                    <a:lnTo>
                      <a:pt x="877" y="220"/>
                    </a:lnTo>
                    <a:lnTo>
                      <a:pt x="923" y="220"/>
                    </a:lnTo>
                    <a:lnTo>
                      <a:pt x="927" y="198"/>
                    </a:lnTo>
                    <a:lnTo>
                      <a:pt x="850" y="198"/>
                    </a:lnTo>
                    <a:lnTo>
                      <a:pt x="850" y="334"/>
                    </a:lnTo>
                    <a:lnTo>
                      <a:pt x="929" y="334"/>
                    </a:lnTo>
                    <a:lnTo>
                      <a:pt x="929" y="310"/>
                    </a:lnTo>
                    <a:close/>
                    <a:moveTo>
                      <a:pt x="1049" y="334"/>
                    </a:moveTo>
                    <a:lnTo>
                      <a:pt x="1045" y="327"/>
                    </a:lnTo>
                    <a:lnTo>
                      <a:pt x="1035" y="311"/>
                    </a:lnTo>
                    <a:lnTo>
                      <a:pt x="1025" y="293"/>
                    </a:lnTo>
                    <a:lnTo>
                      <a:pt x="1016" y="281"/>
                    </a:lnTo>
                    <a:lnTo>
                      <a:pt x="1014" y="279"/>
                    </a:lnTo>
                    <a:lnTo>
                      <a:pt x="1013" y="278"/>
                    </a:lnTo>
                    <a:lnTo>
                      <a:pt x="1013" y="277"/>
                    </a:lnTo>
                    <a:lnTo>
                      <a:pt x="1010" y="275"/>
                    </a:lnTo>
                    <a:lnTo>
                      <a:pt x="1022" y="272"/>
                    </a:lnTo>
                    <a:lnTo>
                      <a:pt x="1032" y="264"/>
                    </a:lnTo>
                    <a:lnTo>
                      <a:pt x="1036" y="257"/>
                    </a:lnTo>
                    <a:lnTo>
                      <a:pt x="1038" y="252"/>
                    </a:lnTo>
                    <a:lnTo>
                      <a:pt x="1041" y="238"/>
                    </a:lnTo>
                    <a:lnTo>
                      <a:pt x="1038" y="222"/>
                    </a:lnTo>
                    <a:lnTo>
                      <a:pt x="1037" y="220"/>
                    </a:lnTo>
                    <a:lnTo>
                      <a:pt x="1030" y="209"/>
                    </a:lnTo>
                    <a:lnTo>
                      <a:pt x="1017" y="201"/>
                    </a:lnTo>
                    <a:lnTo>
                      <a:pt x="1012" y="200"/>
                    </a:lnTo>
                    <a:lnTo>
                      <a:pt x="1012" y="230"/>
                    </a:lnTo>
                    <a:lnTo>
                      <a:pt x="1012" y="244"/>
                    </a:lnTo>
                    <a:lnTo>
                      <a:pt x="1010" y="249"/>
                    </a:lnTo>
                    <a:lnTo>
                      <a:pt x="1007" y="252"/>
                    </a:lnTo>
                    <a:lnTo>
                      <a:pt x="1003" y="255"/>
                    </a:lnTo>
                    <a:lnTo>
                      <a:pt x="998" y="257"/>
                    </a:lnTo>
                    <a:lnTo>
                      <a:pt x="977" y="257"/>
                    </a:lnTo>
                    <a:lnTo>
                      <a:pt x="977" y="220"/>
                    </a:lnTo>
                    <a:lnTo>
                      <a:pt x="993" y="220"/>
                    </a:lnTo>
                    <a:lnTo>
                      <a:pt x="999" y="221"/>
                    </a:lnTo>
                    <a:lnTo>
                      <a:pt x="1002" y="222"/>
                    </a:lnTo>
                    <a:lnTo>
                      <a:pt x="1009" y="224"/>
                    </a:lnTo>
                    <a:lnTo>
                      <a:pt x="1012" y="230"/>
                    </a:lnTo>
                    <a:lnTo>
                      <a:pt x="1012" y="200"/>
                    </a:lnTo>
                    <a:lnTo>
                      <a:pt x="1001" y="198"/>
                    </a:lnTo>
                    <a:lnTo>
                      <a:pt x="950" y="198"/>
                    </a:lnTo>
                    <a:lnTo>
                      <a:pt x="950" y="334"/>
                    </a:lnTo>
                    <a:lnTo>
                      <a:pt x="977" y="334"/>
                    </a:lnTo>
                    <a:lnTo>
                      <a:pt x="977" y="277"/>
                    </a:lnTo>
                    <a:lnTo>
                      <a:pt x="979" y="277"/>
                    </a:lnTo>
                    <a:lnTo>
                      <a:pt x="980" y="278"/>
                    </a:lnTo>
                    <a:lnTo>
                      <a:pt x="981" y="278"/>
                    </a:lnTo>
                    <a:lnTo>
                      <a:pt x="985" y="281"/>
                    </a:lnTo>
                    <a:lnTo>
                      <a:pt x="989" y="287"/>
                    </a:lnTo>
                    <a:lnTo>
                      <a:pt x="995" y="296"/>
                    </a:lnTo>
                    <a:lnTo>
                      <a:pt x="1004" y="312"/>
                    </a:lnTo>
                    <a:lnTo>
                      <a:pt x="1009" y="321"/>
                    </a:lnTo>
                    <a:lnTo>
                      <a:pt x="1017" y="334"/>
                    </a:lnTo>
                    <a:lnTo>
                      <a:pt x="1049" y="334"/>
                    </a:lnTo>
                    <a:close/>
                    <a:moveTo>
                      <a:pt x="1145" y="310"/>
                    </a:moveTo>
                    <a:lnTo>
                      <a:pt x="1093" y="310"/>
                    </a:lnTo>
                    <a:lnTo>
                      <a:pt x="1093" y="274"/>
                    </a:lnTo>
                    <a:lnTo>
                      <a:pt x="1132" y="274"/>
                    </a:lnTo>
                    <a:lnTo>
                      <a:pt x="1132" y="252"/>
                    </a:lnTo>
                    <a:lnTo>
                      <a:pt x="1093" y="252"/>
                    </a:lnTo>
                    <a:lnTo>
                      <a:pt x="1093" y="220"/>
                    </a:lnTo>
                    <a:lnTo>
                      <a:pt x="1139" y="220"/>
                    </a:lnTo>
                    <a:lnTo>
                      <a:pt x="1143" y="198"/>
                    </a:lnTo>
                    <a:lnTo>
                      <a:pt x="1066" y="198"/>
                    </a:lnTo>
                    <a:lnTo>
                      <a:pt x="1066" y="334"/>
                    </a:lnTo>
                    <a:lnTo>
                      <a:pt x="1145" y="334"/>
                    </a:lnTo>
                    <a:lnTo>
                      <a:pt x="1145" y="310"/>
                    </a:lnTo>
                    <a:close/>
                  </a:path>
                </a:pathLst>
              </a:custGeom>
              <a:solidFill>
                <a:srgbClr val="00739A"/>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GB"/>
              </a:p>
            </p:txBody>
          </p:sp>
          <p:pic>
            <p:nvPicPr>
              <p:cNvPr id="63" name="docshape10">
                <a:extLst>
                  <a:ext uri="{FF2B5EF4-FFF2-40B4-BE49-F238E27FC236}">
                    <a16:creationId xmlns:a16="http://schemas.microsoft.com/office/drawing/2014/main" id="{4F7C6258-F1B1-065D-6CF5-1B1ED208B02C}"/>
                  </a:ext>
                </a:extLst>
              </p:cNvPr>
              <p:cNvPicPr>
                <a:picLocks noChangeAspect="1" noEditPoints="1" noChangeArrowheads="1" noChangeShapeType="1" noCrop="1"/>
              </p:cNvPicPr>
              <p:nvPr/>
            </p:nvPicPr>
            <p:blipFill>
              <a:blip r:embed="rId6">
                <a:extLst>
                  <a:ext uri="{28A0092B-C50C-407E-A947-70E740481C1C}">
                    <a14:useLocalDpi xmlns:a14="http://schemas.microsoft.com/office/drawing/2010/main" val="0"/>
                  </a:ext>
                </a:extLst>
              </a:blip>
              <a:srcRect/>
              <a:stretch>
                <a:fillRect/>
              </a:stretch>
            </p:blipFill>
            <p:spPr bwMode="auto">
              <a:xfrm>
                <a:off x="3726403" y="4704141"/>
                <a:ext cx="548005"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7" name="docshape11">
              <a:extLst>
                <a:ext uri="{FF2B5EF4-FFF2-40B4-BE49-F238E27FC236}">
                  <a16:creationId xmlns:a16="http://schemas.microsoft.com/office/drawing/2014/main" id="{8E85ABAE-A4D1-6C8C-03E9-F2F3711CB4CF}"/>
                </a:ext>
              </a:extLst>
            </p:cNvPr>
            <p:cNvPicPr>
              <a:picLocks noChangeAspect="1" noEditPoints="1" noChangeArrowheads="1" noChangeShapeType="1" noCrop="1"/>
            </p:cNvPicPr>
            <p:nvPr/>
          </p:nvPicPr>
          <p:blipFill>
            <a:blip r:embed="rId7">
              <a:extLst>
                <a:ext uri="{28A0092B-C50C-407E-A947-70E740481C1C}">
                  <a14:useLocalDpi xmlns:a14="http://schemas.microsoft.com/office/drawing/2010/main" val="0"/>
                </a:ext>
              </a:extLst>
            </a:blip>
            <a:srcRect/>
            <a:stretch>
              <a:fillRect/>
            </a:stretch>
          </p:blipFill>
          <p:spPr bwMode="auto">
            <a:xfrm>
              <a:off x="5528849" y="5858948"/>
              <a:ext cx="1080135" cy="870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 name="docshape12">
              <a:extLst>
                <a:ext uri="{FF2B5EF4-FFF2-40B4-BE49-F238E27FC236}">
                  <a16:creationId xmlns:a16="http://schemas.microsoft.com/office/drawing/2014/main" id="{3900BC5D-B8DD-B8A8-7C87-798A26807A09}"/>
                </a:ext>
              </a:extLst>
            </p:cNvPr>
            <p:cNvPicPr>
              <a:picLocks noChangeAspect="1" noEditPoints="1" noChangeArrowheads="1" noChangeShapeType="1" noCrop="1"/>
            </p:cNvPicPr>
            <p:nvPr/>
          </p:nvPicPr>
          <p:blipFill>
            <a:blip r:embed="rId8">
              <a:extLst>
                <a:ext uri="{28A0092B-C50C-407E-A947-70E740481C1C}">
                  <a14:useLocalDpi xmlns:a14="http://schemas.microsoft.com/office/drawing/2010/main" val="0"/>
                </a:ext>
              </a:extLst>
            </a:blip>
            <a:srcRect/>
            <a:stretch>
              <a:fillRect/>
            </a:stretch>
          </p:blipFill>
          <p:spPr bwMode="auto">
            <a:xfrm>
              <a:off x="7132917" y="5910935"/>
              <a:ext cx="1080135" cy="720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 name="docshape13">
              <a:extLst>
                <a:ext uri="{FF2B5EF4-FFF2-40B4-BE49-F238E27FC236}">
                  <a16:creationId xmlns:a16="http://schemas.microsoft.com/office/drawing/2014/main" id="{8173F0EB-FA4B-D2EF-1AE9-87CD6757B014}"/>
                </a:ext>
              </a:extLst>
            </p:cNvPr>
            <p:cNvPicPr>
              <a:picLocks noChangeAspect="1" noEditPoints="1" noChangeArrowheads="1" noChangeShapeType="1" noCrop="1"/>
            </p:cNvPicPr>
            <p:nvPr/>
          </p:nvPicPr>
          <p:blipFill>
            <a:blip r:embed="rId9">
              <a:extLst>
                <a:ext uri="{28A0092B-C50C-407E-A947-70E740481C1C}">
                  <a14:useLocalDpi xmlns:a14="http://schemas.microsoft.com/office/drawing/2010/main" val="0"/>
                </a:ext>
              </a:extLst>
            </a:blip>
            <a:srcRect/>
            <a:stretch>
              <a:fillRect/>
            </a:stretch>
          </p:blipFill>
          <p:spPr bwMode="auto">
            <a:xfrm>
              <a:off x="3348606" y="6035187"/>
              <a:ext cx="1659105" cy="492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 name="docshape14">
              <a:extLst>
                <a:ext uri="{FF2B5EF4-FFF2-40B4-BE49-F238E27FC236}">
                  <a16:creationId xmlns:a16="http://schemas.microsoft.com/office/drawing/2014/main" id="{46E3C165-BFDE-07DF-286E-F7D763BE85ED}"/>
                </a:ext>
              </a:extLst>
            </p:cNvPr>
            <p:cNvPicPr>
              <a:picLocks noChangeAspect="1" noEditPoints="1" noChangeArrowheads="1" noChangeShapeType="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1715981" y="5934196"/>
              <a:ext cx="1080135" cy="720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 name="docshape15">
              <a:extLst>
                <a:ext uri="{FF2B5EF4-FFF2-40B4-BE49-F238E27FC236}">
                  <a16:creationId xmlns:a16="http://schemas.microsoft.com/office/drawing/2014/main" id="{4D4396B9-C9C7-D61A-DCE7-3C8D41783BBB}"/>
                </a:ext>
              </a:extLst>
            </p:cNvPr>
            <p:cNvPicPr>
              <a:picLocks noChangeAspect="1" noEditPoints="1" noChangeArrowheads="1" noChangeShapeType="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9151905" y="5929051"/>
              <a:ext cx="693878" cy="777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66239701-12E6-9A9A-5E90-05485835E9E4}"/>
              </a:ext>
            </a:extLst>
          </p:cNvPr>
          <p:cNvSpPr txBox="1"/>
          <p:nvPr/>
        </p:nvSpPr>
        <p:spPr>
          <a:xfrm>
            <a:off x="347938" y="2878870"/>
            <a:ext cx="1939386" cy="338554"/>
          </a:xfrm>
          <a:prstGeom prst="rect">
            <a:avLst/>
          </a:prstGeom>
          <a:noFill/>
        </p:spPr>
        <p:txBody>
          <a:bodyPr wrap="square">
            <a:spAutoFit/>
          </a:bodyPr>
          <a:lstStyle/>
          <a:p>
            <a:pPr algn="ctr"/>
            <a:r>
              <a:rPr lang="en-GB" sz="1600" b="0" i="0" u="none" strike="noStrike" dirty="0">
                <a:solidFill>
                  <a:srgbClr val="002060"/>
                </a:solidFill>
                <a:effectLst/>
                <a:latin typeface="Arial" panose="020B0604020202020204" pitchFamily="34" charset="0"/>
              </a:rPr>
              <a:t>SPC</a:t>
            </a:r>
            <a:r>
              <a:rPr lang="en-GB" sz="1600" dirty="0">
                <a:solidFill>
                  <a:srgbClr val="002060"/>
                </a:solidFill>
                <a:latin typeface="Arial" panose="020B0604020202020204" pitchFamily="34" charset="0"/>
              </a:rPr>
              <a:t>: TSC-1 Unit </a:t>
            </a:r>
            <a:endParaRPr lang="x-none" sz="1600" dirty="0">
              <a:solidFill>
                <a:srgbClr val="002060"/>
              </a:solidFill>
            </a:endParaRPr>
          </a:p>
        </p:txBody>
      </p:sp>
      <p:sp>
        <p:nvSpPr>
          <p:cNvPr id="8" name="TextBox 7">
            <a:extLst>
              <a:ext uri="{FF2B5EF4-FFF2-40B4-BE49-F238E27FC236}">
                <a16:creationId xmlns:a16="http://schemas.microsoft.com/office/drawing/2014/main" id="{9932A2F0-935C-9CD6-8190-F4A7D9125A17}"/>
              </a:ext>
            </a:extLst>
          </p:cNvPr>
          <p:cNvSpPr txBox="1"/>
          <p:nvPr/>
        </p:nvSpPr>
        <p:spPr>
          <a:xfrm>
            <a:off x="2822925" y="632128"/>
            <a:ext cx="9251371" cy="3477875"/>
          </a:xfrm>
          <a:prstGeom prst="rect">
            <a:avLst/>
          </a:prstGeom>
          <a:noFill/>
        </p:spPr>
        <p:txBody>
          <a:bodyPr wrap="square">
            <a:spAutoFit/>
          </a:bodyPr>
          <a:lstStyle/>
          <a:p>
            <a:pPr marL="342900" indent="-342900">
              <a:spcBef>
                <a:spcPts val="600"/>
              </a:spcBef>
              <a:buFont typeface="Wingdings" pitchFamily="2" charset="2"/>
              <a:buChar char="q"/>
            </a:pPr>
            <a:r>
              <a:rPr lang="en-GB" sz="2000" dirty="0">
                <a:solidFill>
                  <a:srgbClr val="002060"/>
                </a:solidFill>
                <a:latin typeface="Arial" panose="020B0604020202020204" pitchFamily="34" charset="0"/>
                <a:cs typeface="Arial" panose="020B0604020202020204" pitchFamily="34" charset="0"/>
              </a:rPr>
              <a:t>It is strongly recommended that stations check their preparation unit to make sure that it has not been deteriorated over time: </a:t>
            </a:r>
            <a:r>
              <a:rPr lang="en-GB" sz="2000" b="1" dirty="0">
                <a:solidFill>
                  <a:srgbClr val="002060"/>
                </a:solidFill>
                <a:latin typeface="Arial" panose="020B0604020202020204" pitchFamily="34" charset="0"/>
                <a:cs typeface="Arial" panose="020B0604020202020204" pitchFamily="34" charset="0"/>
              </a:rPr>
              <a:t>Regular Maintenance is Important!</a:t>
            </a:r>
            <a:endParaRPr lang="en-GB" sz="2000" dirty="0">
              <a:solidFill>
                <a:srgbClr val="002060"/>
              </a:solidFill>
              <a:latin typeface="Arial" panose="020B0604020202020204" pitchFamily="34" charset="0"/>
              <a:cs typeface="Arial" panose="020B0604020202020204" pitchFamily="34" charset="0"/>
            </a:endParaRPr>
          </a:p>
          <a:p>
            <a:pPr marL="342900" indent="-342900">
              <a:spcBef>
                <a:spcPts val="600"/>
              </a:spcBef>
              <a:buFont typeface="Wingdings" pitchFamily="2" charset="2"/>
              <a:buChar char="q"/>
            </a:pPr>
            <a:r>
              <a:rPr lang="en-GB" sz="2000" dirty="0">
                <a:solidFill>
                  <a:srgbClr val="002060"/>
                </a:solidFill>
                <a:latin typeface="Arial" panose="020B0604020202020204" pitchFamily="34" charset="0"/>
                <a:cs typeface="Arial" panose="020B0604020202020204" pitchFamily="34" charset="0"/>
              </a:rPr>
              <a:t>The ASOPOS Panel strongly recommend </a:t>
            </a:r>
            <a:r>
              <a:rPr lang="en-GB" sz="2000" b="1" u="sng" dirty="0">
                <a:solidFill>
                  <a:srgbClr val="002060"/>
                </a:solidFill>
                <a:latin typeface="Arial" panose="020B0604020202020204" pitchFamily="34" charset="0"/>
                <a:cs typeface="Arial" panose="020B0604020202020204" pitchFamily="34" charset="0"/>
              </a:rPr>
              <a:t>NOT</a:t>
            </a:r>
            <a:r>
              <a:rPr lang="en-GB" sz="2000" dirty="0">
                <a:solidFill>
                  <a:srgbClr val="002060"/>
                </a:solidFill>
                <a:latin typeface="Arial" panose="020B0604020202020204" pitchFamily="34" charset="0"/>
                <a:cs typeface="Arial" panose="020B0604020202020204" pitchFamily="34" charset="0"/>
              </a:rPr>
              <a:t> to use the so-called calibrator cell with which some of the preparation units (e.g. TSC-1 Unit) are equipped.  </a:t>
            </a:r>
          </a:p>
          <a:p>
            <a:pPr marL="342900" indent="-342900">
              <a:spcBef>
                <a:spcPts val="600"/>
              </a:spcBef>
              <a:buFont typeface="Wingdings" pitchFamily="2" charset="2"/>
              <a:buChar char="q"/>
            </a:pPr>
            <a:r>
              <a:rPr lang="en-GB" sz="2000" dirty="0">
                <a:solidFill>
                  <a:srgbClr val="002060"/>
                </a:solidFill>
                <a:latin typeface="Arial" panose="020B0604020202020204" pitchFamily="34" charset="0"/>
                <a:cs typeface="Arial" panose="020B0604020202020204" pitchFamily="34" charset="0"/>
              </a:rPr>
              <a:t>A number of preparation units are commercially available (e.g. </a:t>
            </a:r>
            <a:r>
              <a:rPr lang="en-GB" sz="2000" dirty="0" err="1">
                <a:solidFill>
                  <a:srgbClr val="002060"/>
                </a:solidFill>
                <a:latin typeface="Arial" panose="020B0604020202020204" pitchFamily="34" charset="0"/>
                <a:cs typeface="Arial" panose="020B0604020202020204" pitchFamily="34" charset="0"/>
              </a:rPr>
              <a:t>Ensci’s</a:t>
            </a:r>
            <a:r>
              <a:rPr lang="en-GB" sz="2000" dirty="0">
                <a:solidFill>
                  <a:srgbClr val="002060"/>
                </a:solidFill>
                <a:latin typeface="Arial" panose="020B0604020202020204" pitchFamily="34" charset="0"/>
                <a:cs typeface="Arial" panose="020B0604020202020204" pitchFamily="34" charset="0"/>
              </a:rPr>
              <a:t> KTU-3 or SPC’s TSC-1). </a:t>
            </a:r>
          </a:p>
          <a:p>
            <a:pPr marL="342900" indent="-342900">
              <a:spcBef>
                <a:spcPts val="600"/>
              </a:spcBef>
              <a:buFont typeface="Wingdings" pitchFamily="2" charset="2"/>
              <a:buChar char="q"/>
            </a:pPr>
            <a:r>
              <a:rPr lang="en-GB" sz="2000" b="1" dirty="0">
                <a:solidFill>
                  <a:srgbClr val="002060"/>
                </a:solidFill>
                <a:latin typeface="Arial" panose="020B0604020202020204" pitchFamily="34" charset="0"/>
                <a:cs typeface="Arial" panose="020B0604020202020204" pitchFamily="34" charset="0"/>
              </a:rPr>
              <a:t>BUT: SPC TSC-1 Unit is out of time and needs an upgrade: Contact ASOPOS-Panel </a:t>
            </a:r>
          </a:p>
          <a:p>
            <a:pPr marL="342900" indent="-342900">
              <a:spcBef>
                <a:spcPts val="600"/>
              </a:spcBef>
              <a:buFont typeface="Wingdings" pitchFamily="2" charset="2"/>
              <a:buChar char="Ø"/>
            </a:pPr>
            <a:endParaRPr lang="en-GB" sz="2000" dirty="0">
              <a:solidFill>
                <a:srgbClr val="002060"/>
              </a:solidFill>
            </a:endParaRPr>
          </a:p>
        </p:txBody>
      </p:sp>
      <p:pic>
        <p:nvPicPr>
          <p:cNvPr id="7" name="Picture 6" descr="A picture containing text, device, different, white&#10;&#10;Description automatically generated">
            <a:extLst>
              <a:ext uri="{FF2B5EF4-FFF2-40B4-BE49-F238E27FC236}">
                <a16:creationId xmlns:a16="http://schemas.microsoft.com/office/drawing/2014/main" id="{87B9C1A6-E3DF-1F89-D828-0BD85FAF48AB}"/>
              </a:ext>
            </a:extLst>
          </p:cNvPr>
          <p:cNvPicPr>
            <a:picLocks noChangeAspect="1"/>
          </p:cNvPicPr>
          <p:nvPr/>
        </p:nvPicPr>
        <p:blipFill>
          <a:blip r:embed="rId12">
            <a:alphaModFix amt="50000"/>
          </a:blip>
          <a:stretch>
            <a:fillRect/>
          </a:stretch>
        </p:blipFill>
        <p:spPr>
          <a:xfrm>
            <a:off x="280245" y="729002"/>
            <a:ext cx="2172401" cy="2093846"/>
          </a:xfrm>
          <a:prstGeom prst="rect">
            <a:avLst/>
          </a:prstGeom>
          <a:ln>
            <a:solidFill>
              <a:srgbClr val="0403FF"/>
            </a:solidFill>
          </a:ln>
        </p:spPr>
      </p:pic>
      <p:sp>
        <p:nvSpPr>
          <p:cNvPr id="11" name="TextBox 10">
            <a:extLst>
              <a:ext uri="{FF2B5EF4-FFF2-40B4-BE49-F238E27FC236}">
                <a16:creationId xmlns:a16="http://schemas.microsoft.com/office/drawing/2014/main" id="{F72D0324-55AE-08EF-87EC-46CEFF4D7E4F}"/>
              </a:ext>
            </a:extLst>
          </p:cNvPr>
          <p:cNvSpPr txBox="1"/>
          <p:nvPr/>
        </p:nvSpPr>
        <p:spPr>
          <a:xfrm rot="18764618">
            <a:off x="296978" y="1051700"/>
            <a:ext cx="1967373" cy="1200329"/>
          </a:xfrm>
          <a:prstGeom prst="rect">
            <a:avLst/>
          </a:prstGeom>
          <a:noFill/>
        </p:spPr>
        <p:txBody>
          <a:bodyPr wrap="square" rtlCol="0">
            <a:spAutoFit/>
          </a:bodyPr>
          <a:lstStyle/>
          <a:p>
            <a:pPr algn="ctr"/>
            <a:r>
              <a:rPr lang="x-none" sz="2400" b="1" dirty="0">
                <a:solidFill>
                  <a:srgbClr val="FF0000"/>
                </a:solidFill>
              </a:rPr>
              <a:t>Obsolete:</a:t>
            </a:r>
          </a:p>
          <a:p>
            <a:pPr algn="ctr"/>
            <a:r>
              <a:rPr lang="x-none" sz="2400" b="1" dirty="0">
                <a:solidFill>
                  <a:srgbClr val="FF0000"/>
                </a:solidFill>
              </a:rPr>
              <a:t>Need UpGrade !</a:t>
            </a:r>
          </a:p>
        </p:txBody>
      </p:sp>
      <p:pic>
        <p:nvPicPr>
          <p:cNvPr id="13" name="Video 12">
            <a:hlinkClick r:id="" action="ppaction://media"/>
            <a:extLst>
              <a:ext uri="{FF2B5EF4-FFF2-40B4-BE49-F238E27FC236}">
                <a16:creationId xmlns:a16="http://schemas.microsoft.com/office/drawing/2014/main" id="{6F74BA1A-A9A3-2D27-A982-4F7D4B3FD13D}"/>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13"/>
          <a:stretch>
            <a:fillRect/>
          </a:stretch>
        </p:blipFill>
        <p:spPr>
          <a:xfrm>
            <a:off x="11082973" y="6451123"/>
            <a:ext cx="542503" cy="406877"/>
          </a:xfrm>
          <a:prstGeom prst="rect">
            <a:avLst/>
          </a:prstGeom>
        </p:spPr>
      </p:pic>
      <p:sp>
        <p:nvSpPr>
          <p:cNvPr id="17" name="TextBox 16">
            <a:extLst>
              <a:ext uri="{FF2B5EF4-FFF2-40B4-BE49-F238E27FC236}">
                <a16:creationId xmlns:a16="http://schemas.microsoft.com/office/drawing/2014/main" id="{BE911F75-DB75-BDCB-DCEA-BF901289432E}"/>
              </a:ext>
            </a:extLst>
          </p:cNvPr>
          <p:cNvSpPr txBox="1"/>
          <p:nvPr/>
        </p:nvSpPr>
        <p:spPr>
          <a:xfrm>
            <a:off x="5650145" y="4749068"/>
            <a:ext cx="4354654" cy="369332"/>
          </a:xfrm>
          <a:prstGeom prst="rect">
            <a:avLst/>
          </a:prstGeom>
          <a:noFill/>
        </p:spPr>
        <p:txBody>
          <a:bodyPr wrap="none" rtlCol="0">
            <a:spAutoFit/>
          </a:bodyPr>
          <a:lstStyle/>
          <a:p>
            <a:r>
              <a:rPr lang="x-none" dirty="0">
                <a:solidFill>
                  <a:srgbClr val="C00000"/>
                </a:solidFill>
              </a:rPr>
              <a:t>Placeholder Gasflow diagramm (To be Done)</a:t>
            </a:r>
          </a:p>
        </p:txBody>
      </p:sp>
      <p:pic>
        <p:nvPicPr>
          <p:cNvPr id="2" name="Picture 1">
            <a:extLst>
              <a:ext uri="{FF2B5EF4-FFF2-40B4-BE49-F238E27FC236}">
                <a16:creationId xmlns:a16="http://schemas.microsoft.com/office/drawing/2014/main" id="{BEDD4121-7AFD-2E93-0C94-1474E9CBF326}"/>
              </a:ext>
            </a:extLst>
          </p:cNvPr>
          <p:cNvPicPr>
            <a:picLocks noChangeAspect="1"/>
          </p:cNvPicPr>
          <p:nvPr/>
        </p:nvPicPr>
        <p:blipFill>
          <a:blip r:embed="rId14"/>
          <a:stretch>
            <a:fillRect/>
          </a:stretch>
        </p:blipFill>
        <p:spPr>
          <a:xfrm>
            <a:off x="242846" y="3842998"/>
            <a:ext cx="2209800" cy="2286000"/>
          </a:xfrm>
          <a:prstGeom prst="rect">
            <a:avLst/>
          </a:prstGeom>
        </p:spPr>
      </p:pic>
    </p:spTree>
    <p:extLst>
      <p:ext uri="{BB962C8B-B14F-4D97-AF65-F5344CB8AC3E}">
        <p14:creationId xmlns:p14="http://schemas.microsoft.com/office/powerpoint/2010/main" val="3724815991"/>
      </p:ext>
    </p:extLst>
  </p:cSld>
  <p:clrMapOvr>
    <a:masterClrMapping/>
  </p:clrMapOvr>
  <mc:AlternateContent xmlns:mc="http://schemas.openxmlformats.org/markup-compatibility/2006" xmlns:p14="http://schemas.microsoft.com/office/powerpoint/2010/main">
    <mc:Choice Requires="p14">
      <p:transition spd="slow" p14:dur="2000" advTm="55858"/>
    </mc:Choice>
    <mc:Fallback xmlns="">
      <p:transition spd="slow" advTm="558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3"/>
                </p:tgtEl>
              </p:cMediaNode>
            </p:video>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3"/>
                                        </p:tgtEl>
                                      </p:cBhvr>
                                    </p:cmd>
                                  </p:childTnLst>
                                </p:cTn>
                              </p:par>
                            </p:childTnLst>
                          </p:cTn>
                        </p:par>
                      </p:childTnLst>
                    </p:cTn>
                  </p:par>
                </p:childTnLst>
              </p:cTn>
              <p:nextCondLst>
                <p:cond evt="onClick" delay="0">
                  <p:tgtEl>
                    <p:spTgt spid="13"/>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0A9F232-BE9B-EA1C-F087-94E9FC2ACF17}"/>
              </a:ext>
            </a:extLst>
          </p:cNvPr>
          <p:cNvSpPr txBox="1"/>
          <p:nvPr/>
        </p:nvSpPr>
        <p:spPr>
          <a:xfrm>
            <a:off x="0" y="0"/>
            <a:ext cx="12191999" cy="461665"/>
          </a:xfrm>
          <a:prstGeom prst="rect">
            <a:avLst/>
          </a:prstGeom>
          <a:gradFill>
            <a:gsLst>
              <a:gs pos="0">
                <a:srgbClr val="FFC000"/>
              </a:gs>
              <a:gs pos="65000">
                <a:srgbClr val="F0EBD5"/>
              </a:gs>
              <a:gs pos="100000">
                <a:schemeClr val="bg1"/>
              </a:gs>
            </a:gsLst>
            <a:lin ang="5400000" scaled="0"/>
          </a:gradFill>
          <a:ln>
            <a:noFill/>
          </a:ln>
        </p:spPr>
        <p:txBody>
          <a:bodyPr wrap="square" rtlCol="0" anchor="b">
            <a:spAutoFit/>
          </a:bodyPr>
          <a:lstStyle/>
          <a:p>
            <a:pPr algn="ctr"/>
            <a:r>
              <a:rPr lang="en-US" sz="2400" dirty="0">
                <a:solidFill>
                  <a:srgbClr val="002060"/>
                </a:solidFill>
                <a:latin typeface="Arial" panose="020B0604020202020204" pitchFamily="34" charset="0"/>
                <a:cs typeface="Arial" panose="020B0604020202020204" pitchFamily="34" charset="0"/>
              </a:rPr>
              <a:t>Purified &amp; Zero Air Supply: Proper Gas Filters (1)</a:t>
            </a:r>
          </a:p>
        </p:txBody>
      </p:sp>
      <p:sp>
        <p:nvSpPr>
          <p:cNvPr id="15" name="Date Placeholder 14">
            <a:extLst>
              <a:ext uri="{FF2B5EF4-FFF2-40B4-BE49-F238E27FC236}">
                <a16:creationId xmlns:a16="http://schemas.microsoft.com/office/drawing/2014/main" id="{33FC75CD-DA1E-711D-FEBC-51710DFE6F00}"/>
              </a:ext>
            </a:extLst>
          </p:cNvPr>
          <p:cNvSpPr>
            <a:spLocks noGrp="1"/>
          </p:cNvSpPr>
          <p:nvPr>
            <p:ph type="dt" sz="half" idx="10"/>
          </p:nvPr>
        </p:nvSpPr>
        <p:spPr>
          <a:xfrm>
            <a:off x="0" y="6492875"/>
            <a:ext cx="815788" cy="365125"/>
          </a:xfrm>
        </p:spPr>
        <p:txBody>
          <a:bodyPr/>
          <a:lstStyle/>
          <a:p>
            <a:fld id="{015D31BB-C926-7A4C-B3DF-93667C15705A}" type="datetime1">
              <a:rPr lang="de-DE" smtClean="0">
                <a:latin typeface="Arial" panose="020B0604020202020204" pitchFamily="34" charset="0"/>
                <a:cs typeface="Arial" panose="020B0604020202020204" pitchFamily="34" charset="0"/>
              </a:rPr>
              <a:t>28.03.24</a:t>
            </a:fld>
            <a:endParaRPr lang="x-none" sz="900" dirty="0">
              <a:latin typeface="Arial" panose="020B0604020202020204" pitchFamily="34" charset="0"/>
              <a:cs typeface="Arial" panose="020B0604020202020204" pitchFamily="34" charset="0"/>
            </a:endParaRPr>
          </a:p>
        </p:txBody>
      </p:sp>
      <p:sp>
        <p:nvSpPr>
          <p:cNvPr id="16" name="Slide Number Placeholder 15">
            <a:extLst>
              <a:ext uri="{FF2B5EF4-FFF2-40B4-BE49-F238E27FC236}">
                <a16:creationId xmlns:a16="http://schemas.microsoft.com/office/drawing/2014/main" id="{64259B15-BF1A-E4A9-4391-DABF3C8ADA1D}"/>
              </a:ext>
            </a:extLst>
          </p:cNvPr>
          <p:cNvSpPr>
            <a:spLocks noGrp="1"/>
          </p:cNvSpPr>
          <p:nvPr>
            <p:ph type="sldNum" sz="quarter" idx="12"/>
          </p:nvPr>
        </p:nvSpPr>
        <p:spPr>
          <a:xfrm>
            <a:off x="11687935" y="6492875"/>
            <a:ext cx="504064" cy="365125"/>
          </a:xfrm>
        </p:spPr>
        <p:txBody>
          <a:bodyPr/>
          <a:lstStyle/>
          <a:p>
            <a:fld id="{BE5BD845-BFF7-724A-88D3-4E04361813C8}" type="slidenum">
              <a:rPr lang="x-none" sz="2000" smtClean="0">
                <a:latin typeface="Arial" panose="020B0604020202020204" pitchFamily="34" charset="0"/>
                <a:cs typeface="Arial" panose="020B0604020202020204" pitchFamily="34" charset="0"/>
              </a:rPr>
              <a:t>11</a:t>
            </a:fld>
            <a:endParaRPr lang="x-none" sz="2000" dirty="0">
              <a:latin typeface="Arial" panose="020B0604020202020204" pitchFamily="34" charset="0"/>
              <a:cs typeface="Arial" panose="020B0604020202020204" pitchFamily="34" charset="0"/>
            </a:endParaRPr>
          </a:p>
        </p:txBody>
      </p:sp>
      <p:grpSp>
        <p:nvGrpSpPr>
          <p:cNvPr id="54" name="Group 53">
            <a:extLst>
              <a:ext uri="{FF2B5EF4-FFF2-40B4-BE49-F238E27FC236}">
                <a16:creationId xmlns:a16="http://schemas.microsoft.com/office/drawing/2014/main" id="{CC20CA0D-A5D1-CF9E-3A99-02B4D363E3F4}"/>
              </a:ext>
            </a:extLst>
          </p:cNvPr>
          <p:cNvGrpSpPr>
            <a:grpSpLocks noChangeAspect="1"/>
          </p:cNvGrpSpPr>
          <p:nvPr/>
        </p:nvGrpSpPr>
        <p:grpSpPr>
          <a:xfrm>
            <a:off x="3972256" y="6478641"/>
            <a:ext cx="3997367" cy="315365"/>
            <a:chOff x="297089" y="5855279"/>
            <a:chExt cx="11719118" cy="924560"/>
          </a:xfrm>
        </p:grpSpPr>
        <p:pic>
          <p:nvPicPr>
            <p:cNvPr id="55" name="docshape8">
              <a:extLst>
                <a:ext uri="{FF2B5EF4-FFF2-40B4-BE49-F238E27FC236}">
                  <a16:creationId xmlns:a16="http://schemas.microsoft.com/office/drawing/2014/main" id="{C8D537E0-EEEC-8E7A-09B0-A46F690DF142}"/>
                </a:ext>
              </a:extLst>
            </p:cNvPr>
            <p:cNvPicPr>
              <a:picLocks noChangeAspect="1" noEditPoints="1" noChangeArrowheads="1" noChangeShapeType="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97089" y="5855279"/>
              <a:ext cx="1162720" cy="924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6" name="Group 55">
              <a:extLst>
                <a:ext uri="{FF2B5EF4-FFF2-40B4-BE49-F238E27FC236}">
                  <a16:creationId xmlns:a16="http://schemas.microsoft.com/office/drawing/2014/main" id="{71E0E91F-E6B2-A177-66C9-36587F4B4380}"/>
                </a:ext>
              </a:extLst>
            </p:cNvPr>
            <p:cNvGrpSpPr/>
            <p:nvPr/>
          </p:nvGrpSpPr>
          <p:grpSpPr>
            <a:xfrm>
              <a:off x="10679532" y="5996342"/>
              <a:ext cx="1336675" cy="549275"/>
              <a:chOff x="3726403" y="4704141"/>
              <a:chExt cx="1336675" cy="549275"/>
            </a:xfrm>
          </p:grpSpPr>
          <p:sp>
            <p:nvSpPr>
              <p:cNvPr id="62" name="docshape9">
                <a:extLst>
                  <a:ext uri="{FF2B5EF4-FFF2-40B4-BE49-F238E27FC236}">
                    <a16:creationId xmlns:a16="http://schemas.microsoft.com/office/drawing/2014/main" id="{B1D5D37B-A20D-80EC-2416-E20A07BC7425}"/>
                  </a:ext>
                </a:extLst>
              </p:cNvPr>
              <p:cNvSpPr>
                <a:spLocks noChangeAspect="1" noEditPoints="1" noChangeArrowheads="1" noChangeShapeType="1" noTextEdit="1"/>
              </p:cNvSpPr>
              <p:nvPr/>
            </p:nvSpPr>
            <p:spPr bwMode="auto">
              <a:xfrm>
                <a:off x="4336003" y="4820981"/>
                <a:ext cx="727075" cy="337820"/>
              </a:xfrm>
              <a:custGeom>
                <a:avLst/>
                <a:gdLst>
                  <a:gd name="T0" fmla="+- 0 5001 4951"/>
                  <a:gd name="T1" fmla="*/ T0 w 1145"/>
                  <a:gd name="T2" fmla="+- 0 13826 13714"/>
                  <a:gd name="T3" fmla="*/ 13826 h 532"/>
                  <a:gd name="T4" fmla="+- 0 5014 4951"/>
                  <a:gd name="T5" fmla="*/ T4 w 1145"/>
                  <a:gd name="T6" fmla="+- 0 13737 13714"/>
                  <a:gd name="T7" fmla="*/ 13737 h 532"/>
                  <a:gd name="T8" fmla="+- 0 5009 4951"/>
                  <a:gd name="T9" fmla="*/ T8 w 1145"/>
                  <a:gd name="T10" fmla="+- 0 13714 13714"/>
                  <a:gd name="T11" fmla="*/ 13714 h 532"/>
                  <a:gd name="T12" fmla="+- 0 4968 4951"/>
                  <a:gd name="T13" fmla="*/ T12 w 1145"/>
                  <a:gd name="T14" fmla="+- 0 13823 13714"/>
                  <a:gd name="T15" fmla="*/ 13823 h 532"/>
                  <a:gd name="T16" fmla="+- 0 5066 4951"/>
                  <a:gd name="T17" fmla="*/ T16 w 1145"/>
                  <a:gd name="T18" fmla="+- 0 13834 13714"/>
                  <a:gd name="T19" fmla="*/ 13834 h 532"/>
                  <a:gd name="T20" fmla="+- 0 4998 4951"/>
                  <a:gd name="T21" fmla="*/ T20 w 1145"/>
                  <a:gd name="T22" fmla="+- 0 13984 13714"/>
                  <a:gd name="T23" fmla="*/ 13984 h 532"/>
                  <a:gd name="T24" fmla="+- 0 4951 4951"/>
                  <a:gd name="T25" fmla="*/ T24 w 1145"/>
                  <a:gd name="T26" fmla="+- 0 14048 13714"/>
                  <a:gd name="T27" fmla="*/ 14048 h 532"/>
                  <a:gd name="T28" fmla="+- 0 5073 4951"/>
                  <a:gd name="T29" fmla="*/ T28 w 1145"/>
                  <a:gd name="T30" fmla="+- 0 14185 13714"/>
                  <a:gd name="T31" fmla="*/ 14185 h 532"/>
                  <a:gd name="T32" fmla="+- 0 5005 4951"/>
                  <a:gd name="T33" fmla="*/ T32 w 1145"/>
                  <a:gd name="T34" fmla="+- 0 14189 13714"/>
                  <a:gd name="T35" fmla="*/ 14189 h 532"/>
                  <a:gd name="T36" fmla="+- 0 5018 4951"/>
                  <a:gd name="T37" fmla="*/ T36 w 1145"/>
                  <a:gd name="T38" fmla="+- 0 14244 13714"/>
                  <a:gd name="T39" fmla="*/ 14244 h 532"/>
                  <a:gd name="T40" fmla="+- 0 5094 4951"/>
                  <a:gd name="T41" fmla="*/ T40 w 1145"/>
                  <a:gd name="T42" fmla="+- 0 14204 13714"/>
                  <a:gd name="T43" fmla="*/ 14204 h 532"/>
                  <a:gd name="T44" fmla="+- 0 5156 4951"/>
                  <a:gd name="T45" fmla="*/ T44 w 1145"/>
                  <a:gd name="T46" fmla="+- 0 13912 13714"/>
                  <a:gd name="T47" fmla="*/ 13912 h 532"/>
                  <a:gd name="T48" fmla="+- 0 5211 4951"/>
                  <a:gd name="T49" fmla="*/ T48 w 1145"/>
                  <a:gd name="T50" fmla="+- 0 14188 13714"/>
                  <a:gd name="T51" fmla="*/ 14188 h 532"/>
                  <a:gd name="T52" fmla="+- 0 5170 4951"/>
                  <a:gd name="T53" fmla="*/ T52 w 1145"/>
                  <a:gd name="T54" fmla="+- 0 14137 13714"/>
                  <a:gd name="T55" fmla="*/ 14137 h 532"/>
                  <a:gd name="T56" fmla="+- 0 5199 4951"/>
                  <a:gd name="T57" fmla="*/ T56 w 1145"/>
                  <a:gd name="T58" fmla="+- 0 14243 13714"/>
                  <a:gd name="T59" fmla="*/ 14243 h 532"/>
                  <a:gd name="T60" fmla="+- 0 5254 4951"/>
                  <a:gd name="T61" fmla="*/ T60 w 1145"/>
                  <a:gd name="T62" fmla="+- 0 13822 13714"/>
                  <a:gd name="T63" fmla="*/ 13822 h 532"/>
                  <a:gd name="T64" fmla="+- 0 5205 4951"/>
                  <a:gd name="T65" fmla="*/ T64 w 1145"/>
                  <a:gd name="T66" fmla="+- 0 13769 13714"/>
                  <a:gd name="T67" fmla="*/ 13769 h 532"/>
                  <a:gd name="T68" fmla="+- 0 5258 4951"/>
                  <a:gd name="T69" fmla="*/ T68 w 1145"/>
                  <a:gd name="T70" fmla="+- 0 13720 13714"/>
                  <a:gd name="T71" fmla="*/ 13720 h 532"/>
                  <a:gd name="T72" fmla="+- 0 5179 4951"/>
                  <a:gd name="T73" fmla="*/ T72 w 1145"/>
                  <a:gd name="T74" fmla="+- 0 13813 13714"/>
                  <a:gd name="T75" fmla="*/ 13813 h 532"/>
                  <a:gd name="T76" fmla="+- 0 5275 4951"/>
                  <a:gd name="T77" fmla="*/ T76 w 1145"/>
                  <a:gd name="T78" fmla="+- 0 13838 13714"/>
                  <a:gd name="T79" fmla="*/ 13838 h 532"/>
                  <a:gd name="T80" fmla="+- 0 5234 4951"/>
                  <a:gd name="T81" fmla="*/ T80 w 1145"/>
                  <a:gd name="T82" fmla="+- 0 13995 13714"/>
                  <a:gd name="T83" fmla="*/ 13995 h 532"/>
                  <a:gd name="T84" fmla="+- 0 5196 4951"/>
                  <a:gd name="T85" fmla="*/ T84 w 1145"/>
                  <a:gd name="T86" fmla="+- 0 13961 13714"/>
                  <a:gd name="T87" fmla="*/ 13961 h 532"/>
                  <a:gd name="T88" fmla="+- 0 5270 4951"/>
                  <a:gd name="T89" fmla="*/ T88 w 1145"/>
                  <a:gd name="T90" fmla="+- 0 13953 13714"/>
                  <a:gd name="T91" fmla="*/ 13953 h 532"/>
                  <a:gd name="T92" fmla="+- 0 5280 4951"/>
                  <a:gd name="T93" fmla="*/ T92 w 1145"/>
                  <a:gd name="T94" fmla="+- 0 14243 13714"/>
                  <a:gd name="T95" fmla="*/ 14243 h 532"/>
                  <a:gd name="T96" fmla="+- 0 5388 4951"/>
                  <a:gd name="T97" fmla="*/ T96 w 1145"/>
                  <a:gd name="T98" fmla="+- 0 13778 13714"/>
                  <a:gd name="T99" fmla="*/ 13778 h 532"/>
                  <a:gd name="T100" fmla="+- 0 5378 4951"/>
                  <a:gd name="T101" fmla="*/ T100 w 1145"/>
                  <a:gd name="T102" fmla="+- 0 13717 13714"/>
                  <a:gd name="T103" fmla="*/ 13717 h 532"/>
                  <a:gd name="T104" fmla="+- 0 5365 4951"/>
                  <a:gd name="T105" fmla="*/ T104 w 1145"/>
                  <a:gd name="T106" fmla="+- 0 13794 13714"/>
                  <a:gd name="T107" fmla="*/ 13794 h 532"/>
                  <a:gd name="T108" fmla="+- 0 5366 4951"/>
                  <a:gd name="T109" fmla="*/ T108 w 1145"/>
                  <a:gd name="T110" fmla="+- 0 13770 13714"/>
                  <a:gd name="T111" fmla="*/ 13770 h 532"/>
                  <a:gd name="T112" fmla="+- 0 5313 4951"/>
                  <a:gd name="T113" fmla="*/ T112 w 1145"/>
                  <a:gd name="T114" fmla="+- 0 13717 13714"/>
                  <a:gd name="T115" fmla="*/ 13717 h 532"/>
                  <a:gd name="T116" fmla="+- 0 5418 4951"/>
                  <a:gd name="T117" fmla="*/ T116 w 1145"/>
                  <a:gd name="T118" fmla="+- 0 14233 13714"/>
                  <a:gd name="T119" fmla="*/ 14233 h 532"/>
                  <a:gd name="T120" fmla="+- 0 5353 4951"/>
                  <a:gd name="T121" fmla="*/ T120 w 1145"/>
                  <a:gd name="T122" fmla="+- 0 14146 13714"/>
                  <a:gd name="T123" fmla="*/ 14146 h 532"/>
                  <a:gd name="T124" fmla="+- 0 5381 4951"/>
                  <a:gd name="T125" fmla="*/ T124 w 1145"/>
                  <a:gd name="T126" fmla="+- 0 14105 13714"/>
                  <a:gd name="T127" fmla="*/ 14105 h 532"/>
                  <a:gd name="T128" fmla="+- 0 5324 4951"/>
                  <a:gd name="T129" fmla="*/ T128 w 1145"/>
                  <a:gd name="T130" fmla="+- 0 14205 13714"/>
                  <a:gd name="T131" fmla="*/ 14205 h 532"/>
                  <a:gd name="T132" fmla="+- 0 5437 4951"/>
                  <a:gd name="T133" fmla="*/ T132 w 1145"/>
                  <a:gd name="T134" fmla="+- 0 13979 13714"/>
                  <a:gd name="T135" fmla="*/ 13979 h 532"/>
                  <a:gd name="T136" fmla="+- 0 5378 4951"/>
                  <a:gd name="T137" fmla="*/ T136 w 1145"/>
                  <a:gd name="T138" fmla="+- 0 14029 13714"/>
                  <a:gd name="T139" fmla="*/ 14029 h 532"/>
                  <a:gd name="T140" fmla="+- 0 5358 4951"/>
                  <a:gd name="T141" fmla="*/ T140 w 1145"/>
                  <a:gd name="T142" fmla="+- 0 13942 13714"/>
                  <a:gd name="T143" fmla="*/ 13942 h 532"/>
                  <a:gd name="T144" fmla="+- 0 5368 4951"/>
                  <a:gd name="T145" fmla="*/ T144 w 1145"/>
                  <a:gd name="T146" fmla="+- 0 13910 13714"/>
                  <a:gd name="T147" fmla="*/ 13910 h 532"/>
                  <a:gd name="T148" fmla="+- 0 5335 4951"/>
                  <a:gd name="T149" fmla="*/ T148 w 1145"/>
                  <a:gd name="T150" fmla="+- 0 14031 13714"/>
                  <a:gd name="T151" fmla="*/ 14031 h 532"/>
                  <a:gd name="T152" fmla="+- 0 5429 4951"/>
                  <a:gd name="T153" fmla="*/ T152 w 1145"/>
                  <a:gd name="T154" fmla="+- 0 14019 13714"/>
                  <a:gd name="T155" fmla="*/ 14019 h 532"/>
                  <a:gd name="T156" fmla="+- 0 5461 4951"/>
                  <a:gd name="T157" fmla="*/ T156 w 1145"/>
                  <a:gd name="T158" fmla="+- 0 14243 13714"/>
                  <a:gd name="T159" fmla="*/ 14243 h 532"/>
                  <a:gd name="T160" fmla="+- 0 5514 4951"/>
                  <a:gd name="T161" fmla="*/ T160 w 1145"/>
                  <a:gd name="T162" fmla="+- 0 13798 13714"/>
                  <a:gd name="T163" fmla="*/ 13798 h 532"/>
                  <a:gd name="T164" fmla="+- 0 5472 4951"/>
                  <a:gd name="T165" fmla="*/ T164 w 1145"/>
                  <a:gd name="T166" fmla="+- 0 13746 13714"/>
                  <a:gd name="T167" fmla="*/ 13746 h 532"/>
                  <a:gd name="T168" fmla="+- 0 5501 4951"/>
                  <a:gd name="T169" fmla="*/ T168 w 1145"/>
                  <a:gd name="T170" fmla="+- 0 13852 13714"/>
                  <a:gd name="T171" fmla="*/ 13852 h 532"/>
                  <a:gd name="T172" fmla="+- 0 5488 4951"/>
                  <a:gd name="T173" fmla="*/ T172 w 1145"/>
                  <a:gd name="T174" fmla="+- 0 13931 13714"/>
                  <a:gd name="T175" fmla="*/ 13931 h 532"/>
                  <a:gd name="T176" fmla="+- 0 5479 4951"/>
                  <a:gd name="T177" fmla="*/ T176 w 1145"/>
                  <a:gd name="T178" fmla="+- 0 13911 13714"/>
                  <a:gd name="T179" fmla="*/ 13911 h 532"/>
                  <a:gd name="T180" fmla="+- 0 5515 4951"/>
                  <a:gd name="T181" fmla="*/ T180 w 1145"/>
                  <a:gd name="T182" fmla="+- 0 14001 13714"/>
                  <a:gd name="T183" fmla="*/ 14001 h 532"/>
                  <a:gd name="T184" fmla="+- 0 5490 4951"/>
                  <a:gd name="T185" fmla="*/ T184 w 1145"/>
                  <a:gd name="T186" fmla="+- 0 14051 13714"/>
                  <a:gd name="T187" fmla="*/ 14051 h 532"/>
                  <a:gd name="T188" fmla="+- 0 5545 4951"/>
                  <a:gd name="T189" fmla="*/ T188 w 1145"/>
                  <a:gd name="T190" fmla="+- 0 13852 13714"/>
                  <a:gd name="T191" fmla="*/ 13852 h 532"/>
                  <a:gd name="T192" fmla="+- 0 5631 4951"/>
                  <a:gd name="T193" fmla="*/ T192 w 1145"/>
                  <a:gd name="T194" fmla="+- 0 13914 13714"/>
                  <a:gd name="T195" fmla="*/ 13914 h 532"/>
                  <a:gd name="T196" fmla="+- 0 5631 4951"/>
                  <a:gd name="T197" fmla="*/ T196 w 1145"/>
                  <a:gd name="T198" fmla="+- 0 13942 13714"/>
                  <a:gd name="T199" fmla="*/ 13942 h 532"/>
                  <a:gd name="T200" fmla="+- 0 5647 4951"/>
                  <a:gd name="T201" fmla="*/ T200 w 1145"/>
                  <a:gd name="T202" fmla="+- 0 13987 13714"/>
                  <a:gd name="T203" fmla="*/ 13987 h 532"/>
                  <a:gd name="T204" fmla="+- 0 5677 4951"/>
                  <a:gd name="T205" fmla="*/ T204 w 1145"/>
                  <a:gd name="T206" fmla="+- 0 13912 13714"/>
                  <a:gd name="T207" fmla="*/ 13912 h 532"/>
                  <a:gd name="T208" fmla="+- 0 5880 4951"/>
                  <a:gd name="T209" fmla="*/ T208 w 1145"/>
                  <a:gd name="T210" fmla="+- 0 14024 13714"/>
                  <a:gd name="T211" fmla="*/ 14024 h 532"/>
                  <a:gd name="T212" fmla="+- 0 5801 4951"/>
                  <a:gd name="T213" fmla="*/ T212 w 1145"/>
                  <a:gd name="T214" fmla="+- 0 14048 13714"/>
                  <a:gd name="T215" fmla="*/ 14048 h 532"/>
                  <a:gd name="T216" fmla="+- 0 5964 4951"/>
                  <a:gd name="T217" fmla="*/ T216 w 1145"/>
                  <a:gd name="T218" fmla="+- 0 13991 13714"/>
                  <a:gd name="T219" fmla="*/ 13991 h 532"/>
                  <a:gd name="T220" fmla="+- 0 5968 4951"/>
                  <a:gd name="T221" fmla="*/ T220 w 1145"/>
                  <a:gd name="T222" fmla="+- 0 13915 13714"/>
                  <a:gd name="T223" fmla="*/ 13915 h 532"/>
                  <a:gd name="T224" fmla="+- 0 5944 4951"/>
                  <a:gd name="T225" fmla="*/ T224 w 1145"/>
                  <a:gd name="T226" fmla="+- 0 13934 13714"/>
                  <a:gd name="T227" fmla="*/ 13934 h 532"/>
                  <a:gd name="T228" fmla="+- 0 5928 4951"/>
                  <a:gd name="T229" fmla="*/ T228 w 1145"/>
                  <a:gd name="T230" fmla="+- 0 13991 13714"/>
                  <a:gd name="T231" fmla="*/ 13991 h 532"/>
                  <a:gd name="T232" fmla="+- 0 6000 4951"/>
                  <a:gd name="T233" fmla="*/ T232 w 1145"/>
                  <a:gd name="T234" fmla="+- 0 14048 13714"/>
                  <a:gd name="T235" fmla="*/ 14048 h 532"/>
                  <a:gd name="T236" fmla="+- 0 6017 4951"/>
                  <a:gd name="T237" fmla="*/ T236 w 1145"/>
                  <a:gd name="T238" fmla="+- 0 13912 13714"/>
                  <a:gd name="T239" fmla="*/ 13912 h 53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 ang="0">
                    <a:pos x="T233" y="T235"/>
                  </a:cxn>
                  <a:cxn ang="0">
                    <a:pos x="T237" y="T239"/>
                  </a:cxn>
                </a:cxnLst>
                <a:rect l="0" t="0" r="r" b="b"/>
                <a:pathLst>
                  <a:path w="1145" h="532">
                    <a:moveTo>
                      <a:pt x="115" y="63"/>
                    </a:moveTo>
                    <a:lnTo>
                      <a:pt x="63" y="63"/>
                    </a:lnTo>
                    <a:lnTo>
                      <a:pt x="66" y="85"/>
                    </a:lnTo>
                    <a:lnTo>
                      <a:pt x="87" y="85"/>
                    </a:lnTo>
                    <a:lnTo>
                      <a:pt x="87" y="116"/>
                    </a:lnTo>
                    <a:lnTo>
                      <a:pt x="82" y="119"/>
                    </a:lnTo>
                    <a:lnTo>
                      <a:pt x="77" y="120"/>
                    </a:lnTo>
                    <a:lnTo>
                      <a:pt x="63" y="120"/>
                    </a:lnTo>
                    <a:lnTo>
                      <a:pt x="55" y="117"/>
                    </a:lnTo>
                    <a:lnTo>
                      <a:pt x="50" y="112"/>
                    </a:lnTo>
                    <a:lnTo>
                      <a:pt x="46" y="106"/>
                    </a:lnTo>
                    <a:lnTo>
                      <a:pt x="42" y="97"/>
                    </a:lnTo>
                    <a:lnTo>
                      <a:pt x="40" y="86"/>
                    </a:lnTo>
                    <a:lnTo>
                      <a:pt x="40" y="73"/>
                    </a:lnTo>
                    <a:lnTo>
                      <a:pt x="40" y="59"/>
                    </a:lnTo>
                    <a:lnTo>
                      <a:pt x="42" y="47"/>
                    </a:lnTo>
                    <a:lnTo>
                      <a:pt x="46" y="37"/>
                    </a:lnTo>
                    <a:lnTo>
                      <a:pt x="51" y="29"/>
                    </a:lnTo>
                    <a:lnTo>
                      <a:pt x="56" y="25"/>
                    </a:lnTo>
                    <a:lnTo>
                      <a:pt x="63" y="23"/>
                    </a:lnTo>
                    <a:lnTo>
                      <a:pt x="81" y="23"/>
                    </a:lnTo>
                    <a:lnTo>
                      <a:pt x="90" y="26"/>
                    </a:lnTo>
                    <a:lnTo>
                      <a:pt x="99" y="33"/>
                    </a:lnTo>
                    <a:lnTo>
                      <a:pt x="108" y="23"/>
                    </a:lnTo>
                    <a:lnTo>
                      <a:pt x="114" y="16"/>
                    </a:lnTo>
                    <a:lnTo>
                      <a:pt x="104" y="9"/>
                    </a:lnTo>
                    <a:lnTo>
                      <a:pt x="94" y="4"/>
                    </a:lnTo>
                    <a:lnTo>
                      <a:pt x="83" y="1"/>
                    </a:lnTo>
                    <a:lnTo>
                      <a:pt x="71" y="0"/>
                    </a:lnTo>
                    <a:lnTo>
                      <a:pt x="58" y="0"/>
                    </a:lnTo>
                    <a:lnTo>
                      <a:pt x="47" y="3"/>
                    </a:lnTo>
                    <a:lnTo>
                      <a:pt x="38" y="10"/>
                    </a:lnTo>
                    <a:lnTo>
                      <a:pt x="25" y="21"/>
                    </a:lnTo>
                    <a:lnTo>
                      <a:pt x="16" y="35"/>
                    </a:lnTo>
                    <a:lnTo>
                      <a:pt x="11" y="52"/>
                    </a:lnTo>
                    <a:lnTo>
                      <a:pt x="9" y="72"/>
                    </a:lnTo>
                    <a:lnTo>
                      <a:pt x="10" y="85"/>
                    </a:lnTo>
                    <a:lnTo>
                      <a:pt x="10" y="86"/>
                    </a:lnTo>
                    <a:lnTo>
                      <a:pt x="13" y="98"/>
                    </a:lnTo>
                    <a:lnTo>
                      <a:pt x="17" y="109"/>
                    </a:lnTo>
                    <a:lnTo>
                      <a:pt x="24" y="119"/>
                    </a:lnTo>
                    <a:lnTo>
                      <a:pt x="33" y="128"/>
                    </a:lnTo>
                    <a:lnTo>
                      <a:pt x="43" y="135"/>
                    </a:lnTo>
                    <a:lnTo>
                      <a:pt x="56" y="139"/>
                    </a:lnTo>
                    <a:lnTo>
                      <a:pt x="70" y="140"/>
                    </a:lnTo>
                    <a:lnTo>
                      <a:pt x="82" y="139"/>
                    </a:lnTo>
                    <a:lnTo>
                      <a:pt x="93" y="137"/>
                    </a:lnTo>
                    <a:lnTo>
                      <a:pt x="104" y="133"/>
                    </a:lnTo>
                    <a:lnTo>
                      <a:pt x="115" y="128"/>
                    </a:lnTo>
                    <a:lnTo>
                      <a:pt x="115" y="120"/>
                    </a:lnTo>
                    <a:lnTo>
                      <a:pt x="115" y="63"/>
                    </a:lnTo>
                    <a:close/>
                    <a:moveTo>
                      <a:pt x="117" y="334"/>
                    </a:moveTo>
                    <a:lnTo>
                      <a:pt x="107" y="302"/>
                    </a:lnTo>
                    <a:lnTo>
                      <a:pt x="99" y="279"/>
                    </a:lnTo>
                    <a:lnTo>
                      <a:pt x="83" y="228"/>
                    </a:lnTo>
                    <a:lnTo>
                      <a:pt x="74" y="198"/>
                    </a:lnTo>
                    <a:lnTo>
                      <a:pt x="71" y="198"/>
                    </a:lnTo>
                    <a:lnTo>
                      <a:pt x="71" y="279"/>
                    </a:lnTo>
                    <a:lnTo>
                      <a:pt x="45" y="279"/>
                    </a:lnTo>
                    <a:lnTo>
                      <a:pt x="47" y="270"/>
                    </a:lnTo>
                    <a:lnTo>
                      <a:pt x="49" y="264"/>
                    </a:lnTo>
                    <a:lnTo>
                      <a:pt x="52" y="254"/>
                    </a:lnTo>
                    <a:lnTo>
                      <a:pt x="54" y="244"/>
                    </a:lnTo>
                    <a:lnTo>
                      <a:pt x="58" y="228"/>
                    </a:lnTo>
                    <a:lnTo>
                      <a:pt x="62" y="245"/>
                    </a:lnTo>
                    <a:lnTo>
                      <a:pt x="67" y="265"/>
                    </a:lnTo>
                    <a:lnTo>
                      <a:pt x="71" y="279"/>
                    </a:lnTo>
                    <a:lnTo>
                      <a:pt x="71" y="198"/>
                    </a:lnTo>
                    <a:lnTo>
                      <a:pt x="44" y="198"/>
                    </a:lnTo>
                    <a:lnTo>
                      <a:pt x="0" y="334"/>
                    </a:lnTo>
                    <a:lnTo>
                      <a:pt x="28" y="334"/>
                    </a:lnTo>
                    <a:lnTo>
                      <a:pt x="38" y="302"/>
                    </a:lnTo>
                    <a:lnTo>
                      <a:pt x="78" y="302"/>
                    </a:lnTo>
                    <a:lnTo>
                      <a:pt x="87" y="334"/>
                    </a:lnTo>
                    <a:lnTo>
                      <a:pt x="117" y="334"/>
                    </a:lnTo>
                    <a:close/>
                    <a:moveTo>
                      <a:pt x="166" y="393"/>
                    </a:moveTo>
                    <a:lnTo>
                      <a:pt x="138" y="393"/>
                    </a:lnTo>
                    <a:lnTo>
                      <a:pt x="127" y="445"/>
                    </a:lnTo>
                    <a:lnTo>
                      <a:pt x="124" y="457"/>
                    </a:lnTo>
                    <a:lnTo>
                      <a:pt x="122" y="471"/>
                    </a:lnTo>
                    <a:lnTo>
                      <a:pt x="120" y="483"/>
                    </a:lnTo>
                    <a:lnTo>
                      <a:pt x="119" y="490"/>
                    </a:lnTo>
                    <a:lnTo>
                      <a:pt x="116" y="467"/>
                    </a:lnTo>
                    <a:lnTo>
                      <a:pt x="112" y="448"/>
                    </a:lnTo>
                    <a:lnTo>
                      <a:pt x="110" y="436"/>
                    </a:lnTo>
                    <a:lnTo>
                      <a:pt x="101" y="393"/>
                    </a:lnTo>
                    <a:lnTo>
                      <a:pt x="71" y="393"/>
                    </a:lnTo>
                    <a:lnTo>
                      <a:pt x="58" y="450"/>
                    </a:lnTo>
                    <a:lnTo>
                      <a:pt x="56" y="462"/>
                    </a:lnTo>
                    <a:lnTo>
                      <a:pt x="54" y="475"/>
                    </a:lnTo>
                    <a:lnTo>
                      <a:pt x="53" y="485"/>
                    </a:lnTo>
                    <a:lnTo>
                      <a:pt x="52" y="492"/>
                    </a:lnTo>
                    <a:lnTo>
                      <a:pt x="51" y="488"/>
                    </a:lnTo>
                    <a:lnTo>
                      <a:pt x="50" y="479"/>
                    </a:lnTo>
                    <a:lnTo>
                      <a:pt x="48" y="465"/>
                    </a:lnTo>
                    <a:lnTo>
                      <a:pt x="45" y="447"/>
                    </a:lnTo>
                    <a:lnTo>
                      <a:pt x="33" y="393"/>
                    </a:lnTo>
                    <a:lnTo>
                      <a:pt x="4" y="393"/>
                    </a:lnTo>
                    <a:lnTo>
                      <a:pt x="36" y="530"/>
                    </a:lnTo>
                    <a:lnTo>
                      <a:pt x="67" y="530"/>
                    </a:lnTo>
                    <a:lnTo>
                      <a:pt x="75" y="492"/>
                    </a:lnTo>
                    <a:lnTo>
                      <a:pt x="83" y="455"/>
                    </a:lnTo>
                    <a:lnTo>
                      <a:pt x="85" y="436"/>
                    </a:lnTo>
                    <a:lnTo>
                      <a:pt x="86" y="441"/>
                    </a:lnTo>
                    <a:lnTo>
                      <a:pt x="87" y="450"/>
                    </a:lnTo>
                    <a:lnTo>
                      <a:pt x="89" y="462"/>
                    </a:lnTo>
                    <a:lnTo>
                      <a:pt x="92" y="475"/>
                    </a:lnTo>
                    <a:lnTo>
                      <a:pt x="104" y="530"/>
                    </a:lnTo>
                    <a:lnTo>
                      <a:pt x="134" y="530"/>
                    </a:lnTo>
                    <a:lnTo>
                      <a:pt x="143" y="490"/>
                    </a:lnTo>
                    <a:lnTo>
                      <a:pt x="166" y="393"/>
                    </a:lnTo>
                    <a:close/>
                    <a:moveTo>
                      <a:pt x="205" y="198"/>
                    </a:moveTo>
                    <a:lnTo>
                      <a:pt x="107" y="198"/>
                    </a:lnTo>
                    <a:lnTo>
                      <a:pt x="107" y="221"/>
                    </a:lnTo>
                    <a:lnTo>
                      <a:pt x="141" y="221"/>
                    </a:lnTo>
                    <a:lnTo>
                      <a:pt x="141" y="334"/>
                    </a:lnTo>
                    <a:lnTo>
                      <a:pt x="168" y="334"/>
                    </a:lnTo>
                    <a:lnTo>
                      <a:pt x="168" y="221"/>
                    </a:lnTo>
                    <a:lnTo>
                      <a:pt x="201" y="221"/>
                    </a:lnTo>
                    <a:lnTo>
                      <a:pt x="205" y="198"/>
                    </a:lnTo>
                    <a:close/>
                    <a:moveTo>
                      <a:pt x="218" y="116"/>
                    </a:moveTo>
                    <a:lnTo>
                      <a:pt x="169" y="116"/>
                    </a:lnTo>
                    <a:lnTo>
                      <a:pt x="169" y="3"/>
                    </a:lnTo>
                    <a:lnTo>
                      <a:pt x="141" y="3"/>
                    </a:lnTo>
                    <a:lnTo>
                      <a:pt x="141" y="138"/>
                    </a:lnTo>
                    <a:lnTo>
                      <a:pt x="213" y="138"/>
                    </a:lnTo>
                    <a:lnTo>
                      <a:pt x="218" y="116"/>
                    </a:lnTo>
                    <a:close/>
                    <a:moveTo>
                      <a:pt x="278" y="529"/>
                    </a:moveTo>
                    <a:lnTo>
                      <a:pt x="268" y="497"/>
                    </a:lnTo>
                    <a:lnTo>
                      <a:pt x="260" y="474"/>
                    </a:lnTo>
                    <a:lnTo>
                      <a:pt x="244" y="423"/>
                    </a:lnTo>
                    <a:lnTo>
                      <a:pt x="235" y="393"/>
                    </a:lnTo>
                    <a:lnTo>
                      <a:pt x="232" y="393"/>
                    </a:lnTo>
                    <a:lnTo>
                      <a:pt x="232" y="474"/>
                    </a:lnTo>
                    <a:lnTo>
                      <a:pt x="206" y="474"/>
                    </a:lnTo>
                    <a:lnTo>
                      <a:pt x="208" y="465"/>
                    </a:lnTo>
                    <a:lnTo>
                      <a:pt x="210" y="459"/>
                    </a:lnTo>
                    <a:lnTo>
                      <a:pt x="213" y="448"/>
                    </a:lnTo>
                    <a:lnTo>
                      <a:pt x="215" y="439"/>
                    </a:lnTo>
                    <a:lnTo>
                      <a:pt x="219" y="423"/>
                    </a:lnTo>
                    <a:lnTo>
                      <a:pt x="223" y="441"/>
                    </a:lnTo>
                    <a:lnTo>
                      <a:pt x="228" y="460"/>
                    </a:lnTo>
                    <a:lnTo>
                      <a:pt x="232" y="474"/>
                    </a:lnTo>
                    <a:lnTo>
                      <a:pt x="232" y="393"/>
                    </a:lnTo>
                    <a:lnTo>
                      <a:pt x="205" y="393"/>
                    </a:lnTo>
                    <a:lnTo>
                      <a:pt x="161" y="529"/>
                    </a:lnTo>
                    <a:lnTo>
                      <a:pt x="189" y="529"/>
                    </a:lnTo>
                    <a:lnTo>
                      <a:pt x="199" y="497"/>
                    </a:lnTo>
                    <a:lnTo>
                      <a:pt x="239" y="497"/>
                    </a:lnTo>
                    <a:lnTo>
                      <a:pt x="248" y="529"/>
                    </a:lnTo>
                    <a:lnTo>
                      <a:pt x="278" y="529"/>
                    </a:lnTo>
                    <a:close/>
                    <a:moveTo>
                      <a:pt x="341" y="70"/>
                    </a:moveTo>
                    <a:lnTo>
                      <a:pt x="337" y="41"/>
                    </a:lnTo>
                    <a:lnTo>
                      <a:pt x="327" y="22"/>
                    </a:lnTo>
                    <a:lnTo>
                      <a:pt x="325" y="19"/>
                    </a:lnTo>
                    <a:lnTo>
                      <a:pt x="310" y="8"/>
                    </a:lnTo>
                    <a:lnTo>
                      <a:pt x="310" y="57"/>
                    </a:lnTo>
                    <a:lnTo>
                      <a:pt x="310" y="71"/>
                    </a:lnTo>
                    <a:lnTo>
                      <a:pt x="308" y="93"/>
                    </a:lnTo>
                    <a:lnTo>
                      <a:pt x="303" y="108"/>
                    </a:lnTo>
                    <a:lnTo>
                      <a:pt x="295" y="117"/>
                    </a:lnTo>
                    <a:lnTo>
                      <a:pt x="283" y="120"/>
                    </a:lnTo>
                    <a:lnTo>
                      <a:pt x="276" y="120"/>
                    </a:lnTo>
                    <a:lnTo>
                      <a:pt x="271" y="118"/>
                    </a:lnTo>
                    <a:lnTo>
                      <a:pt x="266" y="115"/>
                    </a:lnTo>
                    <a:lnTo>
                      <a:pt x="261" y="109"/>
                    </a:lnTo>
                    <a:lnTo>
                      <a:pt x="257" y="100"/>
                    </a:lnTo>
                    <a:lnTo>
                      <a:pt x="255" y="87"/>
                    </a:lnTo>
                    <a:lnTo>
                      <a:pt x="254" y="71"/>
                    </a:lnTo>
                    <a:lnTo>
                      <a:pt x="254" y="55"/>
                    </a:lnTo>
                    <a:lnTo>
                      <a:pt x="256" y="43"/>
                    </a:lnTo>
                    <a:lnTo>
                      <a:pt x="265" y="27"/>
                    </a:lnTo>
                    <a:lnTo>
                      <a:pt x="273" y="22"/>
                    </a:lnTo>
                    <a:lnTo>
                      <a:pt x="297" y="22"/>
                    </a:lnTo>
                    <a:lnTo>
                      <a:pt x="304" y="32"/>
                    </a:lnTo>
                    <a:lnTo>
                      <a:pt x="306" y="39"/>
                    </a:lnTo>
                    <a:lnTo>
                      <a:pt x="308" y="47"/>
                    </a:lnTo>
                    <a:lnTo>
                      <a:pt x="310" y="57"/>
                    </a:lnTo>
                    <a:lnTo>
                      <a:pt x="310" y="8"/>
                    </a:lnTo>
                    <a:lnTo>
                      <a:pt x="307" y="6"/>
                    </a:lnTo>
                    <a:lnTo>
                      <a:pt x="283" y="1"/>
                    </a:lnTo>
                    <a:lnTo>
                      <a:pt x="272" y="1"/>
                    </a:lnTo>
                    <a:lnTo>
                      <a:pt x="263" y="3"/>
                    </a:lnTo>
                    <a:lnTo>
                      <a:pt x="255" y="8"/>
                    </a:lnTo>
                    <a:lnTo>
                      <a:pt x="241" y="18"/>
                    </a:lnTo>
                    <a:lnTo>
                      <a:pt x="232" y="32"/>
                    </a:lnTo>
                    <a:lnTo>
                      <a:pt x="226" y="50"/>
                    </a:lnTo>
                    <a:lnTo>
                      <a:pt x="224" y="71"/>
                    </a:lnTo>
                    <a:lnTo>
                      <a:pt x="225" y="85"/>
                    </a:lnTo>
                    <a:lnTo>
                      <a:pt x="228" y="99"/>
                    </a:lnTo>
                    <a:lnTo>
                      <a:pt x="233" y="111"/>
                    </a:lnTo>
                    <a:lnTo>
                      <a:pt x="239" y="121"/>
                    </a:lnTo>
                    <a:lnTo>
                      <a:pt x="248" y="130"/>
                    </a:lnTo>
                    <a:lnTo>
                      <a:pt x="258" y="136"/>
                    </a:lnTo>
                    <a:lnTo>
                      <a:pt x="270" y="139"/>
                    </a:lnTo>
                    <a:lnTo>
                      <a:pt x="284" y="141"/>
                    </a:lnTo>
                    <a:lnTo>
                      <a:pt x="295" y="141"/>
                    </a:lnTo>
                    <a:lnTo>
                      <a:pt x="303" y="139"/>
                    </a:lnTo>
                    <a:lnTo>
                      <a:pt x="311" y="134"/>
                    </a:lnTo>
                    <a:lnTo>
                      <a:pt x="324" y="124"/>
                    </a:lnTo>
                    <a:lnTo>
                      <a:pt x="327" y="120"/>
                    </a:lnTo>
                    <a:lnTo>
                      <a:pt x="333" y="110"/>
                    </a:lnTo>
                    <a:lnTo>
                      <a:pt x="339" y="91"/>
                    </a:lnTo>
                    <a:lnTo>
                      <a:pt x="341" y="70"/>
                    </a:lnTo>
                    <a:close/>
                    <a:moveTo>
                      <a:pt x="352" y="334"/>
                    </a:moveTo>
                    <a:lnTo>
                      <a:pt x="344" y="239"/>
                    </a:lnTo>
                    <a:lnTo>
                      <a:pt x="340" y="198"/>
                    </a:lnTo>
                    <a:lnTo>
                      <a:pt x="305" y="198"/>
                    </a:lnTo>
                    <a:lnTo>
                      <a:pt x="285" y="273"/>
                    </a:lnTo>
                    <a:lnTo>
                      <a:pt x="283" y="281"/>
                    </a:lnTo>
                    <a:lnTo>
                      <a:pt x="282" y="288"/>
                    </a:lnTo>
                    <a:lnTo>
                      <a:pt x="281" y="281"/>
                    </a:lnTo>
                    <a:lnTo>
                      <a:pt x="280" y="276"/>
                    </a:lnTo>
                    <a:lnTo>
                      <a:pt x="270" y="239"/>
                    </a:lnTo>
                    <a:lnTo>
                      <a:pt x="260" y="198"/>
                    </a:lnTo>
                    <a:lnTo>
                      <a:pt x="225" y="198"/>
                    </a:lnTo>
                    <a:lnTo>
                      <a:pt x="212" y="334"/>
                    </a:lnTo>
                    <a:lnTo>
                      <a:pt x="239" y="334"/>
                    </a:lnTo>
                    <a:lnTo>
                      <a:pt x="244" y="256"/>
                    </a:lnTo>
                    <a:lnTo>
                      <a:pt x="245" y="247"/>
                    </a:lnTo>
                    <a:lnTo>
                      <a:pt x="245" y="239"/>
                    </a:lnTo>
                    <a:lnTo>
                      <a:pt x="246" y="247"/>
                    </a:lnTo>
                    <a:lnTo>
                      <a:pt x="248" y="256"/>
                    </a:lnTo>
                    <a:lnTo>
                      <a:pt x="250" y="263"/>
                    </a:lnTo>
                    <a:lnTo>
                      <a:pt x="270" y="334"/>
                    </a:lnTo>
                    <a:lnTo>
                      <a:pt x="293" y="334"/>
                    </a:lnTo>
                    <a:lnTo>
                      <a:pt x="306" y="288"/>
                    </a:lnTo>
                    <a:lnTo>
                      <a:pt x="317" y="251"/>
                    </a:lnTo>
                    <a:lnTo>
                      <a:pt x="318" y="246"/>
                    </a:lnTo>
                    <a:lnTo>
                      <a:pt x="319" y="239"/>
                    </a:lnTo>
                    <a:lnTo>
                      <a:pt x="319" y="247"/>
                    </a:lnTo>
                    <a:lnTo>
                      <a:pt x="320" y="256"/>
                    </a:lnTo>
                    <a:lnTo>
                      <a:pt x="325" y="334"/>
                    </a:lnTo>
                    <a:lnTo>
                      <a:pt x="352" y="334"/>
                    </a:lnTo>
                    <a:close/>
                    <a:moveTo>
                      <a:pt x="366" y="393"/>
                    </a:moveTo>
                    <a:lnTo>
                      <a:pt x="268" y="393"/>
                    </a:lnTo>
                    <a:lnTo>
                      <a:pt x="268" y="416"/>
                    </a:lnTo>
                    <a:lnTo>
                      <a:pt x="302" y="416"/>
                    </a:lnTo>
                    <a:lnTo>
                      <a:pt x="302" y="529"/>
                    </a:lnTo>
                    <a:lnTo>
                      <a:pt x="329" y="529"/>
                    </a:lnTo>
                    <a:lnTo>
                      <a:pt x="329" y="416"/>
                    </a:lnTo>
                    <a:lnTo>
                      <a:pt x="362" y="416"/>
                    </a:lnTo>
                    <a:lnTo>
                      <a:pt x="366" y="393"/>
                    </a:lnTo>
                    <a:close/>
                    <a:moveTo>
                      <a:pt x="458" y="101"/>
                    </a:moveTo>
                    <a:lnTo>
                      <a:pt x="456" y="88"/>
                    </a:lnTo>
                    <a:lnTo>
                      <a:pt x="451" y="79"/>
                    </a:lnTo>
                    <a:lnTo>
                      <a:pt x="442" y="71"/>
                    </a:lnTo>
                    <a:lnTo>
                      <a:pt x="431" y="66"/>
                    </a:lnTo>
                    <a:lnTo>
                      <a:pt x="437" y="64"/>
                    </a:lnTo>
                    <a:lnTo>
                      <a:pt x="440" y="63"/>
                    </a:lnTo>
                    <a:lnTo>
                      <a:pt x="443" y="59"/>
                    </a:lnTo>
                    <a:lnTo>
                      <a:pt x="446" y="57"/>
                    </a:lnTo>
                    <a:lnTo>
                      <a:pt x="450" y="54"/>
                    </a:lnTo>
                    <a:lnTo>
                      <a:pt x="453" y="46"/>
                    </a:lnTo>
                    <a:lnTo>
                      <a:pt x="453" y="27"/>
                    </a:lnTo>
                    <a:lnTo>
                      <a:pt x="452" y="26"/>
                    </a:lnTo>
                    <a:lnTo>
                      <a:pt x="449" y="19"/>
                    </a:lnTo>
                    <a:lnTo>
                      <a:pt x="433" y="5"/>
                    </a:lnTo>
                    <a:lnTo>
                      <a:pt x="427" y="3"/>
                    </a:lnTo>
                    <a:lnTo>
                      <a:pt x="427" y="89"/>
                    </a:lnTo>
                    <a:lnTo>
                      <a:pt x="427" y="104"/>
                    </a:lnTo>
                    <a:lnTo>
                      <a:pt x="424" y="110"/>
                    </a:lnTo>
                    <a:lnTo>
                      <a:pt x="420" y="113"/>
                    </a:lnTo>
                    <a:lnTo>
                      <a:pt x="417" y="115"/>
                    </a:lnTo>
                    <a:lnTo>
                      <a:pt x="413" y="116"/>
                    </a:lnTo>
                    <a:lnTo>
                      <a:pt x="390" y="116"/>
                    </a:lnTo>
                    <a:lnTo>
                      <a:pt x="390" y="79"/>
                    </a:lnTo>
                    <a:lnTo>
                      <a:pt x="412" y="79"/>
                    </a:lnTo>
                    <a:lnTo>
                      <a:pt x="414" y="80"/>
                    </a:lnTo>
                    <a:lnTo>
                      <a:pt x="423" y="82"/>
                    </a:lnTo>
                    <a:lnTo>
                      <a:pt x="427" y="89"/>
                    </a:lnTo>
                    <a:lnTo>
                      <a:pt x="427" y="3"/>
                    </a:lnTo>
                    <a:lnTo>
                      <a:pt x="425" y="3"/>
                    </a:lnTo>
                    <a:lnTo>
                      <a:pt x="424" y="3"/>
                    </a:lnTo>
                    <a:lnTo>
                      <a:pt x="424" y="36"/>
                    </a:lnTo>
                    <a:lnTo>
                      <a:pt x="424" y="47"/>
                    </a:lnTo>
                    <a:lnTo>
                      <a:pt x="421" y="53"/>
                    </a:lnTo>
                    <a:lnTo>
                      <a:pt x="417" y="55"/>
                    </a:lnTo>
                    <a:lnTo>
                      <a:pt x="415" y="56"/>
                    </a:lnTo>
                    <a:lnTo>
                      <a:pt x="412" y="57"/>
                    </a:lnTo>
                    <a:lnTo>
                      <a:pt x="389" y="57"/>
                    </a:lnTo>
                    <a:lnTo>
                      <a:pt x="389" y="26"/>
                    </a:lnTo>
                    <a:lnTo>
                      <a:pt x="411" y="26"/>
                    </a:lnTo>
                    <a:lnTo>
                      <a:pt x="414" y="27"/>
                    </a:lnTo>
                    <a:lnTo>
                      <a:pt x="416" y="28"/>
                    </a:lnTo>
                    <a:lnTo>
                      <a:pt x="421" y="30"/>
                    </a:lnTo>
                    <a:lnTo>
                      <a:pt x="424" y="36"/>
                    </a:lnTo>
                    <a:lnTo>
                      <a:pt x="424" y="3"/>
                    </a:lnTo>
                    <a:lnTo>
                      <a:pt x="362" y="3"/>
                    </a:lnTo>
                    <a:lnTo>
                      <a:pt x="362" y="138"/>
                    </a:lnTo>
                    <a:lnTo>
                      <a:pt x="412" y="138"/>
                    </a:lnTo>
                    <a:lnTo>
                      <a:pt x="418" y="138"/>
                    </a:lnTo>
                    <a:lnTo>
                      <a:pt x="422" y="138"/>
                    </a:lnTo>
                    <a:lnTo>
                      <a:pt x="438" y="134"/>
                    </a:lnTo>
                    <a:lnTo>
                      <a:pt x="449" y="126"/>
                    </a:lnTo>
                    <a:lnTo>
                      <a:pt x="455" y="116"/>
                    </a:lnTo>
                    <a:lnTo>
                      <a:pt x="456" y="114"/>
                    </a:lnTo>
                    <a:lnTo>
                      <a:pt x="458" y="101"/>
                    </a:lnTo>
                    <a:close/>
                    <a:moveTo>
                      <a:pt x="467" y="519"/>
                    </a:moveTo>
                    <a:lnTo>
                      <a:pt x="461" y="511"/>
                    </a:lnTo>
                    <a:lnTo>
                      <a:pt x="455" y="502"/>
                    </a:lnTo>
                    <a:lnTo>
                      <a:pt x="447" y="508"/>
                    </a:lnTo>
                    <a:lnTo>
                      <a:pt x="440" y="511"/>
                    </a:lnTo>
                    <a:lnTo>
                      <a:pt x="420" y="511"/>
                    </a:lnTo>
                    <a:lnTo>
                      <a:pt x="411" y="505"/>
                    </a:lnTo>
                    <a:lnTo>
                      <a:pt x="401" y="488"/>
                    </a:lnTo>
                    <a:lnTo>
                      <a:pt x="400" y="478"/>
                    </a:lnTo>
                    <a:lnTo>
                      <a:pt x="400" y="443"/>
                    </a:lnTo>
                    <a:lnTo>
                      <a:pt x="402" y="432"/>
                    </a:lnTo>
                    <a:lnTo>
                      <a:pt x="412" y="417"/>
                    </a:lnTo>
                    <a:lnTo>
                      <a:pt x="421" y="412"/>
                    </a:lnTo>
                    <a:lnTo>
                      <a:pt x="438" y="412"/>
                    </a:lnTo>
                    <a:lnTo>
                      <a:pt x="445" y="415"/>
                    </a:lnTo>
                    <a:lnTo>
                      <a:pt x="452" y="420"/>
                    </a:lnTo>
                    <a:lnTo>
                      <a:pt x="457" y="412"/>
                    </a:lnTo>
                    <a:lnTo>
                      <a:pt x="464" y="401"/>
                    </a:lnTo>
                    <a:lnTo>
                      <a:pt x="457" y="395"/>
                    </a:lnTo>
                    <a:lnTo>
                      <a:pt x="443" y="391"/>
                    </a:lnTo>
                    <a:lnTo>
                      <a:pt x="430" y="391"/>
                    </a:lnTo>
                    <a:lnTo>
                      <a:pt x="414" y="393"/>
                    </a:lnTo>
                    <a:lnTo>
                      <a:pt x="400" y="399"/>
                    </a:lnTo>
                    <a:lnTo>
                      <a:pt x="388" y="409"/>
                    </a:lnTo>
                    <a:lnTo>
                      <a:pt x="378" y="422"/>
                    </a:lnTo>
                    <a:lnTo>
                      <a:pt x="374" y="431"/>
                    </a:lnTo>
                    <a:lnTo>
                      <a:pt x="371" y="441"/>
                    </a:lnTo>
                    <a:lnTo>
                      <a:pt x="369" y="452"/>
                    </a:lnTo>
                    <a:lnTo>
                      <a:pt x="369" y="464"/>
                    </a:lnTo>
                    <a:lnTo>
                      <a:pt x="370" y="478"/>
                    </a:lnTo>
                    <a:lnTo>
                      <a:pt x="373" y="491"/>
                    </a:lnTo>
                    <a:lnTo>
                      <a:pt x="378" y="503"/>
                    </a:lnTo>
                    <a:lnTo>
                      <a:pt x="385" y="513"/>
                    </a:lnTo>
                    <a:lnTo>
                      <a:pt x="394" y="521"/>
                    </a:lnTo>
                    <a:lnTo>
                      <a:pt x="405" y="527"/>
                    </a:lnTo>
                    <a:lnTo>
                      <a:pt x="416" y="530"/>
                    </a:lnTo>
                    <a:lnTo>
                      <a:pt x="430" y="532"/>
                    </a:lnTo>
                    <a:lnTo>
                      <a:pt x="445" y="532"/>
                    </a:lnTo>
                    <a:lnTo>
                      <a:pt x="457" y="528"/>
                    </a:lnTo>
                    <a:lnTo>
                      <a:pt x="467" y="519"/>
                    </a:lnTo>
                    <a:close/>
                    <a:moveTo>
                      <a:pt x="486" y="265"/>
                    </a:moveTo>
                    <a:lnTo>
                      <a:pt x="482" y="237"/>
                    </a:lnTo>
                    <a:lnTo>
                      <a:pt x="471" y="217"/>
                    </a:lnTo>
                    <a:lnTo>
                      <a:pt x="470" y="215"/>
                    </a:lnTo>
                    <a:lnTo>
                      <a:pt x="454" y="203"/>
                    </a:lnTo>
                    <a:lnTo>
                      <a:pt x="454" y="252"/>
                    </a:lnTo>
                    <a:lnTo>
                      <a:pt x="454" y="266"/>
                    </a:lnTo>
                    <a:lnTo>
                      <a:pt x="453" y="288"/>
                    </a:lnTo>
                    <a:lnTo>
                      <a:pt x="448" y="304"/>
                    </a:lnTo>
                    <a:lnTo>
                      <a:pt x="439" y="312"/>
                    </a:lnTo>
                    <a:lnTo>
                      <a:pt x="427" y="315"/>
                    </a:lnTo>
                    <a:lnTo>
                      <a:pt x="421" y="315"/>
                    </a:lnTo>
                    <a:lnTo>
                      <a:pt x="415" y="314"/>
                    </a:lnTo>
                    <a:lnTo>
                      <a:pt x="411" y="310"/>
                    </a:lnTo>
                    <a:lnTo>
                      <a:pt x="406" y="304"/>
                    </a:lnTo>
                    <a:lnTo>
                      <a:pt x="402" y="295"/>
                    </a:lnTo>
                    <a:lnTo>
                      <a:pt x="400" y="282"/>
                    </a:lnTo>
                    <a:lnTo>
                      <a:pt x="399" y="266"/>
                    </a:lnTo>
                    <a:lnTo>
                      <a:pt x="399" y="250"/>
                    </a:lnTo>
                    <a:lnTo>
                      <a:pt x="401" y="238"/>
                    </a:lnTo>
                    <a:lnTo>
                      <a:pt x="407" y="228"/>
                    </a:lnTo>
                    <a:lnTo>
                      <a:pt x="410" y="222"/>
                    </a:lnTo>
                    <a:lnTo>
                      <a:pt x="418" y="217"/>
                    </a:lnTo>
                    <a:lnTo>
                      <a:pt x="441" y="217"/>
                    </a:lnTo>
                    <a:lnTo>
                      <a:pt x="449" y="228"/>
                    </a:lnTo>
                    <a:lnTo>
                      <a:pt x="453" y="242"/>
                    </a:lnTo>
                    <a:lnTo>
                      <a:pt x="454" y="252"/>
                    </a:lnTo>
                    <a:lnTo>
                      <a:pt x="454" y="203"/>
                    </a:lnTo>
                    <a:lnTo>
                      <a:pt x="452" y="201"/>
                    </a:lnTo>
                    <a:lnTo>
                      <a:pt x="427" y="196"/>
                    </a:lnTo>
                    <a:lnTo>
                      <a:pt x="417" y="196"/>
                    </a:lnTo>
                    <a:lnTo>
                      <a:pt x="407" y="199"/>
                    </a:lnTo>
                    <a:lnTo>
                      <a:pt x="399" y="203"/>
                    </a:lnTo>
                    <a:lnTo>
                      <a:pt x="386" y="213"/>
                    </a:lnTo>
                    <a:lnTo>
                      <a:pt x="376" y="228"/>
                    </a:lnTo>
                    <a:lnTo>
                      <a:pt x="370" y="246"/>
                    </a:lnTo>
                    <a:lnTo>
                      <a:pt x="368" y="266"/>
                    </a:lnTo>
                    <a:lnTo>
                      <a:pt x="369" y="281"/>
                    </a:lnTo>
                    <a:lnTo>
                      <a:pt x="372" y="294"/>
                    </a:lnTo>
                    <a:lnTo>
                      <a:pt x="377" y="306"/>
                    </a:lnTo>
                    <a:lnTo>
                      <a:pt x="384" y="317"/>
                    </a:lnTo>
                    <a:lnTo>
                      <a:pt x="392" y="326"/>
                    </a:lnTo>
                    <a:lnTo>
                      <a:pt x="402" y="331"/>
                    </a:lnTo>
                    <a:lnTo>
                      <a:pt x="414" y="335"/>
                    </a:lnTo>
                    <a:lnTo>
                      <a:pt x="428" y="336"/>
                    </a:lnTo>
                    <a:lnTo>
                      <a:pt x="440" y="336"/>
                    </a:lnTo>
                    <a:lnTo>
                      <a:pt x="447" y="334"/>
                    </a:lnTo>
                    <a:lnTo>
                      <a:pt x="455" y="330"/>
                    </a:lnTo>
                    <a:lnTo>
                      <a:pt x="468" y="319"/>
                    </a:lnTo>
                    <a:lnTo>
                      <a:pt x="471" y="315"/>
                    </a:lnTo>
                    <a:lnTo>
                      <a:pt x="478" y="305"/>
                    </a:lnTo>
                    <a:lnTo>
                      <a:pt x="484" y="287"/>
                    </a:lnTo>
                    <a:lnTo>
                      <a:pt x="486" y="265"/>
                    </a:lnTo>
                    <a:close/>
                    <a:moveTo>
                      <a:pt x="577" y="393"/>
                    </a:moveTo>
                    <a:lnTo>
                      <a:pt x="549" y="393"/>
                    </a:lnTo>
                    <a:lnTo>
                      <a:pt x="549" y="446"/>
                    </a:lnTo>
                    <a:lnTo>
                      <a:pt x="510" y="446"/>
                    </a:lnTo>
                    <a:lnTo>
                      <a:pt x="510" y="393"/>
                    </a:lnTo>
                    <a:lnTo>
                      <a:pt x="483" y="393"/>
                    </a:lnTo>
                    <a:lnTo>
                      <a:pt x="483" y="529"/>
                    </a:lnTo>
                    <a:lnTo>
                      <a:pt x="510" y="529"/>
                    </a:lnTo>
                    <a:lnTo>
                      <a:pt x="510" y="469"/>
                    </a:lnTo>
                    <a:lnTo>
                      <a:pt x="549" y="469"/>
                    </a:lnTo>
                    <a:lnTo>
                      <a:pt x="549" y="529"/>
                    </a:lnTo>
                    <a:lnTo>
                      <a:pt x="577" y="529"/>
                    </a:lnTo>
                    <a:lnTo>
                      <a:pt x="577" y="469"/>
                    </a:lnTo>
                    <a:lnTo>
                      <a:pt x="577" y="446"/>
                    </a:lnTo>
                    <a:lnTo>
                      <a:pt x="577" y="393"/>
                    </a:lnTo>
                    <a:close/>
                    <a:moveTo>
                      <a:pt x="580" y="138"/>
                    </a:moveTo>
                    <a:lnTo>
                      <a:pt x="570" y="106"/>
                    </a:lnTo>
                    <a:lnTo>
                      <a:pt x="563" y="84"/>
                    </a:lnTo>
                    <a:lnTo>
                      <a:pt x="546" y="32"/>
                    </a:lnTo>
                    <a:lnTo>
                      <a:pt x="537" y="2"/>
                    </a:lnTo>
                    <a:lnTo>
                      <a:pt x="534" y="2"/>
                    </a:lnTo>
                    <a:lnTo>
                      <a:pt x="534" y="84"/>
                    </a:lnTo>
                    <a:lnTo>
                      <a:pt x="508" y="84"/>
                    </a:lnTo>
                    <a:lnTo>
                      <a:pt x="511" y="75"/>
                    </a:lnTo>
                    <a:lnTo>
                      <a:pt x="512" y="68"/>
                    </a:lnTo>
                    <a:lnTo>
                      <a:pt x="515" y="58"/>
                    </a:lnTo>
                    <a:lnTo>
                      <a:pt x="517" y="48"/>
                    </a:lnTo>
                    <a:lnTo>
                      <a:pt x="521" y="32"/>
                    </a:lnTo>
                    <a:lnTo>
                      <a:pt x="525" y="50"/>
                    </a:lnTo>
                    <a:lnTo>
                      <a:pt x="530" y="69"/>
                    </a:lnTo>
                    <a:lnTo>
                      <a:pt x="534" y="84"/>
                    </a:lnTo>
                    <a:lnTo>
                      <a:pt x="534" y="2"/>
                    </a:lnTo>
                    <a:lnTo>
                      <a:pt x="507" y="2"/>
                    </a:lnTo>
                    <a:lnTo>
                      <a:pt x="463" y="138"/>
                    </a:lnTo>
                    <a:lnTo>
                      <a:pt x="491" y="138"/>
                    </a:lnTo>
                    <a:lnTo>
                      <a:pt x="501" y="106"/>
                    </a:lnTo>
                    <a:lnTo>
                      <a:pt x="541" y="106"/>
                    </a:lnTo>
                    <a:lnTo>
                      <a:pt x="550" y="138"/>
                    </a:lnTo>
                    <a:lnTo>
                      <a:pt x="580" y="138"/>
                    </a:lnTo>
                    <a:close/>
                    <a:moveTo>
                      <a:pt x="595" y="291"/>
                    </a:moveTo>
                    <a:lnTo>
                      <a:pt x="593" y="277"/>
                    </a:lnTo>
                    <a:lnTo>
                      <a:pt x="587" y="266"/>
                    </a:lnTo>
                    <a:lnTo>
                      <a:pt x="576" y="257"/>
                    </a:lnTo>
                    <a:lnTo>
                      <a:pt x="561" y="251"/>
                    </a:lnTo>
                    <a:lnTo>
                      <a:pt x="533" y="243"/>
                    </a:lnTo>
                    <a:lnTo>
                      <a:pt x="530" y="239"/>
                    </a:lnTo>
                    <a:lnTo>
                      <a:pt x="530" y="223"/>
                    </a:lnTo>
                    <a:lnTo>
                      <a:pt x="537" y="217"/>
                    </a:lnTo>
                    <a:lnTo>
                      <a:pt x="559" y="217"/>
                    </a:lnTo>
                    <a:lnTo>
                      <a:pt x="568" y="220"/>
                    </a:lnTo>
                    <a:lnTo>
                      <a:pt x="580" y="227"/>
                    </a:lnTo>
                    <a:lnTo>
                      <a:pt x="587" y="217"/>
                    </a:lnTo>
                    <a:lnTo>
                      <a:pt x="593" y="208"/>
                    </a:lnTo>
                    <a:lnTo>
                      <a:pt x="583" y="202"/>
                    </a:lnTo>
                    <a:lnTo>
                      <a:pt x="572" y="198"/>
                    </a:lnTo>
                    <a:lnTo>
                      <a:pt x="560" y="195"/>
                    </a:lnTo>
                    <a:lnTo>
                      <a:pt x="548" y="194"/>
                    </a:lnTo>
                    <a:lnTo>
                      <a:pt x="528" y="197"/>
                    </a:lnTo>
                    <a:lnTo>
                      <a:pt x="513" y="206"/>
                    </a:lnTo>
                    <a:lnTo>
                      <a:pt x="503" y="219"/>
                    </a:lnTo>
                    <a:lnTo>
                      <a:pt x="499" y="236"/>
                    </a:lnTo>
                    <a:lnTo>
                      <a:pt x="499" y="244"/>
                    </a:lnTo>
                    <a:lnTo>
                      <a:pt x="501" y="251"/>
                    </a:lnTo>
                    <a:lnTo>
                      <a:pt x="505" y="257"/>
                    </a:lnTo>
                    <a:lnTo>
                      <a:pt x="510" y="265"/>
                    </a:lnTo>
                    <a:lnTo>
                      <a:pt x="518" y="270"/>
                    </a:lnTo>
                    <a:lnTo>
                      <a:pt x="559" y="281"/>
                    </a:lnTo>
                    <a:lnTo>
                      <a:pt x="564" y="287"/>
                    </a:lnTo>
                    <a:lnTo>
                      <a:pt x="564" y="308"/>
                    </a:lnTo>
                    <a:lnTo>
                      <a:pt x="556" y="314"/>
                    </a:lnTo>
                    <a:lnTo>
                      <a:pt x="527" y="314"/>
                    </a:lnTo>
                    <a:lnTo>
                      <a:pt x="516" y="310"/>
                    </a:lnTo>
                    <a:lnTo>
                      <a:pt x="503" y="303"/>
                    </a:lnTo>
                    <a:lnTo>
                      <a:pt x="493" y="324"/>
                    </a:lnTo>
                    <a:lnTo>
                      <a:pt x="504" y="330"/>
                    </a:lnTo>
                    <a:lnTo>
                      <a:pt x="516" y="334"/>
                    </a:lnTo>
                    <a:lnTo>
                      <a:pt x="528" y="336"/>
                    </a:lnTo>
                    <a:lnTo>
                      <a:pt x="539" y="337"/>
                    </a:lnTo>
                    <a:lnTo>
                      <a:pt x="562" y="334"/>
                    </a:lnTo>
                    <a:lnTo>
                      <a:pt x="580" y="324"/>
                    </a:lnTo>
                    <a:lnTo>
                      <a:pt x="588" y="314"/>
                    </a:lnTo>
                    <a:lnTo>
                      <a:pt x="591" y="310"/>
                    </a:lnTo>
                    <a:lnTo>
                      <a:pt x="595" y="291"/>
                    </a:lnTo>
                    <a:close/>
                    <a:moveTo>
                      <a:pt x="670" y="116"/>
                    </a:moveTo>
                    <a:lnTo>
                      <a:pt x="622" y="116"/>
                    </a:lnTo>
                    <a:lnTo>
                      <a:pt x="622" y="3"/>
                    </a:lnTo>
                    <a:lnTo>
                      <a:pt x="594" y="3"/>
                    </a:lnTo>
                    <a:lnTo>
                      <a:pt x="594" y="138"/>
                    </a:lnTo>
                    <a:lnTo>
                      <a:pt x="666" y="138"/>
                    </a:lnTo>
                    <a:lnTo>
                      <a:pt x="670" y="116"/>
                    </a:lnTo>
                    <a:close/>
                    <a:moveTo>
                      <a:pt x="710" y="240"/>
                    </a:moveTo>
                    <a:lnTo>
                      <a:pt x="709" y="229"/>
                    </a:lnTo>
                    <a:lnTo>
                      <a:pt x="705" y="220"/>
                    </a:lnTo>
                    <a:lnTo>
                      <a:pt x="705" y="219"/>
                    </a:lnTo>
                    <a:lnTo>
                      <a:pt x="699" y="211"/>
                    </a:lnTo>
                    <a:lnTo>
                      <a:pt x="690" y="205"/>
                    </a:lnTo>
                    <a:lnTo>
                      <a:pt x="683" y="200"/>
                    </a:lnTo>
                    <a:lnTo>
                      <a:pt x="680" y="200"/>
                    </a:lnTo>
                    <a:lnTo>
                      <a:pt x="680" y="228"/>
                    </a:lnTo>
                    <a:lnTo>
                      <a:pt x="680" y="247"/>
                    </a:lnTo>
                    <a:lnTo>
                      <a:pt x="679" y="251"/>
                    </a:lnTo>
                    <a:lnTo>
                      <a:pt x="677" y="255"/>
                    </a:lnTo>
                    <a:lnTo>
                      <a:pt x="673" y="260"/>
                    </a:lnTo>
                    <a:lnTo>
                      <a:pt x="670" y="262"/>
                    </a:lnTo>
                    <a:lnTo>
                      <a:pt x="644" y="262"/>
                    </a:lnTo>
                    <a:lnTo>
                      <a:pt x="644" y="220"/>
                    </a:lnTo>
                    <a:lnTo>
                      <a:pt x="673" y="220"/>
                    </a:lnTo>
                    <a:lnTo>
                      <a:pt x="680" y="228"/>
                    </a:lnTo>
                    <a:lnTo>
                      <a:pt x="680" y="200"/>
                    </a:lnTo>
                    <a:lnTo>
                      <a:pt x="676" y="198"/>
                    </a:lnTo>
                    <a:lnTo>
                      <a:pt x="617" y="198"/>
                    </a:lnTo>
                    <a:lnTo>
                      <a:pt x="617" y="334"/>
                    </a:lnTo>
                    <a:lnTo>
                      <a:pt x="644" y="334"/>
                    </a:lnTo>
                    <a:lnTo>
                      <a:pt x="644" y="284"/>
                    </a:lnTo>
                    <a:lnTo>
                      <a:pt x="674" y="284"/>
                    </a:lnTo>
                    <a:lnTo>
                      <a:pt x="680" y="282"/>
                    </a:lnTo>
                    <a:lnTo>
                      <a:pt x="687" y="279"/>
                    </a:lnTo>
                    <a:lnTo>
                      <a:pt x="696" y="273"/>
                    </a:lnTo>
                    <a:lnTo>
                      <a:pt x="704" y="264"/>
                    </a:lnTo>
                    <a:lnTo>
                      <a:pt x="705" y="262"/>
                    </a:lnTo>
                    <a:lnTo>
                      <a:pt x="708" y="253"/>
                    </a:lnTo>
                    <a:lnTo>
                      <a:pt x="710" y="240"/>
                    </a:lnTo>
                    <a:close/>
                    <a:moveTo>
                      <a:pt x="820" y="198"/>
                    </a:moveTo>
                    <a:lnTo>
                      <a:pt x="793" y="198"/>
                    </a:lnTo>
                    <a:lnTo>
                      <a:pt x="793" y="251"/>
                    </a:lnTo>
                    <a:lnTo>
                      <a:pt x="754" y="251"/>
                    </a:lnTo>
                    <a:lnTo>
                      <a:pt x="754" y="198"/>
                    </a:lnTo>
                    <a:lnTo>
                      <a:pt x="726" y="198"/>
                    </a:lnTo>
                    <a:lnTo>
                      <a:pt x="726" y="334"/>
                    </a:lnTo>
                    <a:lnTo>
                      <a:pt x="754" y="334"/>
                    </a:lnTo>
                    <a:lnTo>
                      <a:pt x="754" y="273"/>
                    </a:lnTo>
                    <a:lnTo>
                      <a:pt x="793" y="273"/>
                    </a:lnTo>
                    <a:lnTo>
                      <a:pt x="793" y="334"/>
                    </a:lnTo>
                    <a:lnTo>
                      <a:pt x="820" y="334"/>
                    </a:lnTo>
                    <a:lnTo>
                      <a:pt x="820" y="273"/>
                    </a:lnTo>
                    <a:lnTo>
                      <a:pt x="820" y="251"/>
                    </a:lnTo>
                    <a:lnTo>
                      <a:pt x="820" y="198"/>
                    </a:lnTo>
                    <a:close/>
                    <a:moveTo>
                      <a:pt x="929" y="310"/>
                    </a:moveTo>
                    <a:lnTo>
                      <a:pt x="877" y="310"/>
                    </a:lnTo>
                    <a:lnTo>
                      <a:pt x="877" y="274"/>
                    </a:lnTo>
                    <a:lnTo>
                      <a:pt x="916" y="274"/>
                    </a:lnTo>
                    <a:lnTo>
                      <a:pt x="916" y="252"/>
                    </a:lnTo>
                    <a:lnTo>
                      <a:pt x="877" y="252"/>
                    </a:lnTo>
                    <a:lnTo>
                      <a:pt x="877" y="220"/>
                    </a:lnTo>
                    <a:lnTo>
                      <a:pt x="923" y="220"/>
                    </a:lnTo>
                    <a:lnTo>
                      <a:pt x="927" y="198"/>
                    </a:lnTo>
                    <a:lnTo>
                      <a:pt x="850" y="198"/>
                    </a:lnTo>
                    <a:lnTo>
                      <a:pt x="850" y="334"/>
                    </a:lnTo>
                    <a:lnTo>
                      <a:pt x="929" y="334"/>
                    </a:lnTo>
                    <a:lnTo>
                      <a:pt x="929" y="310"/>
                    </a:lnTo>
                    <a:close/>
                    <a:moveTo>
                      <a:pt x="1049" y="334"/>
                    </a:moveTo>
                    <a:lnTo>
                      <a:pt x="1045" y="327"/>
                    </a:lnTo>
                    <a:lnTo>
                      <a:pt x="1035" y="311"/>
                    </a:lnTo>
                    <a:lnTo>
                      <a:pt x="1025" y="293"/>
                    </a:lnTo>
                    <a:lnTo>
                      <a:pt x="1016" y="281"/>
                    </a:lnTo>
                    <a:lnTo>
                      <a:pt x="1014" y="279"/>
                    </a:lnTo>
                    <a:lnTo>
                      <a:pt x="1013" y="278"/>
                    </a:lnTo>
                    <a:lnTo>
                      <a:pt x="1013" y="277"/>
                    </a:lnTo>
                    <a:lnTo>
                      <a:pt x="1010" y="275"/>
                    </a:lnTo>
                    <a:lnTo>
                      <a:pt x="1022" y="272"/>
                    </a:lnTo>
                    <a:lnTo>
                      <a:pt x="1032" y="264"/>
                    </a:lnTo>
                    <a:lnTo>
                      <a:pt x="1036" y="257"/>
                    </a:lnTo>
                    <a:lnTo>
                      <a:pt x="1038" y="252"/>
                    </a:lnTo>
                    <a:lnTo>
                      <a:pt x="1041" y="238"/>
                    </a:lnTo>
                    <a:lnTo>
                      <a:pt x="1038" y="222"/>
                    </a:lnTo>
                    <a:lnTo>
                      <a:pt x="1037" y="220"/>
                    </a:lnTo>
                    <a:lnTo>
                      <a:pt x="1030" y="209"/>
                    </a:lnTo>
                    <a:lnTo>
                      <a:pt x="1017" y="201"/>
                    </a:lnTo>
                    <a:lnTo>
                      <a:pt x="1012" y="200"/>
                    </a:lnTo>
                    <a:lnTo>
                      <a:pt x="1012" y="230"/>
                    </a:lnTo>
                    <a:lnTo>
                      <a:pt x="1012" y="244"/>
                    </a:lnTo>
                    <a:lnTo>
                      <a:pt x="1010" y="249"/>
                    </a:lnTo>
                    <a:lnTo>
                      <a:pt x="1007" y="252"/>
                    </a:lnTo>
                    <a:lnTo>
                      <a:pt x="1003" y="255"/>
                    </a:lnTo>
                    <a:lnTo>
                      <a:pt x="998" y="257"/>
                    </a:lnTo>
                    <a:lnTo>
                      <a:pt x="977" y="257"/>
                    </a:lnTo>
                    <a:lnTo>
                      <a:pt x="977" y="220"/>
                    </a:lnTo>
                    <a:lnTo>
                      <a:pt x="993" y="220"/>
                    </a:lnTo>
                    <a:lnTo>
                      <a:pt x="999" y="221"/>
                    </a:lnTo>
                    <a:lnTo>
                      <a:pt x="1002" y="222"/>
                    </a:lnTo>
                    <a:lnTo>
                      <a:pt x="1009" y="224"/>
                    </a:lnTo>
                    <a:lnTo>
                      <a:pt x="1012" y="230"/>
                    </a:lnTo>
                    <a:lnTo>
                      <a:pt x="1012" y="200"/>
                    </a:lnTo>
                    <a:lnTo>
                      <a:pt x="1001" y="198"/>
                    </a:lnTo>
                    <a:lnTo>
                      <a:pt x="950" y="198"/>
                    </a:lnTo>
                    <a:lnTo>
                      <a:pt x="950" y="334"/>
                    </a:lnTo>
                    <a:lnTo>
                      <a:pt x="977" y="334"/>
                    </a:lnTo>
                    <a:lnTo>
                      <a:pt x="977" y="277"/>
                    </a:lnTo>
                    <a:lnTo>
                      <a:pt x="979" y="277"/>
                    </a:lnTo>
                    <a:lnTo>
                      <a:pt x="980" y="278"/>
                    </a:lnTo>
                    <a:lnTo>
                      <a:pt x="981" y="278"/>
                    </a:lnTo>
                    <a:lnTo>
                      <a:pt x="985" y="281"/>
                    </a:lnTo>
                    <a:lnTo>
                      <a:pt x="989" y="287"/>
                    </a:lnTo>
                    <a:lnTo>
                      <a:pt x="995" y="296"/>
                    </a:lnTo>
                    <a:lnTo>
                      <a:pt x="1004" y="312"/>
                    </a:lnTo>
                    <a:lnTo>
                      <a:pt x="1009" y="321"/>
                    </a:lnTo>
                    <a:lnTo>
                      <a:pt x="1017" y="334"/>
                    </a:lnTo>
                    <a:lnTo>
                      <a:pt x="1049" y="334"/>
                    </a:lnTo>
                    <a:close/>
                    <a:moveTo>
                      <a:pt x="1145" y="310"/>
                    </a:moveTo>
                    <a:lnTo>
                      <a:pt x="1093" y="310"/>
                    </a:lnTo>
                    <a:lnTo>
                      <a:pt x="1093" y="274"/>
                    </a:lnTo>
                    <a:lnTo>
                      <a:pt x="1132" y="274"/>
                    </a:lnTo>
                    <a:lnTo>
                      <a:pt x="1132" y="252"/>
                    </a:lnTo>
                    <a:lnTo>
                      <a:pt x="1093" y="252"/>
                    </a:lnTo>
                    <a:lnTo>
                      <a:pt x="1093" y="220"/>
                    </a:lnTo>
                    <a:lnTo>
                      <a:pt x="1139" y="220"/>
                    </a:lnTo>
                    <a:lnTo>
                      <a:pt x="1143" y="198"/>
                    </a:lnTo>
                    <a:lnTo>
                      <a:pt x="1066" y="198"/>
                    </a:lnTo>
                    <a:lnTo>
                      <a:pt x="1066" y="334"/>
                    </a:lnTo>
                    <a:lnTo>
                      <a:pt x="1145" y="334"/>
                    </a:lnTo>
                    <a:lnTo>
                      <a:pt x="1145" y="310"/>
                    </a:lnTo>
                    <a:close/>
                  </a:path>
                </a:pathLst>
              </a:custGeom>
              <a:solidFill>
                <a:srgbClr val="00739A"/>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GB"/>
              </a:p>
            </p:txBody>
          </p:sp>
          <p:pic>
            <p:nvPicPr>
              <p:cNvPr id="63" name="docshape10">
                <a:extLst>
                  <a:ext uri="{FF2B5EF4-FFF2-40B4-BE49-F238E27FC236}">
                    <a16:creationId xmlns:a16="http://schemas.microsoft.com/office/drawing/2014/main" id="{4F7C6258-F1B1-065D-6CF5-1B1ED208B02C}"/>
                  </a:ext>
                </a:extLst>
              </p:cNvPr>
              <p:cNvPicPr>
                <a:picLocks noChangeAspect="1" noEditPoints="1" noChangeArrowheads="1" noChangeShapeType="1" noCrop="1"/>
              </p:cNvPicPr>
              <p:nvPr/>
            </p:nvPicPr>
            <p:blipFill>
              <a:blip r:embed="rId6">
                <a:extLst>
                  <a:ext uri="{28A0092B-C50C-407E-A947-70E740481C1C}">
                    <a14:useLocalDpi xmlns:a14="http://schemas.microsoft.com/office/drawing/2010/main" val="0"/>
                  </a:ext>
                </a:extLst>
              </a:blip>
              <a:srcRect/>
              <a:stretch>
                <a:fillRect/>
              </a:stretch>
            </p:blipFill>
            <p:spPr bwMode="auto">
              <a:xfrm>
                <a:off x="3726403" y="4704141"/>
                <a:ext cx="548005"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7" name="docshape11">
              <a:extLst>
                <a:ext uri="{FF2B5EF4-FFF2-40B4-BE49-F238E27FC236}">
                  <a16:creationId xmlns:a16="http://schemas.microsoft.com/office/drawing/2014/main" id="{8E85ABAE-A4D1-6C8C-03E9-F2F3711CB4CF}"/>
                </a:ext>
              </a:extLst>
            </p:cNvPr>
            <p:cNvPicPr>
              <a:picLocks noChangeAspect="1" noEditPoints="1" noChangeArrowheads="1" noChangeShapeType="1" noCrop="1"/>
            </p:cNvPicPr>
            <p:nvPr/>
          </p:nvPicPr>
          <p:blipFill>
            <a:blip r:embed="rId7">
              <a:extLst>
                <a:ext uri="{28A0092B-C50C-407E-A947-70E740481C1C}">
                  <a14:useLocalDpi xmlns:a14="http://schemas.microsoft.com/office/drawing/2010/main" val="0"/>
                </a:ext>
              </a:extLst>
            </a:blip>
            <a:srcRect/>
            <a:stretch>
              <a:fillRect/>
            </a:stretch>
          </p:blipFill>
          <p:spPr bwMode="auto">
            <a:xfrm>
              <a:off x="5528849" y="5858948"/>
              <a:ext cx="1080135" cy="870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 name="docshape12">
              <a:extLst>
                <a:ext uri="{FF2B5EF4-FFF2-40B4-BE49-F238E27FC236}">
                  <a16:creationId xmlns:a16="http://schemas.microsoft.com/office/drawing/2014/main" id="{3900BC5D-B8DD-B8A8-7C87-798A26807A09}"/>
                </a:ext>
              </a:extLst>
            </p:cNvPr>
            <p:cNvPicPr>
              <a:picLocks noChangeAspect="1" noEditPoints="1" noChangeArrowheads="1" noChangeShapeType="1" noCrop="1"/>
            </p:cNvPicPr>
            <p:nvPr/>
          </p:nvPicPr>
          <p:blipFill>
            <a:blip r:embed="rId8">
              <a:extLst>
                <a:ext uri="{28A0092B-C50C-407E-A947-70E740481C1C}">
                  <a14:useLocalDpi xmlns:a14="http://schemas.microsoft.com/office/drawing/2010/main" val="0"/>
                </a:ext>
              </a:extLst>
            </a:blip>
            <a:srcRect/>
            <a:stretch>
              <a:fillRect/>
            </a:stretch>
          </p:blipFill>
          <p:spPr bwMode="auto">
            <a:xfrm>
              <a:off x="7132917" y="5910935"/>
              <a:ext cx="1080135" cy="720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 name="docshape13">
              <a:extLst>
                <a:ext uri="{FF2B5EF4-FFF2-40B4-BE49-F238E27FC236}">
                  <a16:creationId xmlns:a16="http://schemas.microsoft.com/office/drawing/2014/main" id="{8173F0EB-FA4B-D2EF-1AE9-87CD6757B014}"/>
                </a:ext>
              </a:extLst>
            </p:cNvPr>
            <p:cNvPicPr>
              <a:picLocks noChangeAspect="1" noEditPoints="1" noChangeArrowheads="1" noChangeShapeType="1" noCrop="1"/>
            </p:cNvPicPr>
            <p:nvPr/>
          </p:nvPicPr>
          <p:blipFill>
            <a:blip r:embed="rId9">
              <a:extLst>
                <a:ext uri="{28A0092B-C50C-407E-A947-70E740481C1C}">
                  <a14:useLocalDpi xmlns:a14="http://schemas.microsoft.com/office/drawing/2010/main" val="0"/>
                </a:ext>
              </a:extLst>
            </a:blip>
            <a:srcRect/>
            <a:stretch>
              <a:fillRect/>
            </a:stretch>
          </p:blipFill>
          <p:spPr bwMode="auto">
            <a:xfrm>
              <a:off x="3348606" y="6035187"/>
              <a:ext cx="1659105" cy="492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 name="docshape14">
              <a:extLst>
                <a:ext uri="{FF2B5EF4-FFF2-40B4-BE49-F238E27FC236}">
                  <a16:creationId xmlns:a16="http://schemas.microsoft.com/office/drawing/2014/main" id="{46E3C165-BFDE-07DF-286E-F7D763BE85ED}"/>
                </a:ext>
              </a:extLst>
            </p:cNvPr>
            <p:cNvPicPr>
              <a:picLocks noChangeAspect="1" noEditPoints="1" noChangeArrowheads="1" noChangeShapeType="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1715981" y="5934196"/>
              <a:ext cx="1080135" cy="720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 name="docshape15">
              <a:extLst>
                <a:ext uri="{FF2B5EF4-FFF2-40B4-BE49-F238E27FC236}">
                  <a16:creationId xmlns:a16="http://schemas.microsoft.com/office/drawing/2014/main" id="{4D4396B9-C9C7-D61A-DCE7-3C8D41783BBB}"/>
                </a:ext>
              </a:extLst>
            </p:cNvPr>
            <p:cNvPicPr>
              <a:picLocks noChangeAspect="1" noEditPoints="1" noChangeArrowheads="1" noChangeShapeType="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9151905" y="5929051"/>
              <a:ext cx="693878" cy="777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TextBox 2">
            <a:extLst>
              <a:ext uri="{FF2B5EF4-FFF2-40B4-BE49-F238E27FC236}">
                <a16:creationId xmlns:a16="http://schemas.microsoft.com/office/drawing/2014/main" id="{1FE3A0A8-FA98-B577-1223-B83DD88AB574}"/>
              </a:ext>
            </a:extLst>
          </p:cNvPr>
          <p:cNvSpPr txBox="1"/>
          <p:nvPr/>
        </p:nvSpPr>
        <p:spPr>
          <a:xfrm>
            <a:off x="4206240" y="852750"/>
            <a:ext cx="7708569" cy="4939814"/>
          </a:xfrm>
          <a:prstGeom prst="rect">
            <a:avLst/>
          </a:prstGeom>
          <a:noFill/>
        </p:spPr>
        <p:txBody>
          <a:bodyPr wrap="square" rtlCol="0">
            <a:spAutoFit/>
          </a:bodyPr>
          <a:lstStyle/>
          <a:p>
            <a:pPr marL="57150" indent="-342900">
              <a:spcBef>
                <a:spcPts val="1200"/>
              </a:spcBef>
              <a:buFont typeface="Wingdings" pitchFamily="2" charset="2"/>
              <a:buChar char="q"/>
            </a:pPr>
            <a:r>
              <a:rPr lang="x-none" sz="2000" dirty="0">
                <a:solidFill>
                  <a:srgbClr val="002060"/>
                </a:solidFill>
                <a:latin typeface="Arial" panose="020B0604020202020204" pitchFamily="34" charset="0"/>
                <a:cs typeface="Arial" panose="020B0604020202020204" pitchFamily="34" charset="0"/>
              </a:rPr>
              <a:t>Extreme important is to have </a:t>
            </a:r>
            <a:r>
              <a:rPr lang="x-none" sz="2000" dirty="0">
                <a:solidFill>
                  <a:srgbClr val="FF0000"/>
                </a:solidFill>
                <a:latin typeface="Arial" panose="020B0604020202020204" pitchFamily="34" charset="0"/>
                <a:cs typeface="Arial" panose="020B0604020202020204" pitchFamily="34" charset="0"/>
              </a:rPr>
              <a:t>accurate background current measurements</a:t>
            </a:r>
            <a:r>
              <a:rPr lang="x-none" sz="2000" dirty="0">
                <a:solidFill>
                  <a:srgbClr val="002060"/>
                </a:solidFill>
                <a:latin typeface="Arial" panose="020B0604020202020204" pitchFamily="34" charset="0"/>
                <a:cs typeface="Arial" panose="020B0604020202020204" pitchFamily="34" charset="0"/>
              </a:rPr>
              <a:t> (See Table 5-1 of Chapter 5 of GAW No. 268) of:</a:t>
            </a:r>
          </a:p>
          <a:p>
            <a:pPr lvl="1" indent="-285750">
              <a:spcBef>
                <a:spcPts val="1200"/>
              </a:spcBef>
              <a:buFont typeface="Arial" panose="020B0604020202020204" pitchFamily="34" charset="0"/>
              <a:buChar char="•"/>
            </a:pPr>
            <a:r>
              <a:rPr lang="x-none" sz="2000" b="1" i="1" dirty="0">
                <a:solidFill>
                  <a:srgbClr val="002060"/>
                </a:solidFill>
                <a:latin typeface="Arial" panose="020B0604020202020204" pitchFamily="34" charset="0"/>
                <a:cs typeface="Arial" panose="020B0604020202020204" pitchFamily="34" charset="0"/>
              </a:rPr>
              <a:t>I</a:t>
            </a:r>
            <a:r>
              <a:rPr lang="x-none" sz="2000" b="1" i="1" baseline="-25000" dirty="0">
                <a:solidFill>
                  <a:srgbClr val="002060"/>
                </a:solidFill>
                <a:latin typeface="Arial" panose="020B0604020202020204" pitchFamily="34" charset="0"/>
                <a:cs typeface="Arial" panose="020B0604020202020204" pitchFamily="34" charset="0"/>
              </a:rPr>
              <a:t>B0</a:t>
            </a:r>
            <a:r>
              <a:rPr lang="x-none" sz="2000" dirty="0">
                <a:solidFill>
                  <a:srgbClr val="002060"/>
                </a:solidFill>
                <a:latin typeface="Arial" panose="020B0604020202020204" pitchFamily="34" charset="0"/>
                <a:cs typeface="Arial" panose="020B0604020202020204" pitchFamily="34" charset="0"/>
              </a:rPr>
              <a:t>: Before exposure with ozone </a:t>
            </a:r>
          </a:p>
          <a:p>
            <a:pPr lvl="1" indent="-285750">
              <a:spcBef>
                <a:spcPts val="1200"/>
              </a:spcBef>
              <a:buFont typeface="Arial" panose="020B0604020202020204" pitchFamily="34" charset="0"/>
              <a:buChar char="•"/>
            </a:pPr>
            <a:r>
              <a:rPr lang="x-none" sz="2000" b="1" i="1" dirty="0">
                <a:solidFill>
                  <a:srgbClr val="002060"/>
                </a:solidFill>
                <a:latin typeface="Arial" panose="020B0604020202020204" pitchFamily="34" charset="0"/>
                <a:cs typeface="Arial" panose="020B0604020202020204" pitchFamily="34" charset="0"/>
              </a:rPr>
              <a:t>I</a:t>
            </a:r>
            <a:r>
              <a:rPr lang="x-none" sz="2000" b="1" i="1" baseline="-25000" dirty="0">
                <a:solidFill>
                  <a:srgbClr val="002060"/>
                </a:solidFill>
                <a:latin typeface="Arial" panose="020B0604020202020204" pitchFamily="34" charset="0"/>
                <a:cs typeface="Arial" panose="020B0604020202020204" pitchFamily="34" charset="0"/>
              </a:rPr>
              <a:t>B1</a:t>
            </a:r>
            <a:r>
              <a:rPr lang="x-none" sz="2000" dirty="0">
                <a:solidFill>
                  <a:srgbClr val="002060"/>
                </a:solidFill>
                <a:latin typeface="Arial" panose="020B0604020202020204" pitchFamily="34" charset="0"/>
                <a:cs typeface="Arial" panose="020B0604020202020204" pitchFamily="34" charset="0"/>
              </a:rPr>
              <a:t>: After exposure </a:t>
            </a:r>
            <a:r>
              <a:rPr lang="x-none" sz="2000">
                <a:solidFill>
                  <a:srgbClr val="002060"/>
                </a:solidFill>
                <a:latin typeface="Arial" panose="020B0604020202020204" pitchFamily="34" charset="0"/>
                <a:cs typeface="Arial" panose="020B0604020202020204" pitchFamily="34" charset="0"/>
              </a:rPr>
              <a:t>with ozone</a:t>
            </a:r>
            <a:endParaRPr lang="en-US" sz="2000" dirty="0">
              <a:solidFill>
                <a:srgbClr val="002060"/>
              </a:solidFill>
              <a:latin typeface="Arial" panose="020B0604020202020204" pitchFamily="34" charset="0"/>
              <a:cs typeface="Arial" panose="020B0604020202020204" pitchFamily="34" charset="0"/>
            </a:endParaRPr>
          </a:p>
          <a:p>
            <a:pPr marL="57150" lvl="0" indent="-342900">
              <a:spcBef>
                <a:spcPts val="1200"/>
              </a:spcBef>
              <a:spcAft>
                <a:spcPts val="600"/>
              </a:spcAft>
              <a:buFont typeface="Wingdings" pitchFamily="2" charset="2"/>
              <a:buChar char="q"/>
            </a:pPr>
            <a:r>
              <a:rPr lang="x-none" sz="2000" b="1">
                <a:solidFill>
                  <a:srgbClr val="FF0000"/>
                </a:solidFill>
                <a:latin typeface="Arial" panose="020B0604020202020204" pitchFamily="34" charset="0"/>
                <a:cs typeface="Arial" panose="020B0604020202020204" pitchFamily="34" charset="0"/>
              </a:rPr>
              <a:t>Too high Background currents </a:t>
            </a:r>
            <a:r>
              <a:rPr lang="x-none" sz="2000" b="1" i="1">
                <a:solidFill>
                  <a:srgbClr val="FF0000"/>
                </a:solidFill>
                <a:latin typeface="Arial" panose="020B0604020202020204" pitchFamily="34" charset="0"/>
                <a:cs typeface="Arial" panose="020B0604020202020204" pitchFamily="34" charset="0"/>
              </a:rPr>
              <a:t>I</a:t>
            </a:r>
            <a:r>
              <a:rPr lang="x-none" sz="2000" b="1" i="1" baseline="-25000">
                <a:solidFill>
                  <a:srgbClr val="FF0000"/>
                </a:solidFill>
                <a:latin typeface="Arial" panose="020B0604020202020204" pitchFamily="34" charset="0"/>
                <a:cs typeface="Arial" panose="020B0604020202020204" pitchFamily="34" charset="0"/>
              </a:rPr>
              <a:t>B0</a:t>
            </a:r>
            <a:r>
              <a:rPr lang="x-none" sz="2000" b="1">
                <a:solidFill>
                  <a:srgbClr val="FF0000"/>
                </a:solidFill>
                <a:latin typeface="Arial" panose="020B0604020202020204" pitchFamily="34" charset="0"/>
                <a:cs typeface="Arial" panose="020B0604020202020204" pitchFamily="34" charset="0"/>
              </a:rPr>
              <a:t> and </a:t>
            </a:r>
            <a:r>
              <a:rPr lang="x-none" sz="2000" b="1" i="1">
                <a:solidFill>
                  <a:srgbClr val="FF0000"/>
                </a:solidFill>
                <a:latin typeface="Arial" panose="020B0604020202020204" pitchFamily="34" charset="0"/>
                <a:cs typeface="Arial" panose="020B0604020202020204" pitchFamily="34" charset="0"/>
              </a:rPr>
              <a:t>I</a:t>
            </a:r>
            <a:r>
              <a:rPr lang="x-none" sz="2000" b="1" i="1" baseline="-25000">
                <a:solidFill>
                  <a:srgbClr val="FF0000"/>
                </a:solidFill>
                <a:latin typeface="Arial" panose="020B0604020202020204" pitchFamily="34" charset="0"/>
                <a:cs typeface="Arial" panose="020B0604020202020204" pitchFamily="34" charset="0"/>
              </a:rPr>
              <a:t>B1</a:t>
            </a:r>
            <a:r>
              <a:rPr lang="x-none" sz="2000" b="1">
                <a:solidFill>
                  <a:srgbClr val="FF0000"/>
                </a:solidFill>
                <a:latin typeface="Arial" panose="020B0604020202020204" pitchFamily="34" charset="0"/>
                <a:cs typeface="Arial" panose="020B0604020202020204" pitchFamily="34" charset="0"/>
              </a:rPr>
              <a:t> will deteriorate the quality (e.g. uncertainty) of the ozone measurement</a:t>
            </a:r>
            <a:endParaRPr lang="x-none" sz="2000">
              <a:solidFill>
                <a:srgbClr val="002060"/>
              </a:solidFill>
              <a:latin typeface="Arial" panose="020B0604020202020204" pitchFamily="34" charset="0"/>
              <a:cs typeface="Arial" panose="020B0604020202020204" pitchFamily="34" charset="0"/>
            </a:endParaRPr>
          </a:p>
          <a:p>
            <a:pPr marL="57150" indent="-342900">
              <a:spcBef>
                <a:spcPts val="1200"/>
              </a:spcBef>
              <a:spcAft>
                <a:spcPts val="600"/>
              </a:spcAft>
              <a:buFont typeface="Wingdings" pitchFamily="2" charset="2"/>
              <a:buChar char="q"/>
            </a:pPr>
            <a:r>
              <a:rPr lang="x-none" sz="2000">
                <a:solidFill>
                  <a:srgbClr val="002060"/>
                </a:solidFill>
                <a:latin typeface="Arial" panose="020B0604020202020204" pitchFamily="34" charset="0"/>
                <a:cs typeface="Arial" panose="020B0604020202020204" pitchFamily="34" charset="0"/>
              </a:rPr>
              <a:t>Unfortunately the relative simple gas filters (See left some different Ozone Destruction Filters) used by many stations </a:t>
            </a:r>
            <a:r>
              <a:rPr lang="en-US" sz="2000" dirty="0">
                <a:solidFill>
                  <a:srgbClr val="002060"/>
                </a:solidFill>
                <a:latin typeface="Arial" panose="020B0604020202020204" pitchFamily="34" charset="0"/>
                <a:cs typeface="Arial" panose="020B0604020202020204" pitchFamily="34" charset="0"/>
              </a:rPr>
              <a:t>(now </a:t>
            </a:r>
            <a:r>
              <a:rPr lang="en-US" sz="2000" u="sng" dirty="0">
                <a:solidFill>
                  <a:srgbClr val="002060"/>
                </a:solidFill>
                <a:latin typeface="Arial" panose="020B0604020202020204" pitchFamily="34" charset="0"/>
                <a:cs typeface="Arial" panose="020B0604020202020204" pitchFamily="34" charset="0"/>
              </a:rPr>
              <a:t>and</a:t>
            </a:r>
            <a:r>
              <a:rPr lang="en-US" sz="2000" dirty="0">
                <a:solidFill>
                  <a:srgbClr val="002060"/>
                </a:solidFill>
                <a:latin typeface="Arial" panose="020B0604020202020204" pitchFamily="34" charset="0"/>
                <a:cs typeface="Arial" panose="020B0604020202020204" pitchFamily="34" charset="0"/>
              </a:rPr>
              <a:t> </a:t>
            </a:r>
            <a:r>
              <a:rPr lang="x-none" sz="2000">
                <a:solidFill>
                  <a:srgbClr val="002060"/>
                </a:solidFill>
                <a:latin typeface="Arial" panose="020B0604020202020204" pitchFamily="34" charset="0"/>
                <a:cs typeface="Arial" panose="020B0604020202020204" pitchFamily="34" charset="0"/>
              </a:rPr>
              <a:t>in the past</a:t>
            </a:r>
            <a:r>
              <a:rPr lang="en-US" sz="2000" dirty="0">
                <a:solidFill>
                  <a:srgbClr val="002060"/>
                </a:solidFill>
                <a:latin typeface="Arial" panose="020B0604020202020204" pitchFamily="34" charset="0"/>
                <a:cs typeface="Arial" panose="020B0604020202020204" pitchFamily="34" charset="0"/>
              </a:rPr>
              <a:t>)</a:t>
            </a:r>
            <a:r>
              <a:rPr lang="x-none" sz="2000">
                <a:solidFill>
                  <a:srgbClr val="002060"/>
                </a:solidFill>
                <a:latin typeface="Arial" panose="020B0604020202020204" pitchFamily="34" charset="0"/>
                <a:cs typeface="Arial" panose="020B0604020202020204" pitchFamily="34" charset="0"/>
              </a:rPr>
              <a:t> are only removing ozone but </a:t>
            </a:r>
            <a:r>
              <a:rPr lang="x-none" sz="2000" b="1">
                <a:solidFill>
                  <a:srgbClr val="002060"/>
                </a:solidFill>
                <a:latin typeface="Arial" panose="020B0604020202020204" pitchFamily="34" charset="0"/>
                <a:cs typeface="Arial" panose="020B0604020202020204" pitchFamily="34" charset="0"/>
              </a:rPr>
              <a:t>NOT</a:t>
            </a:r>
            <a:r>
              <a:rPr lang="x-none" sz="2000">
                <a:solidFill>
                  <a:srgbClr val="002060"/>
                </a:solidFill>
                <a:latin typeface="Arial" panose="020B0604020202020204" pitchFamily="34" charset="0"/>
                <a:cs typeface="Arial" panose="020B0604020202020204" pitchFamily="34" charset="0"/>
              </a:rPr>
              <a:t> purifying the air from impurities </a:t>
            </a:r>
            <a:endParaRPr lang="en-US" sz="2000" dirty="0">
              <a:solidFill>
                <a:srgbClr val="002060"/>
              </a:solidFill>
              <a:latin typeface="Arial" panose="020B0604020202020204" pitchFamily="34" charset="0"/>
              <a:cs typeface="Arial" panose="020B0604020202020204" pitchFamily="34" charset="0"/>
            </a:endParaRPr>
          </a:p>
          <a:p>
            <a:pPr marL="57150" indent="-342900">
              <a:spcBef>
                <a:spcPts val="1200"/>
              </a:spcBef>
              <a:spcAft>
                <a:spcPts val="600"/>
              </a:spcAft>
              <a:buFont typeface="Wingdings" pitchFamily="2" charset="2"/>
              <a:buChar char="q"/>
            </a:pPr>
            <a:r>
              <a:rPr lang="x-none" sz="2000">
                <a:solidFill>
                  <a:srgbClr val="002060"/>
                </a:solidFill>
                <a:latin typeface="Arial" panose="020B0604020202020204" pitchFamily="34" charset="0"/>
                <a:cs typeface="Arial" panose="020B0604020202020204" pitchFamily="34" charset="0"/>
              </a:rPr>
              <a:t>Therefore </a:t>
            </a:r>
            <a:r>
              <a:rPr lang="x-none" sz="2000" dirty="0">
                <a:solidFill>
                  <a:srgbClr val="002060"/>
                </a:solidFill>
                <a:latin typeface="Arial" panose="020B0604020202020204" pitchFamily="34" charset="0"/>
                <a:cs typeface="Arial" panose="020B0604020202020204" pitchFamily="34" charset="0"/>
              </a:rPr>
              <a:t>it is important to have </a:t>
            </a:r>
            <a:r>
              <a:rPr lang="x-none" sz="2000" dirty="0">
                <a:solidFill>
                  <a:srgbClr val="FF0000"/>
                </a:solidFill>
                <a:latin typeface="Arial" panose="020B0604020202020204" pitchFamily="34" charset="0"/>
                <a:cs typeface="Arial" panose="020B0604020202020204" pitchFamily="34" charset="0"/>
              </a:rPr>
              <a:t>ozone free air of </a:t>
            </a:r>
            <a:r>
              <a:rPr lang="x-none" sz="2000" u="sng" dirty="0">
                <a:solidFill>
                  <a:srgbClr val="FF0000"/>
                </a:solidFill>
                <a:latin typeface="Arial" panose="020B0604020202020204" pitchFamily="34" charset="0"/>
                <a:cs typeface="Arial" panose="020B0604020202020204" pitchFamily="34" charset="0"/>
              </a:rPr>
              <a:t>high purity</a:t>
            </a:r>
          </a:p>
          <a:p>
            <a:pPr marL="57150" indent="-342900">
              <a:spcBef>
                <a:spcPts val="1200"/>
              </a:spcBef>
              <a:spcAft>
                <a:spcPts val="600"/>
              </a:spcAft>
              <a:buFont typeface="Wingdings" pitchFamily="2" charset="2"/>
              <a:buChar char="q"/>
            </a:pPr>
            <a:r>
              <a:rPr lang="x-none" sz="2000" dirty="0">
                <a:solidFill>
                  <a:srgbClr val="002060"/>
                </a:solidFill>
                <a:latin typeface="Arial" panose="020B0604020202020204" pitchFamily="34" charset="0"/>
                <a:cs typeface="Arial" panose="020B0604020202020204" pitchFamily="34" charset="0"/>
              </a:rPr>
              <a:t>This can be </a:t>
            </a:r>
            <a:r>
              <a:rPr lang="x-none" sz="2000" dirty="0">
                <a:solidFill>
                  <a:srgbClr val="FF0000"/>
                </a:solidFill>
                <a:latin typeface="Arial" panose="020B0604020202020204" pitchFamily="34" charset="0"/>
                <a:cs typeface="Arial" panose="020B0604020202020204" pitchFamily="34" charset="0"/>
              </a:rPr>
              <a:t>achieved only by the use of an appropiate </a:t>
            </a:r>
            <a:r>
              <a:rPr lang="x-none" sz="2000">
                <a:solidFill>
                  <a:srgbClr val="FF0000"/>
                </a:solidFill>
                <a:latin typeface="Arial" panose="020B0604020202020204" pitchFamily="34" charset="0"/>
                <a:cs typeface="Arial" panose="020B0604020202020204" pitchFamily="34" charset="0"/>
              </a:rPr>
              <a:t>gas filter</a:t>
            </a:r>
            <a:endParaRPr lang="x-none" sz="2000" dirty="0">
              <a:solidFill>
                <a:srgbClr val="FF0000"/>
              </a:solidFill>
              <a:latin typeface="Arial" panose="020B0604020202020204" pitchFamily="34" charset="0"/>
              <a:cs typeface="Arial" panose="020B0604020202020204" pitchFamily="34" charset="0"/>
            </a:endParaRPr>
          </a:p>
        </p:txBody>
      </p:sp>
      <p:pic>
        <p:nvPicPr>
          <p:cNvPr id="7" name="Picture 6" descr="Diagram&#10;&#10;Description automatically generated">
            <a:extLst>
              <a:ext uri="{FF2B5EF4-FFF2-40B4-BE49-F238E27FC236}">
                <a16:creationId xmlns:a16="http://schemas.microsoft.com/office/drawing/2014/main" id="{F246842D-39C8-CE08-992A-BA8B3244C188}"/>
              </a:ext>
            </a:extLst>
          </p:cNvPr>
          <p:cNvPicPr>
            <a:picLocks noChangeAspect="1"/>
          </p:cNvPicPr>
          <p:nvPr/>
        </p:nvPicPr>
        <p:blipFill>
          <a:blip r:embed="rId12"/>
          <a:stretch>
            <a:fillRect/>
          </a:stretch>
        </p:blipFill>
        <p:spPr>
          <a:xfrm>
            <a:off x="624127" y="1739914"/>
            <a:ext cx="2805818" cy="1479062"/>
          </a:xfrm>
          <a:prstGeom prst="rect">
            <a:avLst/>
          </a:prstGeom>
        </p:spPr>
      </p:pic>
      <p:sp>
        <p:nvSpPr>
          <p:cNvPr id="10" name="TextBox 9">
            <a:extLst>
              <a:ext uri="{FF2B5EF4-FFF2-40B4-BE49-F238E27FC236}">
                <a16:creationId xmlns:a16="http://schemas.microsoft.com/office/drawing/2014/main" id="{C3F5FE74-D956-E886-3876-D92FAB3870E5}"/>
              </a:ext>
            </a:extLst>
          </p:cNvPr>
          <p:cNvSpPr txBox="1"/>
          <p:nvPr/>
        </p:nvSpPr>
        <p:spPr>
          <a:xfrm>
            <a:off x="652877" y="3103041"/>
            <a:ext cx="1374159" cy="646331"/>
          </a:xfrm>
          <a:prstGeom prst="rect">
            <a:avLst/>
          </a:prstGeom>
          <a:noFill/>
        </p:spPr>
        <p:txBody>
          <a:bodyPr wrap="none" rtlCol="0">
            <a:spAutoFit/>
          </a:bodyPr>
          <a:lstStyle/>
          <a:p>
            <a:r>
              <a:rPr lang="x-none" dirty="0"/>
              <a:t>1: Catalyst</a:t>
            </a:r>
          </a:p>
          <a:p>
            <a:r>
              <a:rPr lang="x-none" dirty="0"/>
              <a:t>2: Ultra fiber</a:t>
            </a:r>
          </a:p>
        </p:txBody>
      </p:sp>
      <p:sp>
        <p:nvSpPr>
          <p:cNvPr id="2" name="TextBox 1">
            <a:extLst>
              <a:ext uri="{FF2B5EF4-FFF2-40B4-BE49-F238E27FC236}">
                <a16:creationId xmlns:a16="http://schemas.microsoft.com/office/drawing/2014/main" id="{1DAD1326-066F-9FD0-46DE-CD585EC9F7EF}"/>
              </a:ext>
            </a:extLst>
          </p:cNvPr>
          <p:cNvSpPr txBox="1"/>
          <p:nvPr/>
        </p:nvSpPr>
        <p:spPr>
          <a:xfrm>
            <a:off x="455532" y="517020"/>
            <a:ext cx="2805818" cy="1015663"/>
          </a:xfrm>
          <a:prstGeom prst="rect">
            <a:avLst/>
          </a:prstGeom>
          <a:noFill/>
        </p:spPr>
        <p:txBody>
          <a:bodyPr wrap="square" rtlCol="0">
            <a:spAutoFit/>
          </a:bodyPr>
          <a:lstStyle/>
          <a:p>
            <a:r>
              <a:rPr lang="x-none" sz="2000" dirty="0">
                <a:solidFill>
                  <a:srgbClr val="002060"/>
                </a:solidFill>
                <a:latin typeface="Arial" panose="020B0604020202020204" pitchFamily="34" charset="0"/>
                <a:cs typeface="Arial" panose="020B0604020202020204" pitchFamily="34" charset="0"/>
              </a:rPr>
              <a:t>Examples of filters that only destroy ozone but </a:t>
            </a:r>
            <a:r>
              <a:rPr lang="x-none" sz="2000" b="1" dirty="0">
                <a:solidFill>
                  <a:srgbClr val="002060"/>
                </a:solidFill>
                <a:latin typeface="Arial" panose="020B0604020202020204" pitchFamily="34" charset="0"/>
                <a:cs typeface="Arial" panose="020B0604020202020204" pitchFamily="34" charset="0"/>
              </a:rPr>
              <a:t>NOT</a:t>
            </a:r>
            <a:r>
              <a:rPr lang="x-none" sz="2000" dirty="0">
                <a:solidFill>
                  <a:srgbClr val="002060"/>
                </a:solidFill>
                <a:latin typeface="Arial" panose="020B0604020202020204" pitchFamily="34" charset="0"/>
                <a:cs typeface="Arial" panose="020B0604020202020204" pitchFamily="34" charset="0"/>
              </a:rPr>
              <a:t> purify the air:</a:t>
            </a:r>
          </a:p>
        </p:txBody>
      </p:sp>
      <p:pic>
        <p:nvPicPr>
          <p:cNvPr id="6" name="Picture 5">
            <a:extLst>
              <a:ext uri="{FF2B5EF4-FFF2-40B4-BE49-F238E27FC236}">
                <a16:creationId xmlns:a16="http://schemas.microsoft.com/office/drawing/2014/main" id="{53DA7FAC-44D8-5465-3D6A-A061CE7C53C3}"/>
              </a:ext>
            </a:extLst>
          </p:cNvPr>
          <p:cNvPicPr>
            <a:picLocks noChangeAspect="1"/>
          </p:cNvPicPr>
          <p:nvPr/>
        </p:nvPicPr>
        <p:blipFill>
          <a:blip r:embed="rId13"/>
          <a:stretch>
            <a:fillRect/>
          </a:stretch>
        </p:blipFill>
        <p:spPr>
          <a:xfrm>
            <a:off x="1069951" y="3670227"/>
            <a:ext cx="2197100" cy="1409700"/>
          </a:xfrm>
          <a:prstGeom prst="rect">
            <a:avLst/>
          </a:prstGeom>
        </p:spPr>
      </p:pic>
      <p:pic>
        <p:nvPicPr>
          <p:cNvPr id="8" name="Picture 7">
            <a:extLst>
              <a:ext uri="{FF2B5EF4-FFF2-40B4-BE49-F238E27FC236}">
                <a16:creationId xmlns:a16="http://schemas.microsoft.com/office/drawing/2014/main" id="{620BB29F-2529-55A7-4B53-92172FA705D6}"/>
              </a:ext>
            </a:extLst>
          </p:cNvPr>
          <p:cNvPicPr>
            <a:picLocks noChangeAspect="1"/>
          </p:cNvPicPr>
          <p:nvPr/>
        </p:nvPicPr>
        <p:blipFill>
          <a:blip r:embed="rId14"/>
          <a:stretch>
            <a:fillRect/>
          </a:stretch>
        </p:blipFill>
        <p:spPr>
          <a:xfrm>
            <a:off x="370378" y="5075548"/>
            <a:ext cx="2213936" cy="1495276"/>
          </a:xfrm>
          <a:prstGeom prst="rect">
            <a:avLst/>
          </a:prstGeom>
        </p:spPr>
      </p:pic>
      <p:pic>
        <p:nvPicPr>
          <p:cNvPr id="12" name="Audio 11">
            <a:hlinkClick r:id="" action="ppaction://media"/>
            <a:extLst>
              <a:ext uri="{FF2B5EF4-FFF2-40B4-BE49-F238E27FC236}">
                <a16:creationId xmlns:a16="http://schemas.microsoft.com/office/drawing/2014/main" id="{02AC7467-37E2-9F23-2C01-18C4DB67D222}"/>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178358723"/>
      </p:ext>
    </p:extLst>
  </p:cSld>
  <p:clrMapOvr>
    <a:masterClrMapping/>
  </p:clrMapOvr>
  <mc:AlternateContent xmlns:mc="http://schemas.openxmlformats.org/markup-compatibility/2006" xmlns:p14="http://schemas.microsoft.com/office/powerpoint/2010/main">
    <mc:Choice Requires="p14">
      <p:transition spd="slow" p14:dur="2000" advTm="72281"/>
    </mc:Choice>
    <mc:Fallback xmlns="">
      <p:transition spd="slow" advTm="722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0A9F232-BE9B-EA1C-F087-94E9FC2ACF17}"/>
              </a:ext>
            </a:extLst>
          </p:cNvPr>
          <p:cNvSpPr txBox="1"/>
          <p:nvPr/>
        </p:nvSpPr>
        <p:spPr>
          <a:xfrm>
            <a:off x="1" y="0"/>
            <a:ext cx="12191999" cy="461665"/>
          </a:xfrm>
          <a:prstGeom prst="rect">
            <a:avLst/>
          </a:prstGeom>
          <a:gradFill>
            <a:gsLst>
              <a:gs pos="0">
                <a:srgbClr val="FFC000"/>
              </a:gs>
              <a:gs pos="65000">
                <a:srgbClr val="F0EBD5"/>
              </a:gs>
              <a:gs pos="100000">
                <a:schemeClr val="bg1"/>
              </a:gs>
            </a:gsLst>
            <a:lin ang="5400000" scaled="0"/>
          </a:gradFill>
          <a:ln>
            <a:noFill/>
          </a:ln>
        </p:spPr>
        <p:txBody>
          <a:bodyPr wrap="square" rtlCol="0" anchor="b">
            <a:spAutoFit/>
          </a:bodyPr>
          <a:lstStyle/>
          <a:p>
            <a:pPr algn="ctr"/>
            <a:r>
              <a:rPr lang="en-US" sz="2400" dirty="0">
                <a:solidFill>
                  <a:srgbClr val="002060"/>
                </a:solidFill>
                <a:latin typeface="Arial" panose="020B0604020202020204" pitchFamily="34" charset="0"/>
                <a:cs typeface="Arial" panose="020B0604020202020204" pitchFamily="34" charset="0"/>
              </a:rPr>
              <a:t>Purified &amp; Zero Air Supply: Proper Gas Filter (2)</a:t>
            </a:r>
          </a:p>
        </p:txBody>
      </p:sp>
      <p:sp>
        <p:nvSpPr>
          <p:cNvPr id="15" name="Date Placeholder 14">
            <a:extLst>
              <a:ext uri="{FF2B5EF4-FFF2-40B4-BE49-F238E27FC236}">
                <a16:creationId xmlns:a16="http://schemas.microsoft.com/office/drawing/2014/main" id="{33FC75CD-DA1E-711D-FEBC-51710DFE6F00}"/>
              </a:ext>
            </a:extLst>
          </p:cNvPr>
          <p:cNvSpPr>
            <a:spLocks noGrp="1"/>
          </p:cNvSpPr>
          <p:nvPr>
            <p:ph type="dt" sz="half" idx="10"/>
          </p:nvPr>
        </p:nvSpPr>
        <p:spPr>
          <a:xfrm>
            <a:off x="0" y="6463979"/>
            <a:ext cx="2743200" cy="365125"/>
          </a:xfrm>
        </p:spPr>
        <p:txBody>
          <a:bodyPr/>
          <a:lstStyle/>
          <a:p>
            <a:fld id="{015D31BB-C926-7A4C-B3DF-93667C15705A}" type="datetime1">
              <a:rPr lang="de-DE" sz="1600" smtClean="0">
                <a:latin typeface="Arial" panose="020B0604020202020204" pitchFamily="34" charset="0"/>
                <a:cs typeface="Arial" panose="020B0604020202020204" pitchFamily="34" charset="0"/>
              </a:rPr>
              <a:t>28.03.24</a:t>
            </a:fld>
            <a:endParaRPr lang="x-none" sz="1050" dirty="0">
              <a:latin typeface="Arial" panose="020B0604020202020204" pitchFamily="34" charset="0"/>
              <a:cs typeface="Arial" panose="020B0604020202020204" pitchFamily="34" charset="0"/>
            </a:endParaRPr>
          </a:p>
        </p:txBody>
      </p:sp>
      <p:sp>
        <p:nvSpPr>
          <p:cNvPr id="16" name="Slide Number Placeholder 15">
            <a:extLst>
              <a:ext uri="{FF2B5EF4-FFF2-40B4-BE49-F238E27FC236}">
                <a16:creationId xmlns:a16="http://schemas.microsoft.com/office/drawing/2014/main" id="{64259B15-BF1A-E4A9-4391-DABF3C8ADA1D}"/>
              </a:ext>
            </a:extLst>
          </p:cNvPr>
          <p:cNvSpPr>
            <a:spLocks noGrp="1"/>
          </p:cNvSpPr>
          <p:nvPr>
            <p:ph type="sldNum" sz="quarter" idx="12"/>
          </p:nvPr>
        </p:nvSpPr>
        <p:spPr>
          <a:xfrm>
            <a:off x="9448800" y="6496129"/>
            <a:ext cx="2743200" cy="365125"/>
          </a:xfrm>
        </p:spPr>
        <p:txBody>
          <a:bodyPr/>
          <a:lstStyle/>
          <a:p>
            <a:fld id="{BE5BD845-BFF7-724A-88D3-4E04361813C8}" type="slidenum">
              <a:rPr lang="x-none" sz="2000" smtClean="0">
                <a:latin typeface="Arial" panose="020B0604020202020204" pitchFamily="34" charset="0"/>
                <a:cs typeface="Arial" panose="020B0604020202020204" pitchFamily="34" charset="0"/>
              </a:rPr>
              <a:t>12</a:t>
            </a:fld>
            <a:endParaRPr lang="x-none" sz="2000" dirty="0">
              <a:latin typeface="Arial" panose="020B0604020202020204" pitchFamily="34" charset="0"/>
              <a:cs typeface="Arial" panose="020B0604020202020204" pitchFamily="34" charset="0"/>
            </a:endParaRPr>
          </a:p>
        </p:txBody>
      </p:sp>
      <p:grpSp>
        <p:nvGrpSpPr>
          <p:cNvPr id="54" name="Group 53">
            <a:extLst>
              <a:ext uri="{FF2B5EF4-FFF2-40B4-BE49-F238E27FC236}">
                <a16:creationId xmlns:a16="http://schemas.microsoft.com/office/drawing/2014/main" id="{CC20CA0D-A5D1-CF9E-3A99-02B4D363E3F4}"/>
              </a:ext>
            </a:extLst>
          </p:cNvPr>
          <p:cNvGrpSpPr>
            <a:grpSpLocks noChangeAspect="1"/>
          </p:cNvGrpSpPr>
          <p:nvPr/>
        </p:nvGrpSpPr>
        <p:grpSpPr>
          <a:xfrm>
            <a:off x="3210257" y="6328570"/>
            <a:ext cx="5397858" cy="425855"/>
            <a:chOff x="297089" y="5855279"/>
            <a:chExt cx="11719118" cy="924560"/>
          </a:xfrm>
        </p:grpSpPr>
        <p:pic>
          <p:nvPicPr>
            <p:cNvPr id="55" name="docshape8">
              <a:extLst>
                <a:ext uri="{FF2B5EF4-FFF2-40B4-BE49-F238E27FC236}">
                  <a16:creationId xmlns:a16="http://schemas.microsoft.com/office/drawing/2014/main" id="{C8D537E0-EEEC-8E7A-09B0-A46F690DF142}"/>
                </a:ext>
              </a:extLst>
            </p:cNvPr>
            <p:cNvPicPr>
              <a:picLocks noChangeAspect="1" noEditPoints="1" noChangeArrowheads="1" noChangeShapeType="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97089" y="5855279"/>
              <a:ext cx="1162720" cy="924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6" name="Group 55">
              <a:extLst>
                <a:ext uri="{FF2B5EF4-FFF2-40B4-BE49-F238E27FC236}">
                  <a16:creationId xmlns:a16="http://schemas.microsoft.com/office/drawing/2014/main" id="{71E0E91F-E6B2-A177-66C9-36587F4B4380}"/>
                </a:ext>
              </a:extLst>
            </p:cNvPr>
            <p:cNvGrpSpPr/>
            <p:nvPr/>
          </p:nvGrpSpPr>
          <p:grpSpPr>
            <a:xfrm>
              <a:off x="10679532" y="5996342"/>
              <a:ext cx="1336675" cy="549275"/>
              <a:chOff x="3726403" y="4704141"/>
              <a:chExt cx="1336675" cy="549275"/>
            </a:xfrm>
          </p:grpSpPr>
          <p:sp>
            <p:nvSpPr>
              <p:cNvPr id="62" name="docshape9">
                <a:extLst>
                  <a:ext uri="{FF2B5EF4-FFF2-40B4-BE49-F238E27FC236}">
                    <a16:creationId xmlns:a16="http://schemas.microsoft.com/office/drawing/2014/main" id="{B1D5D37B-A20D-80EC-2416-E20A07BC7425}"/>
                  </a:ext>
                </a:extLst>
              </p:cNvPr>
              <p:cNvSpPr>
                <a:spLocks noChangeAspect="1" noEditPoints="1" noChangeArrowheads="1" noChangeShapeType="1" noTextEdit="1"/>
              </p:cNvSpPr>
              <p:nvPr/>
            </p:nvSpPr>
            <p:spPr bwMode="auto">
              <a:xfrm>
                <a:off x="4336003" y="4820981"/>
                <a:ext cx="727075" cy="337820"/>
              </a:xfrm>
              <a:custGeom>
                <a:avLst/>
                <a:gdLst>
                  <a:gd name="T0" fmla="+- 0 5001 4951"/>
                  <a:gd name="T1" fmla="*/ T0 w 1145"/>
                  <a:gd name="T2" fmla="+- 0 13826 13714"/>
                  <a:gd name="T3" fmla="*/ 13826 h 532"/>
                  <a:gd name="T4" fmla="+- 0 5014 4951"/>
                  <a:gd name="T5" fmla="*/ T4 w 1145"/>
                  <a:gd name="T6" fmla="+- 0 13737 13714"/>
                  <a:gd name="T7" fmla="*/ 13737 h 532"/>
                  <a:gd name="T8" fmla="+- 0 5009 4951"/>
                  <a:gd name="T9" fmla="*/ T8 w 1145"/>
                  <a:gd name="T10" fmla="+- 0 13714 13714"/>
                  <a:gd name="T11" fmla="*/ 13714 h 532"/>
                  <a:gd name="T12" fmla="+- 0 4968 4951"/>
                  <a:gd name="T13" fmla="*/ T12 w 1145"/>
                  <a:gd name="T14" fmla="+- 0 13823 13714"/>
                  <a:gd name="T15" fmla="*/ 13823 h 532"/>
                  <a:gd name="T16" fmla="+- 0 5066 4951"/>
                  <a:gd name="T17" fmla="*/ T16 w 1145"/>
                  <a:gd name="T18" fmla="+- 0 13834 13714"/>
                  <a:gd name="T19" fmla="*/ 13834 h 532"/>
                  <a:gd name="T20" fmla="+- 0 4998 4951"/>
                  <a:gd name="T21" fmla="*/ T20 w 1145"/>
                  <a:gd name="T22" fmla="+- 0 13984 13714"/>
                  <a:gd name="T23" fmla="*/ 13984 h 532"/>
                  <a:gd name="T24" fmla="+- 0 4951 4951"/>
                  <a:gd name="T25" fmla="*/ T24 w 1145"/>
                  <a:gd name="T26" fmla="+- 0 14048 13714"/>
                  <a:gd name="T27" fmla="*/ 14048 h 532"/>
                  <a:gd name="T28" fmla="+- 0 5073 4951"/>
                  <a:gd name="T29" fmla="*/ T28 w 1145"/>
                  <a:gd name="T30" fmla="+- 0 14185 13714"/>
                  <a:gd name="T31" fmla="*/ 14185 h 532"/>
                  <a:gd name="T32" fmla="+- 0 5005 4951"/>
                  <a:gd name="T33" fmla="*/ T32 w 1145"/>
                  <a:gd name="T34" fmla="+- 0 14189 13714"/>
                  <a:gd name="T35" fmla="*/ 14189 h 532"/>
                  <a:gd name="T36" fmla="+- 0 5018 4951"/>
                  <a:gd name="T37" fmla="*/ T36 w 1145"/>
                  <a:gd name="T38" fmla="+- 0 14244 13714"/>
                  <a:gd name="T39" fmla="*/ 14244 h 532"/>
                  <a:gd name="T40" fmla="+- 0 5094 4951"/>
                  <a:gd name="T41" fmla="*/ T40 w 1145"/>
                  <a:gd name="T42" fmla="+- 0 14204 13714"/>
                  <a:gd name="T43" fmla="*/ 14204 h 532"/>
                  <a:gd name="T44" fmla="+- 0 5156 4951"/>
                  <a:gd name="T45" fmla="*/ T44 w 1145"/>
                  <a:gd name="T46" fmla="+- 0 13912 13714"/>
                  <a:gd name="T47" fmla="*/ 13912 h 532"/>
                  <a:gd name="T48" fmla="+- 0 5211 4951"/>
                  <a:gd name="T49" fmla="*/ T48 w 1145"/>
                  <a:gd name="T50" fmla="+- 0 14188 13714"/>
                  <a:gd name="T51" fmla="*/ 14188 h 532"/>
                  <a:gd name="T52" fmla="+- 0 5170 4951"/>
                  <a:gd name="T53" fmla="*/ T52 w 1145"/>
                  <a:gd name="T54" fmla="+- 0 14137 13714"/>
                  <a:gd name="T55" fmla="*/ 14137 h 532"/>
                  <a:gd name="T56" fmla="+- 0 5199 4951"/>
                  <a:gd name="T57" fmla="*/ T56 w 1145"/>
                  <a:gd name="T58" fmla="+- 0 14243 13714"/>
                  <a:gd name="T59" fmla="*/ 14243 h 532"/>
                  <a:gd name="T60" fmla="+- 0 5254 4951"/>
                  <a:gd name="T61" fmla="*/ T60 w 1145"/>
                  <a:gd name="T62" fmla="+- 0 13822 13714"/>
                  <a:gd name="T63" fmla="*/ 13822 h 532"/>
                  <a:gd name="T64" fmla="+- 0 5205 4951"/>
                  <a:gd name="T65" fmla="*/ T64 w 1145"/>
                  <a:gd name="T66" fmla="+- 0 13769 13714"/>
                  <a:gd name="T67" fmla="*/ 13769 h 532"/>
                  <a:gd name="T68" fmla="+- 0 5258 4951"/>
                  <a:gd name="T69" fmla="*/ T68 w 1145"/>
                  <a:gd name="T70" fmla="+- 0 13720 13714"/>
                  <a:gd name="T71" fmla="*/ 13720 h 532"/>
                  <a:gd name="T72" fmla="+- 0 5179 4951"/>
                  <a:gd name="T73" fmla="*/ T72 w 1145"/>
                  <a:gd name="T74" fmla="+- 0 13813 13714"/>
                  <a:gd name="T75" fmla="*/ 13813 h 532"/>
                  <a:gd name="T76" fmla="+- 0 5275 4951"/>
                  <a:gd name="T77" fmla="*/ T76 w 1145"/>
                  <a:gd name="T78" fmla="+- 0 13838 13714"/>
                  <a:gd name="T79" fmla="*/ 13838 h 532"/>
                  <a:gd name="T80" fmla="+- 0 5234 4951"/>
                  <a:gd name="T81" fmla="*/ T80 w 1145"/>
                  <a:gd name="T82" fmla="+- 0 13995 13714"/>
                  <a:gd name="T83" fmla="*/ 13995 h 532"/>
                  <a:gd name="T84" fmla="+- 0 5196 4951"/>
                  <a:gd name="T85" fmla="*/ T84 w 1145"/>
                  <a:gd name="T86" fmla="+- 0 13961 13714"/>
                  <a:gd name="T87" fmla="*/ 13961 h 532"/>
                  <a:gd name="T88" fmla="+- 0 5270 4951"/>
                  <a:gd name="T89" fmla="*/ T88 w 1145"/>
                  <a:gd name="T90" fmla="+- 0 13953 13714"/>
                  <a:gd name="T91" fmla="*/ 13953 h 532"/>
                  <a:gd name="T92" fmla="+- 0 5280 4951"/>
                  <a:gd name="T93" fmla="*/ T92 w 1145"/>
                  <a:gd name="T94" fmla="+- 0 14243 13714"/>
                  <a:gd name="T95" fmla="*/ 14243 h 532"/>
                  <a:gd name="T96" fmla="+- 0 5388 4951"/>
                  <a:gd name="T97" fmla="*/ T96 w 1145"/>
                  <a:gd name="T98" fmla="+- 0 13778 13714"/>
                  <a:gd name="T99" fmla="*/ 13778 h 532"/>
                  <a:gd name="T100" fmla="+- 0 5378 4951"/>
                  <a:gd name="T101" fmla="*/ T100 w 1145"/>
                  <a:gd name="T102" fmla="+- 0 13717 13714"/>
                  <a:gd name="T103" fmla="*/ 13717 h 532"/>
                  <a:gd name="T104" fmla="+- 0 5365 4951"/>
                  <a:gd name="T105" fmla="*/ T104 w 1145"/>
                  <a:gd name="T106" fmla="+- 0 13794 13714"/>
                  <a:gd name="T107" fmla="*/ 13794 h 532"/>
                  <a:gd name="T108" fmla="+- 0 5366 4951"/>
                  <a:gd name="T109" fmla="*/ T108 w 1145"/>
                  <a:gd name="T110" fmla="+- 0 13770 13714"/>
                  <a:gd name="T111" fmla="*/ 13770 h 532"/>
                  <a:gd name="T112" fmla="+- 0 5313 4951"/>
                  <a:gd name="T113" fmla="*/ T112 w 1145"/>
                  <a:gd name="T114" fmla="+- 0 13717 13714"/>
                  <a:gd name="T115" fmla="*/ 13717 h 532"/>
                  <a:gd name="T116" fmla="+- 0 5418 4951"/>
                  <a:gd name="T117" fmla="*/ T116 w 1145"/>
                  <a:gd name="T118" fmla="+- 0 14233 13714"/>
                  <a:gd name="T119" fmla="*/ 14233 h 532"/>
                  <a:gd name="T120" fmla="+- 0 5353 4951"/>
                  <a:gd name="T121" fmla="*/ T120 w 1145"/>
                  <a:gd name="T122" fmla="+- 0 14146 13714"/>
                  <a:gd name="T123" fmla="*/ 14146 h 532"/>
                  <a:gd name="T124" fmla="+- 0 5381 4951"/>
                  <a:gd name="T125" fmla="*/ T124 w 1145"/>
                  <a:gd name="T126" fmla="+- 0 14105 13714"/>
                  <a:gd name="T127" fmla="*/ 14105 h 532"/>
                  <a:gd name="T128" fmla="+- 0 5324 4951"/>
                  <a:gd name="T129" fmla="*/ T128 w 1145"/>
                  <a:gd name="T130" fmla="+- 0 14205 13714"/>
                  <a:gd name="T131" fmla="*/ 14205 h 532"/>
                  <a:gd name="T132" fmla="+- 0 5437 4951"/>
                  <a:gd name="T133" fmla="*/ T132 w 1145"/>
                  <a:gd name="T134" fmla="+- 0 13979 13714"/>
                  <a:gd name="T135" fmla="*/ 13979 h 532"/>
                  <a:gd name="T136" fmla="+- 0 5378 4951"/>
                  <a:gd name="T137" fmla="*/ T136 w 1145"/>
                  <a:gd name="T138" fmla="+- 0 14029 13714"/>
                  <a:gd name="T139" fmla="*/ 14029 h 532"/>
                  <a:gd name="T140" fmla="+- 0 5358 4951"/>
                  <a:gd name="T141" fmla="*/ T140 w 1145"/>
                  <a:gd name="T142" fmla="+- 0 13942 13714"/>
                  <a:gd name="T143" fmla="*/ 13942 h 532"/>
                  <a:gd name="T144" fmla="+- 0 5368 4951"/>
                  <a:gd name="T145" fmla="*/ T144 w 1145"/>
                  <a:gd name="T146" fmla="+- 0 13910 13714"/>
                  <a:gd name="T147" fmla="*/ 13910 h 532"/>
                  <a:gd name="T148" fmla="+- 0 5335 4951"/>
                  <a:gd name="T149" fmla="*/ T148 w 1145"/>
                  <a:gd name="T150" fmla="+- 0 14031 13714"/>
                  <a:gd name="T151" fmla="*/ 14031 h 532"/>
                  <a:gd name="T152" fmla="+- 0 5429 4951"/>
                  <a:gd name="T153" fmla="*/ T152 w 1145"/>
                  <a:gd name="T154" fmla="+- 0 14019 13714"/>
                  <a:gd name="T155" fmla="*/ 14019 h 532"/>
                  <a:gd name="T156" fmla="+- 0 5461 4951"/>
                  <a:gd name="T157" fmla="*/ T156 w 1145"/>
                  <a:gd name="T158" fmla="+- 0 14243 13714"/>
                  <a:gd name="T159" fmla="*/ 14243 h 532"/>
                  <a:gd name="T160" fmla="+- 0 5514 4951"/>
                  <a:gd name="T161" fmla="*/ T160 w 1145"/>
                  <a:gd name="T162" fmla="+- 0 13798 13714"/>
                  <a:gd name="T163" fmla="*/ 13798 h 532"/>
                  <a:gd name="T164" fmla="+- 0 5472 4951"/>
                  <a:gd name="T165" fmla="*/ T164 w 1145"/>
                  <a:gd name="T166" fmla="+- 0 13746 13714"/>
                  <a:gd name="T167" fmla="*/ 13746 h 532"/>
                  <a:gd name="T168" fmla="+- 0 5501 4951"/>
                  <a:gd name="T169" fmla="*/ T168 w 1145"/>
                  <a:gd name="T170" fmla="+- 0 13852 13714"/>
                  <a:gd name="T171" fmla="*/ 13852 h 532"/>
                  <a:gd name="T172" fmla="+- 0 5488 4951"/>
                  <a:gd name="T173" fmla="*/ T172 w 1145"/>
                  <a:gd name="T174" fmla="+- 0 13931 13714"/>
                  <a:gd name="T175" fmla="*/ 13931 h 532"/>
                  <a:gd name="T176" fmla="+- 0 5479 4951"/>
                  <a:gd name="T177" fmla="*/ T176 w 1145"/>
                  <a:gd name="T178" fmla="+- 0 13911 13714"/>
                  <a:gd name="T179" fmla="*/ 13911 h 532"/>
                  <a:gd name="T180" fmla="+- 0 5515 4951"/>
                  <a:gd name="T181" fmla="*/ T180 w 1145"/>
                  <a:gd name="T182" fmla="+- 0 14001 13714"/>
                  <a:gd name="T183" fmla="*/ 14001 h 532"/>
                  <a:gd name="T184" fmla="+- 0 5490 4951"/>
                  <a:gd name="T185" fmla="*/ T184 w 1145"/>
                  <a:gd name="T186" fmla="+- 0 14051 13714"/>
                  <a:gd name="T187" fmla="*/ 14051 h 532"/>
                  <a:gd name="T188" fmla="+- 0 5545 4951"/>
                  <a:gd name="T189" fmla="*/ T188 w 1145"/>
                  <a:gd name="T190" fmla="+- 0 13852 13714"/>
                  <a:gd name="T191" fmla="*/ 13852 h 532"/>
                  <a:gd name="T192" fmla="+- 0 5631 4951"/>
                  <a:gd name="T193" fmla="*/ T192 w 1145"/>
                  <a:gd name="T194" fmla="+- 0 13914 13714"/>
                  <a:gd name="T195" fmla="*/ 13914 h 532"/>
                  <a:gd name="T196" fmla="+- 0 5631 4951"/>
                  <a:gd name="T197" fmla="*/ T196 w 1145"/>
                  <a:gd name="T198" fmla="+- 0 13942 13714"/>
                  <a:gd name="T199" fmla="*/ 13942 h 532"/>
                  <a:gd name="T200" fmla="+- 0 5647 4951"/>
                  <a:gd name="T201" fmla="*/ T200 w 1145"/>
                  <a:gd name="T202" fmla="+- 0 13987 13714"/>
                  <a:gd name="T203" fmla="*/ 13987 h 532"/>
                  <a:gd name="T204" fmla="+- 0 5677 4951"/>
                  <a:gd name="T205" fmla="*/ T204 w 1145"/>
                  <a:gd name="T206" fmla="+- 0 13912 13714"/>
                  <a:gd name="T207" fmla="*/ 13912 h 532"/>
                  <a:gd name="T208" fmla="+- 0 5880 4951"/>
                  <a:gd name="T209" fmla="*/ T208 w 1145"/>
                  <a:gd name="T210" fmla="+- 0 14024 13714"/>
                  <a:gd name="T211" fmla="*/ 14024 h 532"/>
                  <a:gd name="T212" fmla="+- 0 5801 4951"/>
                  <a:gd name="T213" fmla="*/ T212 w 1145"/>
                  <a:gd name="T214" fmla="+- 0 14048 13714"/>
                  <a:gd name="T215" fmla="*/ 14048 h 532"/>
                  <a:gd name="T216" fmla="+- 0 5964 4951"/>
                  <a:gd name="T217" fmla="*/ T216 w 1145"/>
                  <a:gd name="T218" fmla="+- 0 13991 13714"/>
                  <a:gd name="T219" fmla="*/ 13991 h 532"/>
                  <a:gd name="T220" fmla="+- 0 5968 4951"/>
                  <a:gd name="T221" fmla="*/ T220 w 1145"/>
                  <a:gd name="T222" fmla="+- 0 13915 13714"/>
                  <a:gd name="T223" fmla="*/ 13915 h 532"/>
                  <a:gd name="T224" fmla="+- 0 5944 4951"/>
                  <a:gd name="T225" fmla="*/ T224 w 1145"/>
                  <a:gd name="T226" fmla="+- 0 13934 13714"/>
                  <a:gd name="T227" fmla="*/ 13934 h 532"/>
                  <a:gd name="T228" fmla="+- 0 5928 4951"/>
                  <a:gd name="T229" fmla="*/ T228 w 1145"/>
                  <a:gd name="T230" fmla="+- 0 13991 13714"/>
                  <a:gd name="T231" fmla="*/ 13991 h 532"/>
                  <a:gd name="T232" fmla="+- 0 6000 4951"/>
                  <a:gd name="T233" fmla="*/ T232 w 1145"/>
                  <a:gd name="T234" fmla="+- 0 14048 13714"/>
                  <a:gd name="T235" fmla="*/ 14048 h 532"/>
                  <a:gd name="T236" fmla="+- 0 6017 4951"/>
                  <a:gd name="T237" fmla="*/ T236 w 1145"/>
                  <a:gd name="T238" fmla="+- 0 13912 13714"/>
                  <a:gd name="T239" fmla="*/ 13912 h 53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 ang="0">
                    <a:pos x="T233" y="T235"/>
                  </a:cxn>
                  <a:cxn ang="0">
                    <a:pos x="T237" y="T239"/>
                  </a:cxn>
                </a:cxnLst>
                <a:rect l="0" t="0" r="r" b="b"/>
                <a:pathLst>
                  <a:path w="1145" h="532">
                    <a:moveTo>
                      <a:pt x="115" y="63"/>
                    </a:moveTo>
                    <a:lnTo>
                      <a:pt x="63" y="63"/>
                    </a:lnTo>
                    <a:lnTo>
                      <a:pt x="66" y="85"/>
                    </a:lnTo>
                    <a:lnTo>
                      <a:pt x="87" y="85"/>
                    </a:lnTo>
                    <a:lnTo>
                      <a:pt x="87" y="116"/>
                    </a:lnTo>
                    <a:lnTo>
                      <a:pt x="82" y="119"/>
                    </a:lnTo>
                    <a:lnTo>
                      <a:pt x="77" y="120"/>
                    </a:lnTo>
                    <a:lnTo>
                      <a:pt x="63" y="120"/>
                    </a:lnTo>
                    <a:lnTo>
                      <a:pt x="55" y="117"/>
                    </a:lnTo>
                    <a:lnTo>
                      <a:pt x="50" y="112"/>
                    </a:lnTo>
                    <a:lnTo>
                      <a:pt x="46" y="106"/>
                    </a:lnTo>
                    <a:lnTo>
                      <a:pt x="42" y="97"/>
                    </a:lnTo>
                    <a:lnTo>
                      <a:pt x="40" y="86"/>
                    </a:lnTo>
                    <a:lnTo>
                      <a:pt x="40" y="73"/>
                    </a:lnTo>
                    <a:lnTo>
                      <a:pt x="40" y="59"/>
                    </a:lnTo>
                    <a:lnTo>
                      <a:pt x="42" y="47"/>
                    </a:lnTo>
                    <a:lnTo>
                      <a:pt x="46" y="37"/>
                    </a:lnTo>
                    <a:lnTo>
                      <a:pt x="51" y="29"/>
                    </a:lnTo>
                    <a:lnTo>
                      <a:pt x="56" y="25"/>
                    </a:lnTo>
                    <a:lnTo>
                      <a:pt x="63" y="23"/>
                    </a:lnTo>
                    <a:lnTo>
                      <a:pt x="81" y="23"/>
                    </a:lnTo>
                    <a:lnTo>
                      <a:pt x="90" y="26"/>
                    </a:lnTo>
                    <a:lnTo>
                      <a:pt x="99" y="33"/>
                    </a:lnTo>
                    <a:lnTo>
                      <a:pt x="108" y="23"/>
                    </a:lnTo>
                    <a:lnTo>
                      <a:pt x="114" y="16"/>
                    </a:lnTo>
                    <a:lnTo>
                      <a:pt x="104" y="9"/>
                    </a:lnTo>
                    <a:lnTo>
                      <a:pt x="94" y="4"/>
                    </a:lnTo>
                    <a:lnTo>
                      <a:pt x="83" y="1"/>
                    </a:lnTo>
                    <a:lnTo>
                      <a:pt x="71" y="0"/>
                    </a:lnTo>
                    <a:lnTo>
                      <a:pt x="58" y="0"/>
                    </a:lnTo>
                    <a:lnTo>
                      <a:pt x="47" y="3"/>
                    </a:lnTo>
                    <a:lnTo>
                      <a:pt x="38" y="10"/>
                    </a:lnTo>
                    <a:lnTo>
                      <a:pt x="25" y="21"/>
                    </a:lnTo>
                    <a:lnTo>
                      <a:pt x="16" y="35"/>
                    </a:lnTo>
                    <a:lnTo>
                      <a:pt x="11" y="52"/>
                    </a:lnTo>
                    <a:lnTo>
                      <a:pt x="9" y="72"/>
                    </a:lnTo>
                    <a:lnTo>
                      <a:pt x="10" y="85"/>
                    </a:lnTo>
                    <a:lnTo>
                      <a:pt x="10" y="86"/>
                    </a:lnTo>
                    <a:lnTo>
                      <a:pt x="13" y="98"/>
                    </a:lnTo>
                    <a:lnTo>
                      <a:pt x="17" y="109"/>
                    </a:lnTo>
                    <a:lnTo>
                      <a:pt x="24" y="119"/>
                    </a:lnTo>
                    <a:lnTo>
                      <a:pt x="33" y="128"/>
                    </a:lnTo>
                    <a:lnTo>
                      <a:pt x="43" y="135"/>
                    </a:lnTo>
                    <a:lnTo>
                      <a:pt x="56" y="139"/>
                    </a:lnTo>
                    <a:lnTo>
                      <a:pt x="70" y="140"/>
                    </a:lnTo>
                    <a:lnTo>
                      <a:pt x="82" y="139"/>
                    </a:lnTo>
                    <a:lnTo>
                      <a:pt x="93" y="137"/>
                    </a:lnTo>
                    <a:lnTo>
                      <a:pt x="104" y="133"/>
                    </a:lnTo>
                    <a:lnTo>
                      <a:pt x="115" y="128"/>
                    </a:lnTo>
                    <a:lnTo>
                      <a:pt x="115" y="120"/>
                    </a:lnTo>
                    <a:lnTo>
                      <a:pt x="115" y="63"/>
                    </a:lnTo>
                    <a:close/>
                    <a:moveTo>
                      <a:pt x="117" y="334"/>
                    </a:moveTo>
                    <a:lnTo>
                      <a:pt x="107" y="302"/>
                    </a:lnTo>
                    <a:lnTo>
                      <a:pt x="99" y="279"/>
                    </a:lnTo>
                    <a:lnTo>
                      <a:pt x="83" y="228"/>
                    </a:lnTo>
                    <a:lnTo>
                      <a:pt x="74" y="198"/>
                    </a:lnTo>
                    <a:lnTo>
                      <a:pt x="71" y="198"/>
                    </a:lnTo>
                    <a:lnTo>
                      <a:pt x="71" y="279"/>
                    </a:lnTo>
                    <a:lnTo>
                      <a:pt x="45" y="279"/>
                    </a:lnTo>
                    <a:lnTo>
                      <a:pt x="47" y="270"/>
                    </a:lnTo>
                    <a:lnTo>
                      <a:pt x="49" y="264"/>
                    </a:lnTo>
                    <a:lnTo>
                      <a:pt x="52" y="254"/>
                    </a:lnTo>
                    <a:lnTo>
                      <a:pt x="54" y="244"/>
                    </a:lnTo>
                    <a:lnTo>
                      <a:pt x="58" y="228"/>
                    </a:lnTo>
                    <a:lnTo>
                      <a:pt x="62" y="245"/>
                    </a:lnTo>
                    <a:lnTo>
                      <a:pt x="67" y="265"/>
                    </a:lnTo>
                    <a:lnTo>
                      <a:pt x="71" y="279"/>
                    </a:lnTo>
                    <a:lnTo>
                      <a:pt x="71" y="198"/>
                    </a:lnTo>
                    <a:lnTo>
                      <a:pt x="44" y="198"/>
                    </a:lnTo>
                    <a:lnTo>
                      <a:pt x="0" y="334"/>
                    </a:lnTo>
                    <a:lnTo>
                      <a:pt x="28" y="334"/>
                    </a:lnTo>
                    <a:lnTo>
                      <a:pt x="38" y="302"/>
                    </a:lnTo>
                    <a:lnTo>
                      <a:pt x="78" y="302"/>
                    </a:lnTo>
                    <a:lnTo>
                      <a:pt x="87" y="334"/>
                    </a:lnTo>
                    <a:lnTo>
                      <a:pt x="117" y="334"/>
                    </a:lnTo>
                    <a:close/>
                    <a:moveTo>
                      <a:pt x="166" y="393"/>
                    </a:moveTo>
                    <a:lnTo>
                      <a:pt x="138" y="393"/>
                    </a:lnTo>
                    <a:lnTo>
                      <a:pt x="127" y="445"/>
                    </a:lnTo>
                    <a:lnTo>
                      <a:pt x="124" y="457"/>
                    </a:lnTo>
                    <a:lnTo>
                      <a:pt x="122" y="471"/>
                    </a:lnTo>
                    <a:lnTo>
                      <a:pt x="120" y="483"/>
                    </a:lnTo>
                    <a:lnTo>
                      <a:pt x="119" y="490"/>
                    </a:lnTo>
                    <a:lnTo>
                      <a:pt x="116" y="467"/>
                    </a:lnTo>
                    <a:lnTo>
                      <a:pt x="112" y="448"/>
                    </a:lnTo>
                    <a:lnTo>
                      <a:pt x="110" y="436"/>
                    </a:lnTo>
                    <a:lnTo>
                      <a:pt x="101" y="393"/>
                    </a:lnTo>
                    <a:lnTo>
                      <a:pt x="71" y="393"/>
                    </a:lnTo>
                    <a:lnTo>
                      <a:pt x="58" y="450"/>
                    </a:lnTo>
                    <a:lnTo>
                      <a:pt x="56" y="462"/>
                    </a:lnTo>
                    <a:lnTo>
                      <a:pt x="54" y="475"/>
                    </a:lnTo>
                    <a:lnTo>
                      <a:pt x="53" y="485"/>
                    </a:lnTo>
                    <a:lnTo>
                      <a:pt x="52" y="492"/>
                    </a:lnTo>
                    <a:lnTo>
                      <a:pt x="51" y="488"/>
                    </a:lnTo>
                    <a:lnTo>
                      <a:pt x="50" y="479"/>
                    </a:lnTo>
                    <a:lnTo>
                      <a:pt x="48" y="465"/>
                    </a:lnTo>
                    <a:lnTo>
                      <a:pt x="45" y="447"/>
                    </a:lnTo>
                    <a:lnTo>
                      <a:pt x="33" y="393"/>
                    </a:lnTo>
                    <a:lnTo>
                      <a:pt x="4" y="393"/>
                    </a:lnTo>
                    <a:lnTo>
                      <a:pt x="36" y="530"/>
                    </a:lnTo>
                    <a:lnTo>
                      <a:pt x="67" y="530"/>
                    </a:lnTo>
                    <a:lnTo>
                      <a:pt x="75" y="492"/>
                    </a:lnTo>
                    <a:lnTo>
                      <a:pt x="83" y="455"/>
                    </a:lnTo>
                    <a:lnTo>
                      <a:pt x="85" y="436"/>
                    </a:lnTo>
                    <a:lnTo>
                      <a:pt x="86" y="441"/>
                    </a:lnTo>
                    <a:lnTo>
                      <a:pt x="87" y="450"/>
                    </a:lnTo>
                    <a:lnTo>
                      <a:pt x="89" y="462"/>
                    </a:lnTo>
                    <a:lnTo>
                      <a:pt x="92" y="475"/>
                    </a:lnTo>
                    <a:lnTo>
                      <a:pt x="104" y="530"/>
                    </a:lnTo>
                    <a:lnTo>
                      <a:pt x="134" y="530"/>
                    </a:lnTo>
                    <a:lnTo>
                      <a:pt x="143" y="490"/>
                    </a:lnTo>
                    <a:lnTo>
                      <a:pt x="166" y="393"/>
                    </a:lnTo>
                    <a:close/>
                    <a:moveTo>
                      <a:pt x="205" y="198"/>
                    </a:moveTo>
                    <a:lnTo>
                      <a:pt x="107" y="198"/>
                    </a:lnTo>
                    <a:lnTo>
                      <a:pt x="107" y="221"/>
                    </a:lnTo>
                    <a:lnTo>
                      <a:pt x="141" y="221"/>
                    </a:lnTo>
                    <a:lnTo>
                      <a:pt x="141" y="334"/>
                    </a:lnTo>
                    <a:lnTo>
                      <a:pt x="168" y="334"/>
                    </a:lnTo>
                    <a:lnTo>
                      <a:pt x="168" y="221"/>
                    </a:lnTo>
                    <a:lnTo>
                      <a:pt x="201" y="221"/>
                    </a:lnTo>
                    <a:lnTo>
                      <a:pt x="205" y="198"/>
                    </a:lnTo>
                    <a:close/>
                    <a:moveTo>
                      <a:pt x="218" y="116"/>
                    </a:moveTo>
                    <a:lnTo>
                      <a:pt x="169" y="116"/>
                    </a:lnTo>
                    <a:lnTo>
                      <a:pt x="169" y="3"/>
                    </a:lnTo>
                    <a:lnTo>
                      <a:pt x="141" y="3"/>
                    </a:lnTo>
                    <a:lnTo>
                      <a:pt x="141" y="138"/>
                    </a:lnTo>
                    <a:lnTo>
                      <a:pt x="213" y="138"/>
                    </a:lnTo>
                    <a:lnTo>
                      <a:pt x="218" y="116"/>
                    </a:lnTo>
                    <a:close/>
                    <a:moveTo>
                      <a:pt x="278" y="529"/>
                    </a:moveTo>
                    <a:lnTo>
                      <a:pt x="268" y="497"/>
                    </a:lnTo>
                    <a:lnTo>
                      <a:pt x="260" y="474"/>
                    </a:lnTo>
                    <a:lnTo>
                      <a:pt x="244" y="423"/>
                    </a:lnTo>
                    <a:lnTo>
                      <a:pt x="235" y="393"/>
                    </a:lnTo>
                    <a:lnTo>
                      <a:pt x="232" y="393"/>
                    </a:lnTo>
                    <a:lnTo>
                      <a:pt x="232" y="474"/>
                    </a:lnTo>
                    <a:lnTo>
                      <a:pt x="206" y="474"/>
                    </a:lnTo>
                    <a:lnTo>
                      <a:pt x="208" y="465"/>
                    </a:lnTo>
                    <a:lnTo>
                      <a:pt x="210" y="459"/>
                    </a:lnTo>
                    <a:lnTo>
                      <a:pt x="213" y="448"/>
                    </a:lnTo>
                    <a:lnTo>
                      <a:pt x="215" y="439"/>
                    </a:lnTo>
                    <a:lnTo>
                      <a:pt x="219" y="423"/>
                    </a:lnTo>
                    <a:lnTo>
                      <a:pt x="223" y="441"/>
                    </a:lnTo>
                    <a:lnTo>
                      <a:pt x="228" y="460"/>
                    </a:lnTo>
                    <a:lnTo>
                      <a:pt x="232" y="474"/>
                    </a:lnTo>
                    <a:lnTo>
                      <a:pt x="232" y="393"/>
                    </a:lnTo>
                    <a:lnTo>
                      <a:pt x="205" y="393"/>
                    </a:lnTo>
                    <a:lnTo>
                      <a:pt x="161" y="529"/>
                    </a:lnTo>
                    <a:lnTo>
                      <a:pt x="189" y="529"/>
                    </a:lnTo>
                    <a:lnTo>
                      <a:pt x="199" y="497"/>
                    </a:lnTo>
                    <a:lnTo>
                      <a:pt x="239" y="497"/>
                    </a:lnTo>
                    <a:lnTo>
                      <a:pt x="248" y="529"/>
                    </a:lnTo>
                    <a:lnTo>
                      <a:pt x="278" y="529"/>
                    </a:lnTo>
                    <a:close/>
                    <a:moveTo>
                      <a:pt x="341" y="70"/>
                    </a:moveTo>
                    <a:lnTo>
                      <a:pt x="337" y="41"/>
                    </a:lnTo>
                    <a:lnTo>
                      <a:pt x="327" y="22"/>
                    </a:lnTo>
                    <a:lnTo>
                      <a:pt x="325" y="19"/>
                    </a:lnTo>
                    <a:lnTo>
                      <a:pt x="310" y="8"/>
                    </a:lnTo>
                    <a:lnTo>
                      <a:pt x="310" y="57"/>
                    </a:lnTo>
                    <a:lnTo>
                      <a:pt x="310" y="71"/>
                    </a:lnTo>
                    <a:lnTo>
                      <a:pt x="308" y="93"/>
                    </a:lnTo>
                    <a:lnTo>
                      <a:pt x="303" y="108"/>
                    </a:lnTo>
                    <a:lnTo>
                      <a:pt x="295" y="117"/>
                    </a:lnTo>
                    <a:lnTo>
                      <a:pt x="283" y="120"/>
                    </a:lnTo>
                    <a:lnTo>
                      <a:pt x="276" y="120"/>
                    </a:lnTo>
                    <a:lnTo>
                      <a:pt x="271" y="118"/>
                    </a:lnTo>
                    <a:lnTo>
                      <a:pt x="266" y="115"/>
                    </a:lnTo>
                    <a:lnTo>
                      <a:pt x="261" y="109"/>
                    </a:lnTo>
                    <a:lnTo>
                      <a:pt x="257" y="100"/>
                    </a:lnTo>
                    <a:lnTo>
                      <a:pt x="255" y="87"/>
                    </a:lnTo>
                    <a:lnTo>
                      <a:pt x="254" y="71"/>
                    </a:lnTo>
                    <a:lnTo>
                      <a:pt x="254" y="55"/>
                    </a:lnTo>
                    <a:lnTo>
                      <a:pt x="256" y="43"/>
                    </a:lnTo>
                    <a:lnTo>
                      <a:pt x="265" y="27"/>
                    </a:lnTo>
                    <a:lnTo>
                      <a:pt x="273" y="22"/>
                    </a:lnTo>
                    <a:lnTo>
                      <a:pt x="297" y="22"/>
                    </a:lnTo>
                    <a:lnTo>
                      <a:pt x="304" y="32"/>
                    </a:lnTo>
                    <a:lnTo>
                      <a:pt x="306" y="39"/>
                    </a:lnTo>
                    <a:lnTo>
                      <a:pt x="308" y="47"/>
                    </a:lnTo>
                    <a:lnTo>
                      <a:pt x="310" y="57"/>
                    </a:lnTo>
                    <a:lnTo>
                      <a:pt x="310" y="8"/>
                    </a:lnTo>
                    <a:lnTo>
                      <a:pt x="307" y="6"/>
                    </a:lnTo>
                    <a:lnTo>
                      <a:pt x="283" y="1"/>
                    </a:lnTo>
                    <a:lnTo>
                      <a:pt x="272" y="1"/>
                    </a:lnTo>
                    <a:lnTo>
                      <a:pt x="263" y="3"/>
                    </a:lnTo>
                    <a:lnTo>
                      <a:pt x="255" y="8"/>
                    </a:lnTo>
                    <a:lnTo>
                      <a:pt x="241" y="18"/>
                    </a:lnTo>
                    <a:lnTo>
                      <a:pt x="232" y="32"/>
                    </a:lnTo>
                    <a:lnTo>
                      <a:pt x="226" y="50"/>
                    </a:lnTo>
                    <a:lnTo>
                      <a:pt x="224" y="71"/>
                    </a:lnTo>
                    <a:lnTo>
                      <a:pt x="225" y="85"/>
                    </a:lnTo>
                    <a:lnTo>
                      <a:pt x="228" y="99"/>
                    </a:lnTo>
                    <a:lnTo>
                      <a:pt x="233" y="111"/>
                    </a:lnTo>
                    <a:lnTo>
                      <a:pt x="239" y="121"/>
                    </a:lnTo>
                    <a:lnTo>
                      <a:pt x="248" y="130"/>
                    </a:lnTo>
                    <a:lnTo>
                      <a:pt x="258" y="136"/>
                    </a:lnTo>
                    <a:lnTo>
                      <a:pt x="270" y="139"/>
                    </a:lnTo>
                    <a:lnTo>
                      <a:pt x="284" y="141"/>
                    </a:lnTo>
                    <a:lnTo>
                      <a:pt x="295" y="141"/>
                    </a:lnTo>
                    <a:lnTo>
                      <a:pt x="303" y="139"/>
                    </a:lnTo>
                    <a:lnTo>
                      <a:pt x="311" y="134"/>
                    </a:lnTo>
                    <a:lnTo>
                      <a:pt x="324" y="124"/>
                    </a:lnTo>
                    <a:lnTo>
                      <a:pt x="327" y="120"/>
                    </a:lnTo>
                    <a:lnTo>
                      <a:pt x="333" y="110"/>
                    </a:lnTo>
                    <a:lnTo>
                      <a:pt x="339" y="91"/>
                    </a:lnTo>
                    <a:lnTo>
                      <a:pt x="341" y="70"/>
                    </a:lnTo>
                    <a:close/>
                    <a:moveTo>
                      <a:pt x="352" y="334"/>
                    </a:moveTo>
                    <a:lnTo>
                      <a:pt x="344" y="239"/>
                    </a:lnTo>
                    <a:lnTo>
                      <a:pt x="340" y="198"/>
                    </a:lnTo>
                    <a:lnTo>
                      <a:pt x="305" y="198"/>
                    </a:lnTo>
                    <a:lnTo>
                      <a:pt x="285" y="273"/>
                    </a:lnTo>
                    <a:lnTo>
                      <a:pt x="283" y="281"/>
                    </a:lnTo>
                    <a:lnTo>
                      <a:pt x="282" y="288"/>
                    </a:lnTo>
                    <a:lnTo>
                      <a:pt x="281" y="281"/>
                    </a:lnTo>
                    <a:lnTo>
                      <a:pt x="280" y="276"/>
                    </a:lnTo>
                    <a:lnTo>
                      <a:pt x="270" y="239"/>
                    </a:lnTo>
                    <a:lnTo>
                      <a:pt x="260" y="198"/>
                    </a:lnTo>
                    <a:lnTo>
                      <a:pt x="225" y="198"/>
                    </a:lnTo>
                    <a:lnTo>
                      <a:pt x="212" y="334"/>
                    </a:lnTo>
                    <a:lnTo>
                      <a:pt x="239" y="334"/>
                    </a:lnTo>
                    <a:lnTo>
                      <a:pt x="244" y="256"/>
                    </a:lnTo>
                    <a:lnTo>
                      <a:pt x="245" y="247"/>
                    </a:lnTo>
                    <a:lnTo>
                      <a:pt x="245" y="239"/>
                    </a:lnTo>
                    <a:lnTo>
                      <a:pt x="246" y="247"/>
                    </a:lnTo>
                    <a:lnTo>
                      <a:pt x="248" y="256"/>
                    </a:lnTo>
                    <a:lnTo>
                      <a:pt x="250" y="263"/>
                    </a:lnTo>
                    <a:lnTo>
                      <a:pt x="270" y="334"/>
                    </a:lnTo>
                    <a:lnTo>
                      <a:pt x="293" y="334"/>
                    </a:lnTo>
                    <a:lnTo>
                      <a:pt x="306" y="288"/>
                    </a:lnTo>
                    <a:lnTo>
                      <a:pt x="317" y="251"/>
                    </a:lnTo>
                    <a:lnTo>
                      <a:pt x="318" y="246"/>
                    </a:lnTo>
                    <a:lnTo>
                      <a:pt x="319" y="239"/>
                    </a:lnTo>
                    <a:lnTo>
                      <a:pt x="319" y="247"/>
                    </a:lnTo>
                    <a:lnTo>
                      <a:pt x="320" y="256"/>
                    </a:lnTo>
                    <a:lnTo>
                      <a:pt x="325" y="334"/>
                    </a:lnTo>
                    <a:lnTo>
                      <a:pt x="352" y="334"/>
                    </a:lnTo>
                    <a:close/>
                    <a:moveTo>
                      <a:pt x="366" y="393"/>
                    </a:moveTo>
                    <a:lnTo>
                      <a:pt x="268" y="393"/>
                    </a:lnTo>
                    <a:lnTo>
                      <a:pt x="268" y="416"/>
                    </a:lnTo>
                    <a:lnTo>
                      <a:pt x="302" y="416"/>
                    </a:lnTo>
                    <a:lnTo>
                      <a:pt x="302" y="529"/>
                    </a:lnTo>
                    <a:lnTo>
                      <a:pt x="329" y="529"/>
                    </a:lnTo>
                    <a:lnTo>
                      <a:pt x="329" y="416"/>
                    </a:lnTo>
                    <a:lnTo>
                      <a:pt x="362" y="416"/>
                    </a:lnTo>
                    <a:lnTo>
                      <a:pt x="366" y="393"/>
                    </a:lnTo>
                    <a:close/>
                    <a:moveTo>
                      <a:pt x="458" y="101"/>
                    </a:moveTo>
                    <a:lnTo>
                      <a:pt x="456" y="88"/>
                    </a:lnTo>
                    <a:lnTo>
                      <a:pt x="451" y="79"/>
                    </a:lnTo>
                    <a:lnTo>
                      <a:pt x="442" y="71"/>
                    </a:lnTo>
                    <a:lnTo>
                      <a:pt x="431" y="66"/>
                    </a:lnTo>
                    <a:lnTo>
                      <a:pt x="437" y="64"/>
                    </a:lnTo>
                    <a:lnTo>
                      <a:pt x="440" y="63"/>
                    </a:lnTo>
                    <a:lnTo>
                      <a:pt x="443" y="59"/>
                    </a:lnTo>
                    <a:lnTo>
                      <a:pt x="446" y="57"/>
                    </a:lnTo>
                    <a:lnTo>
                      <a:pt x="450" y="54"/>
                    </a:lnTo>
                    <a:lnTo>
                      <a:pt x="453" y="46"/>
                    </a:lnTo>
                    <a:lnTo>
                      <a:pt x="453" y="27"/>
                    </a:lnTo>
                    <a:lnTo>
                      <a:pt x="452" y="26"/>
                    </a:lnTo>
                    <a:lnTo>
                      <a:pt x="449" y="19"/>
                    </a:lnTo>
                    <a:lnTo>
                      <a:pt x="433" y="5"/>
                    </a:lnTo>
                    <a:lnTo>
                      <a:pt x="427" y="3"/>
                    </a:lnTo>
                    <a:lnTo>
                      <a:pt x="427" y="89"/>
                    </a:lnTo>
                    <a:lnTo>
                      <a:pt x="427" y="104"/>
                    </a:lnTo>
                    <a:lnTo>
                      <a:pt x="424" y="110"/>
                    </a:lnTo>
                    <a:lnTo>
                      <a:pt x="420" y="113"/>
                    </a:lnTo>
                    <a:lnTo>
                      <a:pt x="417" y="115"/>
                    </a:lnTo>
                    <a:lnTo>
                      <a:pt x="413" y="116"/>
                    </a:lnTo>
                    <a:lnTo>
                      <a:pt x="390" y="116"/>
                    </a:lnTo>
                    <a:lnTo>
                      <a:pt x="390" y="79"/>
                    </a:lnTo>
                    <a:lnTo>
                      <a:pt x="412" y="79"/>
                    </a:lnTo>
                    <a:lnTo>
                      <a:pt x="414" y="80"/>
                    </a:lnTo>
                    <a:lnTo>
                      <a:pt x="423" y="82"/>
                    </a:lnTo>
                    <a:lnTo>
                      <a:pt x="427" y="89"/>
                    </a:lnTo>
                    <a:lnTo>
                      <a:pt x="427" y="3"/>
                    </a:lnTo>
                    <a:lnTo>
                      <a:pt x="425" y="3"/>
                    </a:lnTo>
                    <a:lnTo>
                      <a:pt x="424" y="3"/>
                    </a:lnTo>
                    <a:lnTo>
                      <a:pt x="424" y="36"/>
                    </a:lnTo>
                    <a:lnTo>
                      <a:pt x="424" y="47"/>
                    </a:lnTo>
                    <a:lnTo>
                      <a:pt x="421" y="53"/>
                    </a:lnTo>
                    <a:lnTo>
                      <a:pt x="417" y="55"/>
                    </a:lnTo>
                    <a:lnTo>
                      <a:pt x="415" y="56"/>
                    </a:lnTo>
                    <a:lnTo>
                      <a:pt x="412" y="57"/>
                    </a:lnTo>
                    <a:lnTo>
                      <a:pt x="389" y="57"/>
                    </a:lnTo>
                    <a:lnTo>
                      <a:pt x="389" y="26"/>
                    </a:lnTo>
                    <a:lnTo>
                      <a:pt x="411" y="26"/>
                    </a:lnTo>
                    <a:lnTo>
                      <a:pt x="414" y="27"/>
                    </a:lnTo>
                    <a:lnTo>
                      <a:pt x="416" y="28"/>
                    </a:lnTo>
                    <a:lnTo>
                      <a:pt x="421" y="30"/>
                    </a:lnTo>
                    <a:lnTo>
                      <a:pt x="424" y="36"/>
                    </a:lnTo>
                    <a:lnTo>
                      <a:pt x="424" y="3"/>
                    </a:lnTo>
                    <a:lnTo>
                      <a:pt x="362" y="3"/>
                    </a:lnTo>
                    <a:lnTo>
                      <a:pt x="362" y="138"/>
                    </a:lnTo>
                    <a:lnTo>
                      <a:pt x="412" y="138"/>
                    </a:lnTo>
                    <a:lnTo>
                      <a:pt x="418" y="138"/>
                    </a:lnTo>
                    <a:lnTo>
                      <a:pt x="422" y="138"/>
                    </a:lnTo>
                    <a:lnTo>
                      <a:pt x="438" y="134"/>
                    </a:lnTo>
                    <a:lnTo>
                      <a:pt x="449" y="126"/>
                    </a:lnTo>
                    <a:lnTo>
                      <a:pt x="455" y="116"/>
                    </a:lnTo>
                    <a:lnTo>
                      <a:pt x="456" y="114"/>
                    </a:lnTo>
                    <a:lnTo>
                      <a:pt x="458" y="101"/>
                    </a:lnTo>
                    <a:close/>
                    <a:moveTo>
                      <a:pt x="467" y="519"/>
                    </a:moveTo>
                    <a:lnTo>
                      <a:pt x="461" y="511"/>
                    </a:lnTo>
                    <a:lnTo>
                      <a:pt x="455" y="502"/>
                    </a:lnTo>
                    <a:lnTo>
                      <a:pt x="447" y="508"/>
                    </a:lnTo>
                    <a:lnTo>
                      <a:pt x="440" y="511"/>
                    </a:lnTo>
                    <a:lnTo>
                      <a:pt x="420" y="511"/>
                    </a:lnTo>
                    <a:lnTo>
                      <a:pt x="411" y="505"/>
                    </a:lnTo>
                    <a:lnTo>
                      <a:pt x="401" y="488"/>
                    </a:lnTo>
                    <a:lnTo>
                      <a:pt x="400" y="478"/>
                    </a:lnTo>
                    <a:lnTo>
                      <a:pt x="400" y="443"/>
                    </a:lnTo>
                    <a:lnTo>
                      <a:pt x="402" y="432"/>
                    </a:lnTo>
                    <a:lnTo>
                      <a:pt x="412" y="417"/>
                    </a:lnTo>
                    <a:lnTo>
                      <a:pt x="421" y="412"/>
                    </a:lnTo>
                    <a:lnTo>
                      <a:pt x="438" y="412"/>
                    </a:lnTo>
                    <a:lnTo>
                      <a:pt x="445" y="415"/>
                    </a:lnTo>
                    <a:lnTo>
                      <a:pt x="452" y="420"/>
                    </a:lnTo>
                    <a:lnTo>
                      <a:pt x="457" y="412"/>
                    </a:lnTo>
                    <a:lnTo>
                      <a:pt x="464" y="401"/>
                    </a:lnTo>
                    <a:lnTo>
                      <a:pt x="457" y="395"/>
                    </a:lnTo>
                    <a:lnTo>
                      <a:pt x="443" y="391"/>
                    </a:lnTo>
                    <a:lnTo>
                      <a:pt x="430" y="391"/>
                    </a:lnTo>
                    <a:lnTo>
                      <a:pt x="414" y="393"/>
                    </a:lnTo>
                    <a:lnTo>
                      <a:pt x="400" y="399"/>
                    </a:lnTo>
                    <a:lnTo>
                      <a:pt x="388" y="409"/>
                    </a:lnTo>
                    <a:lnTo>
                      <a:pt x="378" y="422"/>
                    </a:lnTo>
                    <a:lnTo>
                      <a:pt x="374" y="431"/>
                    </a:lnTo>
                    <a:lnTo>
                      <a:pt x="371" y="441"/>
                    </a:lnTo>
                    <a:lnTo>
                      <a:pt x="369" y="452"/>
                    </a:lnTo>
                    <a:lnTo>
                      <a:pt x="369" y="464"/>
                    </a:lnTo>
                    <a:lnTo>
                      <a:pt x="370" y="478"/>
                    </a:lnTo>
                    <a:lnTo>
                      <a:pt x="373" y="491"/>
                    </a:lnTo>
                    <a:lnTo>
                      <a:pt x="378" y="503"/>
                    </a:lnTo>
                    <a:lnTo>
                      <a:pt x="385" y="513"/>
                    </a:lnTo>
                    <a:lnTo>
                      <a:pt x="394" y="521"/>
                    </a:lnTo>
                    <a:lnTo>
                      <a:pt x="405" y="527"/>
                    </a:lnTo>
                    <a:lnTo>
                      <a:pt x="416" y="530"/>
                    </a:lnTo>
                    <a:lnTo>
                      <a:pt x="430" y="532"/>
                    </a:lnTo>
                    <a:lnTo>
                      <a:pt x="445" y="532"/>
                    </a:lnTo>
                    <a:lnTo>
                      <a:pt x="457" y="528"/>
                    </a:lnTo>
                    <a:lnTo>
                      <a:pt x="467" y="519"/>
                    </a:lnTo>
                    <a:close/>
                    <a:moveTo>
                      <a:pt x="486" y="265"/>
                    </a:moveTo>
                    <a:lnTo>
                      <a:pt x="482" y="237"/>
                    </a:lnTo>
                    <a:lnTo>
                      <a:pt x="471" y="217"/>
                    </a:lnTo>
                    <a:lnTo>
                      <a:pt x="470" y="215"/>
                    </a:lnTo>
                    <a:lnTo>
                      <a:pt x="454" y="203"/>
                    </a:lnTo>
                    <a:lnTo>
                      <a:pt x="454" y="252"/>
                    </a:lnTo>
                    <a:lnTo>
                      <a:pt x="454" y="266"/>
                    </a:lnTo>
                    <a:lnTo>
                      <a:pt x="453" y="288"/>
                    </a:lnTo>
                    <a:lnTo>
                      <a:pt x="448" y="304"/>
                    </a:lnTo>
                    <a:lnTo>
                      <a:pt x="439" y="312"/>
                    </a:lnTo>
                    <a:lnTo>
                      <a:pt x="427" y="315"/>
                    </a:lnTo>
                    <a:lnTo>
                      <a:pt x="421" y="315"/>
                    </a:lnTo>
                    <a:lnTo>
                      <a:pt x="415" y="314"/>
                    </a:lnTo>
                    <a:lnTo>
                      <a:pt x="411" y="310"/>
                    </a:lnTo>
                    <a:lnTo>
                      <a:pt x="406" y="304"/>
                    </a:lnTo>
                    <a:lnTo>
                      <a:pt x="402" y="295"/>
                    </a:lnTo>
                    <a:lnTo>
                      <a:pt x="400" y="282"/>
                    </a:lnTo>
                    <a:lnTo>
                      <a:pt x="399" y="266"/>
                    </a:lnTo>
                    <a:lnTo>
                      <a:pt x="399" y="250"/>
                    </a:lnTo>
                    <a:lnTo>
                      <a:pt x="401" y="238"/>
                    </a:lnTo>
                    <a:lnTo>
                      <a:pt x="407" y="228"/>
                    </a:lnTo>
                    <a:lnTo>
                      <a:pt x="410" y="222"/>
                    </a:lnTo>
                    <a:lnTo>
                      <a:pt x="418" y="217"/>
                    </a:lnTo>
                    <a:lnTo>
                      <a:pt x="441" y="217"/>
                    </a:lnTo>
                    <a:lnTo>
                      <a:pt x="449" y="228"/>
                    </a:lnTo>
                    <a:lnTo>
                      <a:pt x="453" y="242"/>
                    </a:lnTo>
                    <a:lnTo>
                      <a:pt x="454" y="252"/>
                    </a:lnTo>
                    <a:lnTo>
                      <a:pt x="454" y="203"/>
                    </a:lnTo>
                    <a:lnTo>
                      <a:pt x="452" y="201"/>
                    </a:lnTo>
                    <a:lnTo>
                      <a:pt x="427" y="196"/>
                    </a:lnTo>
                    <a:lnTo>
                      <a:pt x="417" y="196"/>
                    </a:lnTo>
                    <a:lnTo>
                      <a:pt x="407" y="199"/>
                    </a:lnTo>
                    <a:lnTo>
                      <a:pt x="399" y="203"/>
                    </a:lnTo>
                    <a:lnTo>
                      <a:pt x="386" y="213"/>
                    </a:lnTo>
                    <a:lnTo>
                      <a:pt x="376" y="228"/>
                    </a:lnTo>
                    <a:lnTo>
                      <a:pt x="370" y="246"/>
                    </a:lnTo>
                    <a:lnTo>
                      <a:pt x="368" y="266"/>
                    </a:lnTo>
                    <a:lnTo>
                      <a:pt x="369" y="281"/>
                    </a:lnTo>
                    <a:lnTo>
                      <a:pt x="372" y="294"/>
                    </a:lnTo>
                    <a:lnTo>
                      <a:pt x="377" y="306"/>
                    </a:lnTo>
                    <a:lnTo>
                      <a:pt x="384" y="317"/>
                    </a:lnTo>
                    <a:lnTo>
                      <a:pt x="392" y="326"/>
                    </a:lnTo>
                    <a:lnTo>
                      <a:pt x="402" y="331"/>
                    </a:lnTo>
                    <a:lnTo>
                      <a:pt x="414" y="335"/>
                    </a:lnTo>
                    <a:lnTo>
                      <a:pt x="428" y="336"/>
                    </a:lnTo>
                    <a:lnTo>
                      <a:pt x="440" y="336"/>
                    </a:lnTo>
                    <a:lnTo>
                      <a:pt x="447" y="334"/>
                    </a:lnTo>
                    <a:lnTo>
                      <a:pt x="455" y="330"/>
                    </a:lnTo>
                    <a:lnTo>
                      <a:pt x="468" y="319"/>
                    </a:lnTo>
                    <a:lnTo>
                      <a:pt x="471" y="315"/>
                    </a:lnTo>
                    <a:lnTo>
                      <a:pt x="478" y="305"/>
                    </a:lnTo>
                    <a:lnTo>
                      <a:pt x="484" y="287"/>
                    </a:lnTo>
                    <a:lnTo>
                      <a:pt x="486" y="265"/>
                    </a:lnTo>
                    <a:close/>
                    <a:moveTo>
                      <a:pt x="577" y="393"/>
                    </a:moveTo>
                    <a:lnTo>
                      <a:pt x="549" y="393"/>
                    </a:lnTo>
                    <a:lnTo>
                      <a:pt x="549" y="446"/>
                    </a:lnTo>
                    <a:lnTo>
                      <a:pt x="510" y="446"/>
                    </a:lnTo>
                    <a:lnTo>
                      <a:pt x="510" y="393"/>
                    </a:lnTo>
                    <a:lnTo>
                      <a:pt x="483" y="393"/>
                    </a:lnTo>
                    <a:lnTo>
                      <a:pt x="483" y="529"/>
                    </a:lnTo>
                    <a:lnTo>
                      <a:pt x="510" y="529"/>
                    </a:lnTo>
                    <a:lnTo>
                      <a:pt x="510" y="469"/>
                    </a:lnTo>
                    <a:lnTo>
                      <a:pt x="549" y="469"/>
                    </a:lnTo>
                    <a:lnTo>
                      <a:pt x="549" y="529"/>
                    </a:lnTo>
                    <a:lnTo>
                      <a:pt x="577" y="529"/>
                    </a:lnTo>
                    <a:lnTo>
                      <a:pt x="577" y="469"/>
                    </a:lnTo>
                    <a:lnTo>
                      <a:pt x="577" y="446"/>
                    </a:lnTo>
                    <a:lnTo>
                      <a:pt x="577" y="393"/>
                    </a:lnTo>
                    <a:close/>
                    <a:moveTo>
                      <a:pt x="580" y="138"/>
                    </a:moveTo>
                    <a:lnTo>
                      <a:pt x="570" y="106"/>
                    </a:lnTo>
                    <a:lnTo>
                      <a:pt x="563" y="84"/>
                    </a:lnTo>
                    <a:lnTo>
                      <a:pt x="546" y="32"/>
                    </a:lnTo>
                    <a:lnTo>
                      <a:pt x="537" y="2"/>
                    </a:lnTo>
                    <a:lnTo>
                      <a:pt x="534" y="2"/>
                    </a:lnTo>
                    <a:lnTo>
                      <a:pt x="534" y="84"/>
                    </a:lnTo>
                    <a:lnTo>
                      <a:pt x="508" y="84"/>
                    </a:lnTo>
                    <a:lnTo>
                      <a:pt x="511" y="75"/>
                    </a:lnTo>
                    <a:lnTo>
                      <a:pt x="512" y="68"/>
                    </a:lnTo>
                    <a:lnTo>
                      <a:pt x="515" y="58"/>
                    </a:lnTo>
                    <a:lnTo>
                      <a:pt x="517" y="48"/>
                    </a:lnTo>
                    <a:lnTo>
                      <a:pt x="521" y="32"/>
                    </a:lnTo>
                    <a:lnTo>
                      <a:pt x="525" y="50"/>
                    </a:lnTo>
                    <a:lnTo>
                      <a:pt x="530" y="69"/>
                    </a:lnTo>
                    <a:lnTo>
                      <a:pt x="534" y="84"/>
                    </a:lnTo>
                    <a:lnTo>
                      <a:pt x="534" y="2"/>
                    </a:lnTo>
                    <a:lnTo>
                      <a:pt x="507" y="2"/>
                    </a:lnTo>
                    <a:lnTo>
                      <a:pt x="463" y="138"/>
                    </a:lnTo>
                    <a:lnTo>
                      <a:pt x="491" y="138"/>
                    </a:lnTo>
                    <a:lnTo>
                      <a:pt x="501" y="106"/>
                    </a:lnTo>
                    <a:lnTo>
                      <a:pt x="541" y="106"/>
                    </a:lnTo>
                    <a:lnTo>
                      <a:pt x="550" y="138"/>
                    </a:lnTo>
                    <a:lnTo>
                      <a:pt x="580" y="138"/>
                    </a:lnTo>
                    <a:close/>
                    <a:moveTo>
                      <a:pt x="595" y="291"/>
                    </a:moveTo>
                    <a:lnTo>
                      <a:pt x="593" y="277"/>
                    </a:lnTo>
                    <a:lnTo>
                      <a:pt x="587" y="266"/>
                    </a:lnTo>
                    <a:lnTo>
                      <a:pt x="576" y="257"/>
                    </a:lnTo>
                    <a:lnTo>
                      <a:pt x="561" y="251"/>
                    </a:lnTo>
                    <a:lnTo>
                      <a:pt x="533" y="243"/>
                    </a:lnTo>
                    <a:lnTo>
                      <a:pt x="530" y="239"/>
                    </a:lnTo>
                    <a:lnTo>
                      <a:pt x="530" y="223"/>
                    </a:lnTo>
                    <a:lnTo>
                      <a:pt x="537" y="217"/>
                    </a:lnTo>
                    <a:lnTo>
                      <a:pt x="559" y="217"/>
                    </a:lnTo>
                    <a:lnTo>
                      <a:pt x="568" y="220"/>
                    </a:lnTo>
                    <a:lnTo>
                      <a:pt x="580" y="227"/>
                    </a:lnTo>
                    <a:lnTo>
                      <a:pt x="587" y="217"/>
                    </a:lnTo>
                    <a:lnTo>
                      <a:pt x="593" y="208"/>
                    </a:lnTo>
                    <a:lnTo>
                      <a:pt x="583" y="202"/>
                    </a:lnTo>
                    <a:lnTo>
                      <a:pt x="572" y="198"/>
                    </a:lnTo>
                    <a:lnTo>
                      <a:pt x="560" y="195"/>
                    </a:lnTo>
                    <a:lnTo>
                      <a:pt x="548" y="194"/>
                    </a:lnTo>
                    <a:lnTo>
                      <a:pt x="528" y="197"/>
                    </a:lnTo>
                    <a:lnTo>
                      <a:pt x="513" y="206"/>
                    </a:lnTo>
                    <a:lnTo>
                      <a:pt x="503" y="219"/>
                    </a:lnTo>
                    <a:lnTo>
                      <a:pt x="499" y="236"/>
                    </a:lnTo>
                    <a:lnTo>
                      <a:pt x="499" y="244"/>
                    </a:lnTo>
                    <a:lnTo>
                      <a:pt x="501" y="251"/>
                    </a:lnTo>
                    <a:lnTo>
                      <a:pt x="505" y="257"/>
                    </a:lnTo>
                    <a:lnTo>
                      <a:pt x="510" y="265"/>
                    </a:lnTo>
                    <a:lnTo>
                      <a:pt x="518" y="270"/>
                    </a:lnTo>
                    <a:lnTo>
                      <a:pt x="559" y="281"/>
                    </a:lnTo>
                    <a:lnTo>
                      <a:pt x="564" y="287"/>
                    </a:lnTo>
                    <a:lnTo>
                      <a:pt x="564" y="308"/>
                    </a:lnTo>
                    <a:lnTo>
                      <a:pt x="556" y="314"/>
                    </a:lnTo>
                    <a:lnTo>
                      <a:pt x="527" y="314"/>
                    </a:lnTo>
                    <a:lnTo>
                      <a:pt x="516" y="310"/>
                    </a:lnTo>
                    <a:lnTo>
                      <a:pt x="503" y="303"/>
                    </a:lnTo>
                    <a:lnTo>
                      <a:pt x="493" y="324"/>
                    </a:lnTo>
                    <a:lnTo>
                      <a:pt x="504" y="330"/>
                    </a:lnTo>
                    <a:lnTo>
                      <a:pt x="516" y="334"/>
                    </a:lnTo>
                    <a:lnTo>
                      <a:pt x="528" y="336"/>
                    </a:lnTo>
                    <a:lnTo>
                      <a:pt x="539" y="337"/>
                    </a:lnTo>
                    <a:lnTo>
                      <a:pt x="562" y="334"/>
                    </a:lnTo>
                    <a:lnTo>
                      <a:pt x="580" y="324"/>
                    </a:lnTo>
                    <a:lnTo>
                      <a:pt x="588" y="314"/>
                    </a:lnTo>
                    <a:lnTo>
                      <a:pt x="591" y="310"/>
                    </a:lnTo>
                    <a:lnTo>
                      <a:pt x="595" y="291"/>
                    </a:lnTo>
                    <a:close/>
                    <a:moveTo>
                      <a:pt x="670" y="116"/>
                    </a:moveTo>
                    <a:lnTo>
                      <a:pt x="622" y="116"/>
                    </a:lnTo>
                    <a:lnTo>
                      <a:pt x="622" y="3"/>
                    </a:lnTo>
                    <a:lnTo>
                      <a:pt x="594" y="3"/>
                    </a:lnTo>
                    <a:lnTo>
                      <a:pt x="594" y="138"/>
                    </a:lnTo>
                    <a:lnTo>
                      <a:pt x="666" y="138"/>
                    </a:lnTo>
                    <a:lnTo>
                      <a:pt x="670" y="116"/>
                    </a:lnTo>
                    <a:close/>
                    <a:moveTo>
                      <a:pt x="710" y="240"/>
                    </a:moveTo>
                    <a:lnTo>
                      <a:pt x="709" y="229"/>
                    </a:lnTo>
                    <a:lnTo>
                      <a:pt x="705" y="220"/>
                    </a:lnTo>
                    <a:lnTo>
                      <a:pt x="705" y="219"/>
                    </a:lnTo>
                    <a:lnTo>
                      <a:pt x="699" y="211"/>
                    </a:lnTo>
                    <a:lnTo>
                      <a:pt x="690" y="205"/>
                    </a:lnTo>
                    <a:lnTo>
                      <a:pt x="683" y="200"/>
                    </a:lnTo>
                    <a:lnTo>
                      <a:pt x="680" y="200"/>
                    </a:lnTo>
                    <a:lnTo>
                      <a:pt x="680" y="228"/>
                    </a:lnTo>
                    <a:lnTo>
                      <a:pt x="680" y="247"/>
                    </a:lnTo>
                    <a:lnTo>
                      <a:pt x="679" y="251"/>
                    </a:lnTo>
                    <a:lnTo>
                      <a:pt x="677" y="255"/>
                    </a:lnTo>
                    <a:lnTo>
                      <a:pt x="673" y="260"/>
                    </a:lnTo>
                    <a:lnTo>
                      <a:pt x="670" y="262"/>
                    </a:lnTo>
                    <a:lnTo>
                      <a:pt x="644" y="262"/>
                    </a:lnTo>
                    <a:lnTo>
                      <a:pt x="644" y="220"/>
                    </a:lnTo>
                    <a:lnTo>
                      <a:pt x="673" y="220"/>
                    </a:lnTo>
                    <a:lnTo>
                      <a:pt x="680" y="228"/>
                    </a:lnTo>
                    <a:lnTo>
                      <a:pt x="680" y="200"/>
                    </a:lnTo>
                    <a:lnTo>
                      <a:pt x="676" y="198"/>
                    </a:lnTo>
                    <a:lnTo>
                      <a:pt x="617" y="198"/>
                    </a:lnTo>
                    <a:lnTo>
                      <a:pt x="617" y="334"/>
                    </a:lnTo>
                    <a:lnTo>
                      <a:pt x="644" y="334"/>
                    </a:lnTo>
                    <a:lnTo>
                      <a:pt x="644" y="284"/>
                    </a:lnTo>
                    <a:lnTo>
                      <a:pt x="674" y="284"/>
                    </a:lnTo>
                    <a:lnTo>
                      <a:pt x="680" y="282"/>
                    </a:lnTo>
                    <a:lnTo>
                      <a:pt x="687" y="279"/>
                    </a:lnTo>
                    <a:lnTo>
                      <a:pt x="696" y="273"/>
                    </a:lnTo>
                    <a:lnTo>
                      <a:pt x="704" y="264"/>
                    </a:lnTo>
                    <a:lnTo>
                      <a:pt x="705" y="262"/>
                    </a:lnTo>
                    <a:lnTo>
                      <a:pt x="708" y="253"/>
                    </a:lnTo>
                    <a:lnTo>
                      <a:pt x="710" y="240"/>
                    </a:lnTo>
                    <a:close/>
                    <a:moveTo>
                      <a:pt x="820" y="198"/>
                    </a:moveTo>
                    <a:lnTo>
                      <a:pt x="793" y="198"/>
                    </a:lnTo>
                    <a:lnTo>
                      <a:pt x="793" y="251"/>
                    </a:lnTo>
                    <a:lnTo>
                      <a:pt x="754" y="251"/>
                    </a:lnTo>
                    <a:lnTo>
                      <a:pt x="754" y="198"/>
                    </a:lnTo>
                    <a:lnTo>
                      <a:pt x="726" y="198"/>
                    </a:lnTo>
                    <a:lnTo>
                      <a:pt x="726" y="334"/>
                    </a:lnTo>
                    <a:lnTo>
                      <a:pt x="754" y="334"/>
                    </a:lnTo>
                    <a:lnTo>
                      <a:pt x="754" y="273"/>
                    </a:lnTo>
                    <a:lnTo>
                      <a:pt x="793" y="273"/>
                    </a:lnTo>
                    <a:lnTo>
                      <a:pt x="793" y="334"/>
                    </a:lnTo>
                    <a:lnTo>
                      <a:pt x="820" y="334"/>
                    </a:lnTo>
                    <a:lnTo>
                      <a:pt x="820" y="273"/>
                    </a:lnTo>
                    <a:lnTo>
                      <a:pt x="820" y="251"/>
                    </a:lnTo>
                    <a:lnTo>
                      <a:pt x="820" y="198"/>
                    </a:lnTo>
                    <a:close/>
                    <a:moveTo>
                      <a:pt x="929" y="310"/>
                    </a:moveTo>
                    <a:lnTo>
                      <a:pt x="877" y="310"/>
                    </a:lnTo>
                    <a:lnTo>
                      <a:pt x="877" y="274"/>
                    </a:lnTo>
                    <a:lnTo>
                      <a:pt x="916" y="274"/>
                    </a:lnTo>
                    <a:lnTo>
                      <a:pt x="916" y="252"/>
                    </a:lnTo>
                    <a:lnTo>
                      <a:pt x="877" y="252"/>
                    </a:lnTo>
                    <a:lnTo>
                      <a:pt x="877" y="220"/>
                    </a:lnTo>
                    <a:lnTo>
                      <a:pt x="923" y="220"/>
                    </a:lnTo>
                    <a:lnTo>
                      <a:pt x="927" y="198"/>
                    </a:lnTo>
                    <a:lnTo>
                      <a:pt x="850" y="198"/>
                    </a:lnTo>
                    <a:lnTo>
                      <a:pt x="850" y="334"/>
                    </a:lnTo>
                    <a:lnTo>
                      <a:pt x="929" y="334"/>
                    </a:lnTo>
                    <a:lnTo>
                      <a:pt x="929" y="310"/>
                    </a:lnTo>
                    <a:close/>
                    <a:moveTo>
                      <a:pt x="1049" y="334"/>
                    </a:moveTo>
                    <a:lnTo>
                      <a:pt x="1045" y="327"/>
                    </a:lnTo>
                    <a:lnTo>
                      <a:pt x="1035" y="311"/>
                    </a:lnTo>
                    <a:lnTo>
                      <a:pt x="1025" y="293"/>
                    </a:lnTo>
                    <a:lnTo>
                      <a:pt x="1016" y="281"/>
                    </a:lnTo>
                    <a:lnTo>
                      <a:pt x="1014" y="279"/>
                    </a:lnTo>
                    <a:lnTo>
                      <a:pt x="1013" y="278"/>
                    </a:lnTo>
                    <a:lnTo>
                      <a:pt x="1013" y="277"/>
                    </a:lnTo>
                    <a:lnTo>
                      <a:pt x="1010" y="275"/>
                    </a:lnTo>
                    <a:lnTo>
                      <a:pt x="1022" y="272"/>
                    </a:lnTo>
                    <a:lnTo>
                      <a:pt x="1032" y="264"/>
                    </a:lnTo>
                    <a:lnTo>
                      <a:pt x="1036" y="257"/>
                    </a:lnTo>
                    <a:lnTo>
                      <a:pt x="1038" y="252"/>
                    </a:lnTo>
                    <a:lnTo>
                      <a:pt x="1041" y="238"/>
                    </a:lnTo>
                    <a:lnTo>
                      <a:pt x="1038" y="222"/>
                    </a:lnTo>
                    <a:lnTo>
                      <a:pt x="1037" y="220"/>
                    </a:lnTo>
                    <a:lnTo>
                      <a:pt x="1030" y="209"/>
                    </a:lnTo>
                    <a:lnTo>
                      <a:pt x="1017" y="201"/>
                    </a:lnTo>
                    <a:lnTo>
                      <a:pt x="1012" y="200"/>
                    </a:lnTo>
                    <a:lnTo>
                      <a:pt x="1012" y="230"/>
                    </a:lnTo>
                    <a:lnTo>
                      <a:pt x="1012" y="244"/>
                    </a:lnTo>
                    <a:lnTo>
                      <a:pt x="1010" y="249"/>
                    </a:lnTo>
                    <a:lnTo>
                      <a:pt x="1007" y="252"/>
                    </a:lnTo>
                    <a:lnTo>
                      <a:pt x="1003" y="255"/>
                    </a:lnTo>
                    <a:lnTo>
                      <a:pt x="998" y="257"/>
                    </a:lnTo>
                    <a:lnTo>
                      <a:pt x="977" y="257"/>
                    </a:lnTo>
                    <a:lnTo>
                      <a:pt x="977" y="220"/>
                    </a:lnTo>
                    <a:lnTo>
                      <a:pt x="993" y="220"/>
                    </a:lnTo>
                    <a:lnTo>
                      <a:pt x="999" y="221"/>
                    </a:lnTo>
                    <a:lnTo>
                      <a:pt x="1002" y="222"/>
                    </a:lnTo>
                    <a:lnTo>
                      <a:pt x="1009" y="224"/>
                    </a:lnTo>
                    <a:lnTo>
                      <a:pt x="1012" y="230"/>
                    </a:lnTo>
                    <a:lnTo>
                      <a:pt x="1012" y="200"/>
                    </a:lnTo>
                    <a:lnTo>
                      <a:pt x="1001" y="198"/>
                    </a:lnTo>
                    <a:lnTo>
                      <a:pt x="950" y="198"/>
                    </a:lnTo>
                    <a:lnTo>
                      <a:pt x="950" y="334"/>
                    </a:lnTo>
                    <a:lnTo>
                      <a:pt x="977" y="334"/>
                    </a:lnTo>
                    <a:lnTo>
                      <a:pt x="977" y="277"/>
                    </a:lnTo>
                    <a:lnTo>
                      <a:pt x="979" y="277"/>
                    </a:lnTo>
                    <a:lnTo>
                      <a:pt x="980" y="278"/>
                    </a:lnTo>
                    <a:lnTo>
                      <a:pt x="981" y="278"/>
                    </a:lnTo>
                    <a:lnTo>
                      <a:pt x="985" y="281"/>
                    </a:lnTo>
                    <a:lnTo>
                      <a:pt x="989" y="287"/>
                    </a:lnTo>
                    <a:lnTo>
                      <a:pt x="995" y="296"/>
                    </a:lnTo>
                    <a:lnTo>
                      <a:pt x="1004" y="312"/>
                    </a:lnTo>
                    <a:lnTo>
                      <a:pt x="1009" y="321"/>
                    </a:lnTo>
                    <a:lnTo>
                      <a:pt x="1017" y="334"/>
                    </a:lnTo>
                    <a:lnTo>
                      <a:pt x="1049" y="334"/>
                    </a:lnTo>
                    <a:close/>
                    <a:moveTo>
                      <a:pt x="1145" y="310"/>
                    </a:moveTo>
                    <a:lnTo>
                      <a:pt x="1093" y="310"/>
                    </a:lnTo>
                    <a:lnTo>
                      <a:pt x="1093" y="274"/>
                    </a:lnTo>
                    <a:lnTo>
                      <a:pt x="1132" y="274"/>
                    </a:lnTo>
                    <a:lnTo>
                      <a:pt x="1132" y="252"/>
                    </a:lnTo>
                    <a:lnTo>
                      <a:pt x="1093" y="252"/>
                    </a:lnTo>
                    <a:lnTo>
                      <a:pt x="1093" y="220"/>
                    </a:lnTo>
                    <a:lnTo>
                      <a:pt x="1139" y="220"/>
                    </a:lnTo>
                    <a:lnTo>
                      <a:pt x="1143" y="198"/>
                    </a:lnTo>
                    <a:lnTo>
                      <a:pt x="1066" y="198"/>
                    </a:lnTo>
                    <a:lnTo>
                      <a:pt x="1066" y="334"/>
                    </a:lnTo>
                    <a:lnTo>
                      <a:pt x="1145" y="334"/>
                    </a:lnTo>
                    <a:lnTo>
                      <a:pt x="1145" y="310"/>
                    </a:lnTo>
                    <a:close/>
                  </a:path>
                </a:pathLst>
              </a:custGeom>
              <a:solidFill>
                <a:srgbClr val="00739A"/>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GB"/>
              </a:p>
            </p:txBody>
          </p:sp>
          <p:pic>
            <p:nvPicPr>
              <p:cNvPr id="63" name="docshape10">
                <a:extLst>
                  <a:ext uri="{FF2B5EF4-FFF2-40B4-BE49-F238E27FC236}">
                    <a16:creationId xmlns:a16="http://schemas.microsoft.com/office/drawing/2014/main" id="{4F7C6258-F1B1-065D-6CF5-1B1ED208B02C}"/>
                  </a:ext>
                </a:extLst>
              </p:cNvPr>
              <p:cNvPicPr>
                <a:picLocks noChangeAspect="1" noEditPoints="1" noChangeArrowheads="1" noChangeShapeType="1" noCrop="1"/>
              </p:cNvPicPr>
              <p:nvPr/>
            </p:nvPicPr>
            <p:blipFill>
              <a:blip r:embed="rId6">
                <a:extLst>
                  <a:ext uri="{28A0092B-C50C-407E-A947-70E740481C1C}">
                    <a14:useLocalDpi xmlns:a14="http://schemas.microsoft.com/office/drawing/2010/main" val="0"/>
                  </a:ext>
                </a:extLst>
              </a:blip>
              <a:srcRect/>
              <a:stretch>
                <a:fillRect/>
              </a:stretch>
            </p:blipFill>
            <p:spPr bwMode="auto">
              <a:xfrm>
                <a:off x="3726403" y="4704141"/>
                <a:ext cx="548005"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7" name="docshape11">
              <a:extLst>
                <a:ext uri="{FF2B5EF4-FFF2-40B4-BE49-F238E27FC236}">
                  <a16:creationId xmlns:a16="http://schemas.microsoft.com/office/drawing/2014/main" id="{8E85ABAE-A4D1-6C8C-03E9-F2F3711CB4CF}"/>
                </a:ext>
              </a:extLst>
            </p:cNvPr>
            <p:cNvPicPr>
              <a:picLocks noChangeAspect="1" noEditPoints="1" noChangeArrowheads="1" noChangeShapeType="1" noCrop="1"/>
            </p:cNvPicPr>
            <p:nvPr/>
          </p:nvPicPr>
          <p:blipFill>
            <a:blip r:embed="rId7">
              <a:extLst>
                <a:ext uri="{28A0092B-C50C-407E-A947-70E740481C1C}">
                  <a14:useLocalDpi xmlns:a14="http://schemas.microsoft.com/office/drawing/2010/main" val="0"/>
                </a:ext>
              </a:extLst>
            </a:blip>
            <a:srcRect/>
            <a:stretch>
              <a:fillRect/>
            </a:stretch>
          </p:blipFill>
          <p:spPr bwMode="auto">
            <a:xfrm>
              <a:off x="5528849" y="5858948"/>
              <a:ext cx="1080135" cy="870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 name="docshape12">
              <a:extLst>
                <a:ext uri="{FF2B5EF4-FFF2-40B4-BE49-F238E27FC236}">
                  <a16:creationId xmlns:a16="http://schemas.microsoft.com/office/drawing/2014/main" id="{3900BC5D-B8DD-B8A8-7C87-798A26807A09}"/>
                </a:ext>
              </a:extLst>
            </p:cNvPr>
            <p:cNvPicPr>
              <a:picLocks noChangeAspect="1" noEditPoints="1" noChangeArrowheads="1" noChangeShapeType="1" noCrop="1"/>
            </p:cNvPicPr>
            <p:nvPr/>
          </p:nvPicPr>
          <p:blipFill>
            <a:blip r:embed="rId8">
              <a:extLst>
                <a:ext uri="{28A0092B-C50C-407E-A947-70E740481C1C}">
                  <a14:useLocalDpi xmlns:a14="http://schemas.microsoft.com/office/drawing/2010/main" val="0"/>
                </a:ext>
              </a:extLst>
            </a:blip>
            <a:srcRect/>
            <a:stretch>
              <a:fillRect/>
            </a:stretch>
          </p:blipFill>
          <p:spPr bwMode="auto">
            <a:xfrm>
              <a:off x="7132917" y="5910935"/>
              <a:ext cx="1080135" cy="720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 name="docshape13">
              <a:extLst>
                <a:ext uri="{FF2B5EF4-FFF2-40B4-BE49-F238E27FC236}">
                  <a16:creationId xmlns:a16="http://schemas.microsoft.com/office/drawing/2014/main" id="{8173F0EB-FA4B-D2EF-1AE9-87CD6757B014}"/>
                </a:ext>
              </a:extLst>
            </p:cNvPr>
            <p:cNvPicPr>
              <a:picLocks noChangeAspect="1" noEditPoints="1" noChangeArrowheads="1" noChangeShapeType="1" noCrop="1"/>
            </p:cNvPicPr>
            <p:nvPr/>
          </p:nvPicPr>
          <p:blipFill>
            <a:blip r:embed="rId9">
              <a:extLst>
                <a:ext uri="{28A0092B-C50C-407E-A947-70E740481C1C}">
                  <a14:useLocalDpi xmlns:a14="http://schemas.microsoft.com/office/drawing/2010/main" val="0"/>
                </a:ext>
              </a:extLst>
            </a:blip>
            <a:srcRect/>
            <a:stretch>
              <a:fillRect/>
            </a:stretch>
          </p:blipFill>
          <p:spPr bwMode="auto">
            <a:xfrm>
              <a:off x="3348606" y="6035187"/>
              <a:ext cx="1659105" cy="492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 name="docshape14">
              <a:extLst>
                <a:ext uri="{FF2B5EF4-FFF2-40B4-BE49-F238E27FC236}">
                  <a16:creationId xmlns:a16="http://schemas.microsoft.com/office/drawing/2014/main" id="{46E3C165-BFDE-07DF-286E-F7D763BE85ED}"/>
                </a:ext>
              </a:extLst>
            </p:cNvPr>
            <p:cNvPicPr>
              <a:picLocks noChangeAspect="1" noEditPoints="1" noChangeArrowheads="1" noChangeShapeType="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1715981" y="5934196"/>
              <a:ext cx="1080135" cy="720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 name="docshape15">
              <a:extLst>
                <a:ext uri="{FF2B5EF4-FFF2-40B4-BE49-F238E27FC236}">
                  <a16:creationId xmlns:a16="http://schemas.microsoft.com/office/drawing/2014/main" id="{4D4396B9-C9C7-D61A-DCE7-3C8D41783BBB}"/>
                </a:ext>
              </a:extLst>
            </p:cNvPr>
            <p:cNvPicPr>
              <a:picLocks noChangeAspect="1" noEditPoints="1" noChangeArrowheads="1" noChangeShapeType="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9151905" y="5929051"/>
              <a:ext cx="693878" cy="777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TextBox 2">
            <a:extLst>
              <a:ext uri="{FF2B5EF4-FFF2-40B4-BE49-F238E27FC236}">
                <a16:creationId xmlns:a16="http://schemas.microsoft.com/office/drawing/2014/main" id="{1FE3A0A8-FA98-B577-1223-B83DD88AB574}"/>
              </a:ext>
            </a:extLst>
          </p:cNvPr>
          <p:cNvSpPr txBox="1"/>
          <p:nvPr/>
        </p:nvSpPr>
        <p:spPr>
          <a:xfrm>
            <a:off x="3415785" y="651316"/>
            <a:ext cx="8385253" cy="5555367"/>
          </a:xfrm>
          <a:prstGeom prst="rect">
            <a:avLst/>
          </a:prstGeom>
          <a:noFill/>
        </p:spPr>
        <p:txBody>
          <a:bodyPr wrap="square" rtlCol="0">
            <a:spAutoFit/>
          </a:bodyPr>
          <a:lstStyle/>
          <a:p>
            <a:pPr marL="57150" indent="-342900">
              <a:spcBef>
                <a:spcPts val="1200"/>
              </a:spcBef>
              <a:spcAft>
                <a:spcPts val="600"/>
              </a:spcAft>
              <a:buFont typeface="Wingdings" pitchFamily="2" charset="2"/>
              <a:buChar char="q"/>
            </a:pPr>
            <a:r>
              <a:rPr lang="x-none" sz="2000" b="1" dirty="0">
                <a:solidFill>
                  <a:srgbClr val="FF0000"/>
                </a:solidFill>
                <a:latin typeface="Arial" panose="020B0604020202020204" pitchFamily="34" charset="0"/>
                <a:cs typeface="Arial" panose="020B0604020202020204" pitchFamily="34" charset="0"/>
              </a:rPr>
              <a:t>Proper gas filter must</a:t>
            </a:r>
            <a:r>
              <a:rPr lang="x-none" sz="2000" b="1" dirty="0">
                <a:solidFill>
                  <a:srgbClr val="FF0000"/>
                </a:solidFill>
                <a:latin typeface="Arial" panose="020B0604020202020204" pitchFamily="34" charset="0"/>
                <a:cs typeface="Arial" panose="020B0604020202020204" pitchFamily="34" charset="0"/>
                <a:sym typeface="Wingdings" pitchFamily="2" charset="2"/>
              </a:rPr>
              <a:t> </a:t>
            </a:r>
          </a:p>
          <a:p>
            <a:pPr marL="914400" lvl="1" indent="-457200">
              <a:spcBef>
                <a:spcPts val="600"/>
              </a:spcBef>
              <a:buFont typeface="+mj-lt"/>
              <a:buAutoNum type="alphaUcPeriod"/>
            </a:pPr>
            <a:r>
              <a:rPr lang="x-none" sz="2000" b="1" dirty="0">
                <a:solidFill>
                  <a:srgbClr val="FF0000"/>
                </a:solidFill>
                <a:latin typeface="Arial" panose="020B0604020202020204" pitchFamily="34" charset="0"/>
                <a:cs typeface="Arial" panose="020B0604020202020204" pitchFamily="34" charset="0"/>
              </a:rPr>
              <a:t>dry the air</a:t>
            </a:r>
          </a:p>
          <a:p>
            <a:pPr marL="914400" lvl="1" indent="-457200">
              <a:spcBef>
                <a:spcPts val="600"/>
              </a:spcBef>
              <a:buFont typeface="+mj-lt"/>
              <a:buAutoNum type="alphaUcPeriod"/>
            </a:pPr>
            <a:r>
              <a:rPr lang="x-none" sz="2000" b="1" dirty="0">
                <a:solidFill>
                  <a:srgbClr val="FF0000"/>
                </a:solidFill>
                <a:latin typeface="Arial" panose="020B0604020202020204" pitchFamily="34" charset="0"/>
                <a:cs typeface="Arial" panose="020B0604020202020204" pitchFamily="34" charset="0"/>
              </a:rPr>
              <a:t>remove </a:t>
            </a:r>
            <a:r>
              <a:rPr lang="x-none" sz="2000" b="1">
                <a:solidFill>
                  <a:srgbClr val="FF0000"/>
                </a:solidFill>
                <a:latin typeface="Arial" panose="020B0604020202020204" pitchFamily="34" charset="0"/>
                <a:cs typeface="Arial" panose="020B0604020202020204" pitchFamily="34" charset="0"/>
              </a:rPr>
              <a:t>the ozone</a:t>
            </a:r>
            <a:r>
              <a:rPr lang="en-US" sz="2000" b="1" dirty="0">
                <a:solidFill>
                  <a:srgbClr val="FF0000"/>
                </a:solidFill>
                <a:latin typeface="Arial" panose="020B0604020202020204" pitchFamily="34" charset="0"/>
                <a:cs typeface="Arial" panose="020B0604020202020204" pitchFamily="34" charset="0"/>
              </a:rPr>
              <a:t> from the air</a:t>
            </a:r>
            <a:endParaRPr lang="x-none" sz="2000" b="1" dirty="0">
              <a:solidFill>
                <a:srgbClr val="FF0000"/>
              </a:solidFill>
              <a:latin typeface="Arial" panose="020B0604020202020204" pitchFamily="34" charset="0"/>
              <a:cs typeface="Arial" panose="020B0604020202020204" pitchFamily="34" charset="0"/>
            </a:endParaRPr>
          </a:p>
          <a:p>
            <a:pPr marL="914400" lvl="1" indent="-457200">
              <a:spcBef>
                <a:spcPts val="600"/>
              </a:spcBef>
              <a:buFont typeface="+mj-lt"/>
              <a:buAutoNum type="alphaUcPeriod"/>
            </a:pPr>
            <a:r>
              <a:rPr lang="x-none" sz="2000" b="1" dirty="0">
                <a:solidFill>
                  <a:srgbClr val="FF0000"/>
                </a:solidFill>
                <a:latin typeface="Arial" panose="020B0604020202020204" pitchFamily="34" charset="0"/>
                <a:cs typeface="Arial" panose="020B0604020202020204" pitchFamily="34" charset="0"/>
              </a:rPr>
              <a:t>purify </a:t>
            </a:r>
            <a:r>
              <a:rPr lang="x-none" sz="2000" b="1">
                <a:solidFill>
                  <a:srgbClr val="FF0000"/>
                </a:solidFill>
                <a:latin typeface="Arial" panose="020B0604020202020204" pitchFamily="34" charset="0"/>
                <a:cs typeface="Arial" panose="020B0604020202020204" pitchFamily="34" charset="0"/>
              </a:rPr>
              <a:t>the air</a:t>
            </a:r>
            <a:endParaRPr lang="x-none" sz="2000" b="1" dirty="0">
              <a:solidFill>
                <a:srgbClr val="FF0000"/>
              </a:solidFill>
              <a:latin typeface="Arial" panose="020B0604020202020204" pitchFamily="34" charset="0"/>
              <a:cs typeface="Arial" panose="020B0604020202020204" pitchFamily="34" charset="0"/>
            </a:endParaRPr>
          </a:p>
          <a:p>
            <a:pPr marL="57150" indent="-342900">
              <a:spcBef>
                <a:spcPts val="1200"/>
              </a:spcBef>
              <a:spcAft>
                <a:spcPts val="600"/>
              </a:spcAft>
              <a:buFont typeface="Wingdings" pitchFamily="2" charset="2"/>
              <a:buChar char="q"/>
            </a:pPr>
            <a:r>
              <a:rPr lang="x-none" sz="2000" dirty="0">
                <a:solidFill>
                  <a:srgbClr val="002060"/>
                </a:solidFill>
                <a:latin typeface="Arial" panose="020B0604020202020204" pitchFamily="34" charset="0"/>
                <a:cs typeface="Arial" panose="020B0604020202020204" pitchFamily="34" charset="0"/>
              </a:rPr>
              <a:t>This can best obtained </a:t>
            </a:r>
            <a:r>
              <a:rPr lang="x-none" sz="2000">
                <a:solidFill>
                  <a:srgbClr val="002060"/>
                </a:solidFill>
                <a:latin typeface="Arial" panose="020B0604020202020204" pitchFamily="34" charset="0"/>
                <a:cs typeface="Arial" panose="020B0604020202020204" pitchFamily="34" charset="0"/>
              </a:rPr>
              <a:t>by </a:t>
            </a:r>
            <a:r>
              <a:rPr lang="en-US" sz="2000" dirty="0">
                <a:solidFill>
                  <a:srgbClr val="002060"/>
                </a:solidFill>
                <a:latin typeface="Arial" panose="020B0604020202020204" pitchFamily="34" charset="0"/>
                <a:cs typeface="Arial" panose="020B0604020202020204" pitchFamily="34" charset="0"/>
              </a:rPr>
              <a:t>(</a:t>
            </a:r>
            <a:r>
              <a:rPr lang="x-none" sz="2000">
                <a:solidFill>
                  <a:srgbClr val="002060"/>
                </a:solidFill>
                <a:latin typeface="Arial" panose="020B0604020202020204" pitchFamily="34" charset="0"/>
                <a:cs typeface="Arial" panose="020B0604020202020204" pitchFamily="34" charset="0"/>
              </a:rPr>
              <a:t>a</a:t>
            </a:r>
            <a:r>
              <a:rPr lang="en-US" sz="2000" dirty="0">
                <a:solidFill>
                  <a:srgbClr val="002060"/>
                </a:solidFill>
                <a:latin typeface="Arial" panose="020B0604020202020204" pitchFamily="34" charset="0"/>
                <a:cs typeface="Arial" panose="020B0604020202020204" pitchFamily="34" charset="0"/>
              </a:rPr>
              <a:t>)</a:t>
            </a:r>
            <a:r>
              <a:rPr lang="x-none" sz="2000">
                <a:solidFill>
                  <a:srgbClr val="002060"/>
                </a:solidFill>
                <a:latin typeface="Arial" panose="020B0604020202020204" pitchFamily="34" charset="0"/>
                <a:cs typeface="Arial" panose="020B0604020202020204" pitchFamily="34" charset="0"/>
              </a:rPr>
              <a:t> filter</a:t>
            </a:r>
            <a:r>
              <a:rPr lang="en-US" sz="2000" dirty="0">
                <a:solidFill>
                  <a:srgbClr val="002060"/>
                </a:solidFill>
                <a:latin typeface="Arial" panose="020B0604020202020204" pitchFamily="34" charset="0"/>
                <a:cs typeface="Arial" panose="020B0604020202020204" pitchFamily="34" charset="0"/>
              </a:rPr>
              <a:t>(s)</a:t>
            </a:r>
            <a:r>
              <a:rPr lang="x-none" sz="2000">
                <a:solidFill>
                  <a:srgbClr val="002060"/>
                </a:solidFill>
                <a:latin typeface="Arial" panose="020B0604020202020204" pitchFamily="34" charset="0"/>
                <a:cs typeface="Arial" panose="020B0604020202020204" pitchFamily="34" charset="0"/>
              </a:rPr>
              <a:t> that contain</a:t>
            </a:r>
            <a:r>
              <a:rPr lang="en-US" sz="2000" dirty="0">
                <a:solidFill>
                  <a:srgbClr val="002060"/>
                </a:solidFill>
                <a:latin typeface="Arial" panose="020B0604020202020204" pitchFamily="34" charset="0"/>
                <a:cs typeface="Arial" panose="020B0604020202020204" pitchFamily="34" charset="0"/>
              </a:rPr>
              <a:t>(</a:t>
            </a:r>
            <a:r>
              <a:rPr lang="x-none" sz="2000">
                <a:solidFill>
                  <a:srgbClr val="002060"/>
                </a:solidFill>
                <a:latin typeface="Arial" panose="020B0604020202020204" pitchFamily="34" charset="0"/>
                <a:cs typeface="Arial" panose="020B0604020202020204" pitchFamily="34" charset="0"/>
              </a:rPr>
              <a:t>s</a:t>
            </a:r>
            <a:r>
              <a:rPr lang="en-US" sz="2000" dirty="0">
                <a:solidFill>
                  <a:srgbClr val="002060"/>
                </a:solidFill>
                <a:latin typeface="Arial" panose="020B0604020202020204" pitchFamily="34" charset="0"/>
                <a:cs typeface="Arial" panose="020B0604020202020204" pitchFamily="34" charset="0"/>
              </a:rPr>
              <a:t>)</a:t>
            </a:r>
            <a:r>
              <a:rPr lang="x-none" sz="2000">
                <a:solidFill>
                  <a:srgbClr val="002060"/>
                </a:solidFill>
                <a:latin typeface="Arial" panose="020B0604020202020204" pitchFamily="34" charset="0"/>
                <a:cs typeface="Arial" panose="020B0604020202020204" pitchFamily="34" charset="0"/>
              </a:rPr>
              <a:t> </a:t>
            </a:r>
            <a:r>
              <a:rPr lang="x-none" sz="2000" dirty="0">
                <a:solidFill>
                  <a:srgbClr val="002060"/>
                </a:solidFill>
                <a:latin typeface="Arial" panose="020B0604020202020204" pitchFamily="34" charset="0"/>
                <a:cs typeface="Arial" panose="020B0604020202020204" pitchFamily="34" charset="0"/>
              </a:rPr>
              <a:t>a cascade of</a:t>
            </a:r>
          </a:p>
          <a:p>
            <a:pPr marL="971550" lvl="1" indent="-514350">
              <a:spcAft>
                <a:spcPts val="600"/>
              </a:spcAft>
              <a:buFont typeface="+mj-lt"/>
              <a:buAutoNum type="romanUcPeriod"/>
            </a:pPr>
            <a:r>
              <a:rPr lang="x-none" sz="2000" dirty="0">
                <a:solidFill>
                  <a:srgbClr val="002060"/>
                </a:solidFill>
                <a:latin typeface="Arial" panose="020B0604020202020204" pitchFamily="34" charset="0"/>
                <a:cs typeface="Arial" panose="020B0604020202020204" pitchFamily="34" charset="0"/>
              </a:rPr>
              <a:t>drierite desiccant (silicagel) with moist (color) indicator </a:t>
            </a:r>
          </a:p>
          <a:p>
            <a:pPr marL="971550" lvl="1" indent="-514350">
              <a:spcAft>
                <a:spcPts val="600"/>
              </a:spcAft>
              <a:buFont typeface="+mj-lt"/>
              <a:buAutoNum type="romanUcPeriod"/>
            </a:pPr>
            <a:r>
              <a:rPr lang="en-US" sz="2000" dirty="0">
                <a:solidFill>
                  <a:srgbClr val="002060"/>
                </a:solidFill>
                <a:latin typeface="Arial" panose="020B0604020202020204" pitchFamily="34" charset="0"/>
                <a:cs typeface="Arial" panose="020B0604020202020204" pitchFamily="34" charset="0"/>
              </a:rPr>
              <a:t>active carbon or </a:t>
            </a:r>
            <a:r>
              <a:rPr lang="x-none" sz="2000">
                <a:solidFill>
                  <a:srgbClr val="002060"/>
                </a:solidFill>
                <a:latin typeface="Arial" panose="020B0604020202020204" pitchFamily="34" charset="0"/>
                <a:cs typeface="Arial" panose="020B0604020202020204" pitchFamily="34" charset="0"/>
              </a:rPr>
              <a:t>charcoal </a:t>
            </a:r>
            <a:endParaRPr lang="x-none" sz="2000" dirty="0">
              <a:solidFill>
                <a:srgbClr val="002060"/>
              </a:solidFill>
              <a:latin typeface="Arial" panose="020B0604020202020204" pitchFamily="34" charset="0"/>
              <a:cs typeface="Arial" panose="020B0604020202020204" pitchFamily="34" charset="0"/>
            </a:endParaRPr>
          </a:p>
          <a:p>
            <a:pPr marL="971550" lvl="1" indent="-514350">
              <a:spcAft>
                <a:spcPts val="600"/>
              </a:spcAft>
              <a:buFont typeface="+mj-lt"/>
              <a:buAutoNum type="romanUcPeriod"/>
            </a:pPr>
            <a:r>
              <a:rPr lang="x-none" sz="2000" dirty="0">
                <a:solidFill>
                  <a:srgbClr val="002060"/>
                </a:solidFill>
                <a:latin typeface="Arial" panose="020B0604020202020204" pitchFamily="34" charset="0"/>
                <a:cs typeface="Arial" panose="020B0604020202020204" pitchFamily="34" charset="0"/>
              </a:rPr>
              <a:t>optional: molecular sieve (4-6 Å)</a:t>
            </a:r>
          </a:p>
          <a:p>
            <a:pPr marL="57150" indent="-342900">
              <a:spcBef>
                <a:spcPts val="1200"/>
              </a:spcBef>
              <a:spcAft>
                <a:spcPts val="600"/>
              </a:spcAft>
              <a:buFont typeface="Wingdings" pitchFamily="2" charset="2"/>
              <a:buChar char="q"/>
            </a:pPr>
            <a:r>
              <a:rPr lang="x-none" sz="2000" dirty="0">
                <a:solidFill>
                  <a:srgbClr val="002060"/>
                </a:solidFill>
                <a:latin typeface="Arial" panose="020B0604020202020204" pitchFamily="34" charset="0"/>
                <a:cs typeface="Arial" panose="020B0604020202020204" pitchFamily="34" charset="0"/>
              </a:rPr>
              <a:t>The filter have to be checked regularly if the silicagel is still dry (moist (color) </a:t>
            </a:r>
            <a:r>
              <a:rPr lang="x-none" sz="2000">
                <a:solidFill>
                  <a:srgbClr val="002060"/>
                </a:solidFill>
                <a:latin typeface="Arial" panose="020B0604020202020204" pitchFamily="34" charset="0"/>
                <a:cs typeface="Arial" panose="020B0604020202020204" pitchFamily="34" charset="0"/>
              </a:rPr>
              <a:t>indicator)</a:t>
            </a:r>
            <a:r>
              <a:rPr lang="en-US" sz="2000" dirty="0">
                <a:solidFill>
                  <a:srgbClr val="002060"/>
                </a:solidFill>
                <a:latin typeface="Arial" panose="020B0604020202020204" pitchFamily="34" charset="0"/>
                <a:cs typeface="Arial" panose="020B0604020202020204" pitchFamily="34" charset="0"/>
              </a:rPr>
              <a:t>. All 2 or 3 filter stages can</a:t>
            </a:r>
            <a:r>
              <a:rPr lang="x-none" sz="2000">
                <a:solidFill>
                  <a:srgbClr val="002060"/>
                </a:solidFill>
                <a:latin typeface="Arial" panose="020B0604020202020204" pitchFamily="34" charset="0"/>
                <a:cs typeface="Arial" panose="020B0604020202020204" pitchFamily="34" charset="0"/>
              </a:rPr>
              <a:t> </a:t>
            </a:r>
            <a:r>
              <a:rPr lang="en-US" sz="2000" dirty="0">
                <a:solidFill>
                  <a:srgbClr val="002060"/>
                </a:solidFill>
                <a:latin typeface="Arial" panose="020B0604020202020204" pitchFamily="34" charset="0"/>
                <a:cs typeface="Arial" panose="020B0604020202020204" pitchFamily="34" charset="0"/>
              </a:rPr>
              <a:t>be</a:t>
            </a:r>
            <a:r>
              <a:rPr lang="x-none" sz="2000">
                <a:solidFill>
                  <a:srgbClr val="002060"/>
                </a:solidFill>
                <a:latin typeface="Arial" panose="020B0604020202020204" pitchFamily="34" charset="0"/>
                <a:cs typeface="Arial" panose="020B0604020202020204" pitchFamily="34" charset="0"/>
              </a:rPr>
              <a:t> heated at </a:t>
            </a:r>
            <a:r>
              <a:rPr lang="x-none" sz="2000" dirty="0">
                <a:solidFill>
                  <a:srgbClr val="002060"/>
                </a:solidFill>
                <a:latin typeface="Arial" panose="020B0604020202020204" pitchFamily="34" charset="0"/>
                <a:cs typeface="Arial" panose="020B0604020202020204" pitchFamily="34" charset="0"/>
              </a:rPr>
              <a:t>least at 100-200 </a:t>
            </a:r>
            <a:r>
              <a:rPr lang="x-none" sz="2000" baseline="30000" dirty="0">
                <a:solidFill>
                  <a:srgbClr val="002060"/>
                </a:solidFill>
                <a:latin typeface="Arial" panose="020B0604020202020204" pitchFamily="34" charset="0"/>
                <a:cs typeface="Arial" panose="020B0604020202020204" pitchFamily="34" charset="0"/>
              </a:rPr>
              <a:t>o</a:t>
            </a:r>
            <a:r>
              <a:rPr lang="x-none" sz="2000" dirty="0">
                <a:solidFill>
                  <a:srgbClr val="002060"/>
                </a:solidFill>
                <a:latin typeface="Arial" panose="020B0604020202020204" pitchFamily="34" charset="0"/>
                <a:cs typeface="Arial" panose="020B0604020202020204" pitchFamily="34" charset="0"/>
              </a:rPr>
              <a:t>C for more than 24 hours in order to “clean” and “dry” the absorbers </a:t>
            </a:r>
            <a:r>
              <a:rPr lang="x-none" sz="2000" dirty="0">
                <a:solidFill>
                  <a:srgbClr val="FF0000"/>
                </a:solidFill>
                <a:latin typeface="Arial" panose="020B0604020202020204" pitchFamily="34" charset="0"/>
                <a:cs typeface="Arial" panose="020B0604020202020204" pitchFamily="34" charset="0"/>
              </a:rPr>
              <a:t>(Regular Maintenance!!)</a:t>
            </a:r>
            <a:r>
              <a:rPr lang="x-none" sz="2000" dirty="0">
                <a:solidFill>
                  <a:srgbClr val="002060"/>
                </a:solidFill>
                <a:latin typeface="Arial" panose="020B0604020202020204" pitchFamily="34" charset="0"/>
                <a:cs typeface="Arial" panose="020B0604020202020204" pitchFamily="34" charset="0"/>
              </a:rPr>
              <a:t>.</a:t>
            </a:r>
          </a:p>
          <a:p>
            <a:pPr marL="57150" indent="-342900">
              <a:spcBef>
                <a:spcPts val="1200"/>
              </a:spcBef>
              <a:spcAft>
                <a:spcPts val="600"/>
              </a:spcAft>
              <a:buFont typeface="Wingdings" pitchFamily="2" charset="2"/>
              <a:buChar char="q"/>
            </a:pPr>
            <a:r>
              <a:rPr lang="x-none" sz="2000" dirty="0">
                <a:solidFill>
                  <a:srgbClr val="FF0000"/>
                </a:solidFill>
                <a:latin typeface="Arial" panose="020B0604020202020204" pitchFamily="34" charset="0"/>
                <a:cs typeface="Arial" panose="020B0604020202020204" pitchFamily="34" charset="0"/>
              </a:rPr>
              <a:t>ASOPOS Panel recommends the station operators to check their filters and </a:t>
            </a:r>
            <a:r>
              <a:rPr lang="x-none" sz="2000">
                <a:solidFill>
                  <a:srgbClr val="FF0000"/>
                </a:solidFill>
                <a:latin typeface="Arial" panose="020B0604020202020204" pitchFamily="34" charset="0"/>
                <a:cs typeface="Arial" panose="020B0604020202020204" pitchFamily="34" charset="0"/>
              </a:rPr>
              <a:t>consult ASOPOS-Team how </a:t>
            </a:r>
            <a:r>
              <a:rPr lang="x-none" sz="2000" dirty="0">
                <a:solidFill>
                  <a:srgbClr val="FF0000"/>
                </a:solidFill>
                <a:latin typeface="Arial" panose="020B0604020202020204" pitchFamily="34" charset="0"/>
                <a:cs typeface="Arial" panose="020B0604020202020204" pitchFamily="34" charset="0"/>
              </a:rPr>
              <a:t>to proceed further. </a:t>
            </a:r>
          </a:p>
        </p:txBody>
      </p:sp>
      <p:pic>
        <p:nvPicPr>
          <p:cNvPr id="5" name="image2.png" descr="A picture containing screenshot&#10;&#10;Description automatically generated">
            <a:extLst>
              <a:ext uri="{FF2B5EF4-FFF2-40B4-BE49-F238E27FC236}">
                <a16:creationId xmlns:a16="http://schemas.microsoft.com/office/drawing/2014/main" id="{5DBA7999-12FD-3EA0-62B1-8C6229719FB0}"/>
              </a:ext>
            </a:extLst>
          </p:cNvPr>
          <p:cNvPicPr/>
          <p:nvPr/>
        </p:nvPicPr>
        <p:blipFill>
          <a:blip r:embed="rId12">
            <a:extLst>
              <a:ext uri="{28A0092B-C50C-407E-A947-70E740481C1C}">
                <a14:useLocalDpi xmlns:a14="http://schemas.microsoft.com/office/drawing/2010/main" val="0"/>
              </a:ext>
            </a:extLst>
          </a:blip>
          <a:srcRect/>
          <a:stretch>
            <a:fillRect/>
          </a:stretch>
        </p:blipFill>
        <p:spPr>
          <a:xfrm>
            <a:off x="236829" y="683513"/>
            <a:ext cx="3099898" cy="1596153"/>
          </a:xfrm>
          <a:prstGeom prst="rect">
            <a:avLst/>
          </a:prstGeom>
          <a:ln/>
        </p:spPr>
      </p:pic>
      <p:sp>
        <p:nvSpPr>
          <p:cNvPr id="7" name="TextBox 6">
            <a:extLst>
              <a:ext uri="{FF2B5EF4-FFF2-40B4-BE49-F238E27FC236}">
                <a16:creationId xmlns:a16="http://schemas.microsoft.com/office/drawing/2014/main" id="{C5BEF304-5203-7313-FBE5-2159AE310D24}"/>
              </a:ext>
            </a:extLst>
          </p:cNvPr>
          <p:cNvSpPr txBox="1"/>
          <p:nvPr/>
        </p:nvSpPr>
        <p:spPr>
          <a:xfrm>
            <a:off x="533941" y="4626019"/>
            <a:ext cx="2209259" cy="400110"/>
          </a:xfrm>
          <a:prstGeom prst="rect">
            <a:avLst/>
          </a:prstGeom>
          <a:noFill/>
        </p:spPr>
        <p:txBody>
          <a:bodyPr wrap="none" rtlCol="0">
            <a:spAutoFit/>
          </a:bodyPr>
          <a:lstStyle/>
          <a:p>
            <a:r>
              <a:rPr lang="x-none" sz="2000" dirty="0">
                <a:solidFill>
                  <a:srgbClr val="002060"/>
                </a:solidFill>
                <a:latin typeface="Arial" panose="020B0604020202020204" pitchFamily="34" charset="0"/>
                <a:cs typeface="Arial" panose="020B0604020202020204" pitchFamily="34" charset="0"/>
              </a:rPr>
              <a:t>Drierite Desiccant</a:t>
            </a:r>
          </a:p>
        </p:txBody>
      </p:sp>
      <p:pic>
        <p:nvPicPr>
          <p:cNvPr id="9" name="Picture 8">
            <a:extLst>
              <a:ext uri="{FF2B5EF4-FFF2-40B4-BE49-F238E27FC236}">
                <a16:creationId xmlns:a16="http://schemas.microsoft.com/office/drawing/2014/main" id="{AFA87444-725F-7BAB-191F-D62473A6E579}"/>
              </a:ext>
            </a:extLst>
          </p:cNvPr>
          <p:cNvPicPr>
            <a:picLocks noChangeAspect="1"/>
          </p:cNvPicPr>
          <p:nvPr/>
        </p:nvPicPr>
        <p:blipFill>
          <a:blip r:embed="rId13"/>
          <a:stretch>
            <a:fillRect/>
          </a:stretch>
        </p:blipFill>
        <p:spPr>
          <a:xfrm>
            <a:off x="191456" y="2537778"/>
            <a:ext cx="1422400" cy="2108200"/>
          </a:xfrm>
          <a:prstGeom prst="rect">
            <a:avLst/>
          </a:prstGeom>
        </p:spPr>
      </p:pic>
      <p:pic>
        <p:nvPicPr>
          <p:cNvPr id="11" name="Picture 10">
            <a:extLst>
              <a:ext uri="{FF2B5EF4-FFF2-40B4-BE49-F238E27FC236}">
                <a16:creationId xmlns:a16="http://schemas.microsoft.com/office/drawing/2014/main" id="{B266E0EA-C2CD-7818-A397-F91DD415D86A}"/>
              </a:ext>
            </a:extLst>
          </p:cNvPr>
          <p:cNvPicPr>
            <a:picLocks noChangeAspect="1"/>
          </p:cNvPicPr>
          <p:nvPr/>
        </p:nvPicPr>
        <p:blipFill>
          <a:blip r:embed="rId14"/>
          <a:stretch>
            <a:fillRect/>
          </a:stretch>
        </p:blipFill>
        <p:spPr>
          <a:xfrm>
            <a:off x="1709170" y="2670219"/>
            <a:ext cx="965200" cy="1955800"/>
          </a:xfrm>
          <a:prstGeom prst="rect">
            <a:avLst/>
          </a:prstGeom>
        </p:spPr>
      </p:pic>
      <p:pic>
        <p:nvPicPr>
          <p:cNvPr id="12" name="Audio 11">
            <a:hlinkClick r:id="" action="ppaction://media"/>
            <a:extLst>
              <a:ext uri="{FF2B5EF4-FFF2-40B4-BE49-F238E27FC236}">
                <a16:creationId xmlns:a16="http://schemas.microsoft.com/office/drawing/2014/main" id="{C2ABD1E7-71F1-D8EE-74B0-5590DA13EB9E}"/>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1366500" y="6032500"/>
            <a:ext cx="609600" cy="609600"/>
          </a:xfrm>
          <a:prstGeom prst="rect">
            <a:avLst/>
          </a:prstGeom>
        </p:spPr>
      </p:pic>
      <p:pic>
        <p:nvPicPr>
          <p:cNvPr id="22" name="Picture 21">
            <a:extLst>
              <a:ext uri="{FF2B5EF4-FFF2-40B4-BE49-F238E27FC236}">
                <a16:creationId xmlns:a16="http://schemas.microsoft.com/office/drawing/2014/main" id="{C41843BD-15DC-DF42-3C19-C2E6CA422F56}"/>
              </a:ext>
            </a:extLst>
          </p:cNvPr>
          <p:cNvPicPr>
            <a:picLocks noChangeAspect="1"/>
          </p:cNvPicPr>
          <p:nvPr/>
        </p:nvPicPr>
        <p:blipFill>
          <a:blip r:embed="rId16"/>
          <a:stretch>
            <a:fillRect/>
          </a:stretch>
        </p:blipFill>
        <p:spPr>
          <a:xfrm rot="5400000" flipH="1">
            <a:off x="1281253" y="4136067"/>
            <a:ext cx="689826" cy="2837821"/>
          </a:xfrm>
          <a:prstGeom prst="rect">
            <a:avLst/>
          </a:prstGeom>
        </p:spPr>
      </p:pic>
      <p:sp>
        <p:nvSpPr>
          <p:cNvPr id="23" name="TextBox 22">
            <a:extLst>
              <a:ext uri="{FF2B5EF4-FFF2-40B4-BE49-F238E27FC236}">
                <a16:creationId xmlns:a16="http://schemas.microsoft.com/office/drawing/2014/main" id="{ED4A38FC-90FD-05D8-E8F1-ED897DBBDBED}"/>
              </a:ext>
            </a:extLst>
          </p:cNvPr>
          <p:cNvSpPr txBox="1"/>
          <p:nvPr/>
        </p:nvSpPr>
        <p:spPr>
          <a:xfrm>
            <a:off x="281331" y="5954095"/>
            <a:ext cx="2592633" cy="400110"/>
          </a:xfrm>
          <a:prstGeom prst="rect">
            <a:avLst/>
          </a:prstGeom>
          <a:noFill/>
        </p:spPr>
        <p:txBody>
          <a:bodyPr wrap="none" rtlCol="0">
            <a:spAutoFit/>
          </a:bodyPr>
          <a:lstStyle/>
          <a:p>
            <a:r>
              <a:rPr lang="x-none" sz="2000" dirty="0">
                <a:solidFill>
                  <a:srgbClr val="002060"/>
                </a:solidFill>
                <a:latin typeface="Arial" panose="020B0604020202020204" pitchFamily="34" charset="0"/>
                <a:cs typeface="Arial" panose="020B0604020202020204" pitchFamily="34" charset="0"/>
              </a:rPr>
              <a:t>Two-Stage Gas Filter</a:t>
            </a:r>
          </a:p>
        </p:txBody>
      </p:sp>
    </p:spTree>
    <p:extLst>
      <p:ext uri="{BB962C8B-B14F-4D97-AF65-F5344CB8AC3E}">
        <p14:creationId xmlns:p14="http://schemas.microsoft.com/office/powerpoint/2010/main" val="646719849"/>
      </p:ext>
    </p:extLst>
  </p:cSld>
  <p:clrMapOvr>
    <a:masterClrMapping/>
  </p:clrMapOvr>
  <mc:AlternateContent xmlns:mc="http://schemas.openxmlformats.org/markup-compatibility/2006" xmlns:p14="http://schemas.microsoft.com/office/powerpoint/2010/main">
    <mc:Choice Requires="p14">
      <p:transition spd="slow" p14:dur="2000" advTm="82471"/>
    </mc:Choice>
    <mc:Fallback xmlns="">
      <p:transition spd="slow" advTm="824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0A9F232-BE9B-EA1C-F087-94E9FC2ACF17}"/>
              </a:ext>
            </a:extLst>
          </p:cNvPr>
          <p:cNvSpPr txBox="1"/>
          <p:nvPr/>
        </p:nvSpPr>
        <p:spPr>
          <a:xfrm>
            <a:off x="0" y="0"/>
            <a:ext cx="12191999" cy="461665"/>
          </a:xfrm>
          <a:prstGeom prst="rect">
            <a:avLst/>
          </a:prstGeom>
          <a:gradFill>
            <a:gsLst>
              <a:gs pos="0">
                <a:srgbClr val="FFC000"/>
              </a:gs>
              <a:gs pos="65000">
                <a:srgbClr val="F0EBD5"/>
              </a:gs>
              <a:gs pos="100000">
                <a:schemeClr val="bg1"/>
              </a:gs>
            </a:gsLst>
            <a:lin ang="5400000" scaled="0"/>
          </a:gradFill>
          <a:ln>
            <a:noFill/>
          </a:ln>
        </p:spPr>
        <p:txBody>
          <a:bodyPr wrap="square" rtlCol="0" anchor="b">
            <a:spAutoFit/>
          </a:bodyPr>
          <a:lstStyle/>
          <a:p>
            <a:pPr algn="ctr"/>
            <a:r>
              <a:rPr lang="de-DE" altLang="en-US" sz="2400" dirty="0" err="1">
                <a:solidFill>
                  <a:srgbClr val="000066"/>
                </a:solidFill>
                <a:latin typeface="Arial" panose="020B0604020202020204" pitchFamily="34" charset="0"/>
                <a:cs typeface="Arial" panose="020B0604020202020204" pitchFamily="34" charset="0"/>
              </a:rPr>
              <a:t>Sensing</a:t>
            </a:r>
            <a:r>
              <a:rPr lang="de-DE" altLang="en-US" sz="2400" dirty="0">
                <a:solidFill>
                  <a:srgbClr val="000066"/>
                </a:solidFill>
                <a:latin typeface="Arial" panose="020B0604020202020204" pitchFamily="34" charset="0"/>
                <a:cs typeface="Arial" panose="020B0604020202020204" pitchFamily="34" charset="0"/>
              </a:rPr>
              <a:t> Solutions: </a:t>
            </a:r>
            <a:r>
              <a:rPr lang="de-DE" altLang="en-US" sz="2400" dirty="0" err="1">
                <a:solidFill>
                  <a:srgbClr val="000066"/>
                </a:solidFill>
                <a:latin typeface="Arial" panose="020B0604020202020204" pitchFamily="34" charset="0"/>
                <a:cs typeface="Arial" panose="020B0604020202020204" pitchFamily="34" charset="0"/>
              </a:rPr>
              <a:t>Requirements</a:t>
            </a:r>
            <a:r>
              <a:rPr lang="de-DE" altLang="en-US" sz="2400" dirty="0">
                <a:solidFill>
                  <a:srgbClr val="000066"/>
                </a:solidFill>
                <a:latin typeface="Arial" panose="020B0604020202020204" pitchFamily="34" charset="0"/>
                <a:cs typeface="Arial" panose="020B0604020202020204" pitchFamily="34" charset="0"/>
              </a:rPr>
              <a:t> </a:t>
            </a:r>
            <a:r>
              <a:rPr lang="de-DE" altLang="en-US" sz="2400" i="1" dirty="0">
                <a:solidFill>
                  <a:srgbClr val="000066"/>
                </a:solidFill>
                <a:latin typeface="Arial" panose="020B0604020202020204" pitchFamily="34" charset="0"/>
                <a:cs typeface="Arial" panose="020B0604020202020204" pitchFamily="34" charset="0"/>
              </a:rPr>
              <a:t>(See Annex A </a:t>
            </a:r>
            <a:r>
              <a:rPr lang="de-DE" altLang="en-US" sz="2400" i="1" dirty="0" err="1">
                <a:solidFill>
                  <a:srgbClr val="000066"/>
                </a:solidFill>
                <a:latin typeface="Arial" panose="020B0604020202020204" pitchFamily="34" charset="0"/>
                <a:cs typeface="Arial" panose="020B0604020202020204" pitchFamily="34" charset="0"/>
              </a:rPr>
              <a:t>of</a:t>
            </a:r>
            <a:r>
              <a:rPr lang="de-DE" altLang="en-US" sz="2400" i="1" dirty="0">
                <a:solidFill>
                  <a:srgbClr val="000066"/>
                </a:solidFill>
                <a:latin typeface="Arial" panose="020B0604020202020204" pitchFamily="34" charset="0"/>
                <a:cs typeface="Arial" panose="020B0604020202020204" pitchFamily="34" charset="0"/>
              </a:rPr>
              <a:t> GAW </a:t>
            </a:r>
            <a:r>
              <a:rPr lang="de-DE" altLang="en-US" sz="2400" i="1" dirty="0" err="1">
                <a:solidFill>
                  <a:srgbClr val="000066"/>
                </a:solidFill>
                <a:latin typeface="Arial" panose="020B0604020202020204" pitchFamily="34" charset="0"/>
                <a:cs typeface="Arial" panose="020B0604020202020204" pitchFamily="34" charset="0"/>
              </a:rPr>
              <a:t>No</a:t>
            </a:r>
            <a:r>
              <a:rPr lang="de-DE" altLang="en-US" sz="2400" i="1" dirty="0">
                <a:solidFill>
                  <a:srgbClr val="000066"/>
                </a:solidFill>
                <a:latin typeface="Arial" panose="020B0604020202020204" pitchFamily="34" charset="0"/>
                <a:cs typeface="Arial" panose="020B0604020202020204" pitchFamily="34" charset="0"/>
              </a:rPr>
              <a:t> 268)</a:t>
            </a:r>
          </a:p>
        </p:txBody>
      </p:sp>
      <p:sp>
        <p:nvSpPr>
          <p:cNvPr id="15" name="Date Placeholder 14">
            <a:extLst>
              <a:ext uri="{FF2B5EF4-FFF2-40B4-BE49-F238E27FC236}">
                <a16:creationId xmlns:a16="http://schemas.microsoft.com/office/drawing/2014/main" id="{33FC75CD-DA1E-711D-FEBC-51710DFE6F00}"/>
              </a:ext>
            </a:extLst>
          </p:cNvPr>
          <p:cNvSpPr>
            <a:spLocks noGrp="1"/>
          </p:cNvSpPr>
          <p:nvPr>
            <p:ph type="dt" sz="half" idx="10"/>
          </p:nvPr>
        </p:nvSpPr>
        <p:spPr>
          <a:xfrm>
            <a:off x="0" y="6463979"/>
            <a:ext cx="2743200" cy="365125"/>
          </a:xfrm>
        </p:spPr>
        <p:txBody>
          <a:bodyPr/>
          <a:lstStyle/>
          <a:p>
            <a:fld id="{015D31BB-C926-7A4C-B3DF-93667C15705A}" type="datetime1">
              <a:rPr lang="de-DE" sz="1600" smtClean="0">
                <a:latin typeface="Arial" panose="020B0604020202020204" pitchFamily="34" charset="0"/>
                <a:cs typeface="Arial" panose="020B0604020202020204" pitchFamily="34" charset="0"/>
              </a:rPr>
              <a:t>28.03.24</a:t>
            </a:fld>
            <a:endParaRPr lang="x-none" sz="1050" dirty="0">
              <a:latin typeface="Arial" panose="020B0604020202020204" pitchFamily="34" charset="0"/>
              <a:cs typeface="Arial" panose="020B0604020202020204" pitchFamily="34" charset="0"/>
            </a:endParaRPr>
          </a:p>
        </p:txBody>
      </p:sp>
      <p:sp>
        <p:nvSpPr>
          <p:cNvPr id="16" name="Slide Number Placeholder 15">
            <a:extLst>
              <a:ext uri="{FF2B5EF4-FFF2-40B4-BE49-F238E27FC236}">
                <a16:creationId xmlns:a16="http://schemas.microsoft.com/office/drawing/2014/main" id="{64259B15-BF1A-E4A9-4391-DABF3C8ADA1D}"/>
              </a:ext>
            </a:extLst>
          </p:cNvPr>
          <p:cNvSpPr>
            <a:spLocks noGrp="1"/>
          </p:cNvSpPr>
          <p:nvPr>
            <p:ph type="sldNum" sz="quarter" idx="12"/>
          </p:nvPr>
        </p:nvSpPr>
        <p:spPr>
          <a:xfrm>
            <a:off x="9448800" y="6496129"/>
            <a:ext cx="2743200" cy="365125"/>
          </a:xfrm>
        </p:spPr>
        <p:txBody>
          <a:bodyPr/>
          <a:lstStyle/>
          <a:p>
            <a:fld id="{BE5BD845-BFF7-724A-88D3-4E04361813C8}" type="slidenum">
              <a:rPr lang="x-none" sz="2000" smtClean="0">
                <a:latin typeface="Arial" panose="020B0604020202020204" pitchFamily="34" charset="0"/>
                <a:cs typeface="Arial" panose="020B0604020202020204" pitchFamily="34" charset="0"/>
              </a:rPr>
              <a:t>13</a:t>
            </a:fld>
            <a:endParaRPr lang="x-none" sz="2000" dirty="0">
              <a:latin typeface="Arial" panose="020B0604020202020204" pitchFamily="34" charset="0"/>
              <a:cs typeface="Arial" panose="020B0604020202020204" pitchFamily="34" charset="0"/>
            </a:endParaRPr>
          </a:p>
        </p:txBody>
      </p:sp>
      <p:grpSp>
        <p:nvGrpSpPr>
          <p:cNvPr id="54" name="Group 53">
            <a:extLst>
              <a:ext uri="{FF2B5EF4-FFF2-40B4-BE49-F238E27FC236}">
                <a16:creationId xmlns:a16="http://schemas.microsoft.com/office/drawing/2014/main" id="{CC20CA0D-A5D1-CF9E-3A99-02B4D363E3F4}"/>
              </a:ext>
            </a:extLst>
          </p:cNvPr>
          <p:cNvGrpSpPr>
            <a:grpSpLocks noChangeAspect="1"/>
          </p:cNvGrpSpPr>
          <p:nvPr/>
        </p:nvGrpSpPr>
        <p:grpSpPr>
          <a:xfrm>
            <a:off x="3210257" y="6328570"/>
            <a:ext cx="5397858" cy="425855"/>
            <a:chOff x="297089" y="5855279"/>
            <a:chExt cx="11719118" cy="924560"/>
          </a:xfrm>
        </p:grpSpPr>
        <p:pic>
          <p:nvPicPr>
            <p:cNvPr id="55" name="docshape8">
              <a:extLst>
                <a:ext uri="{FF2B5EF4-FFF2-40B4-BE49-F238E27FC236}">
                  <a16:creationId xmlns:a16="http://schemas.microsoft.com/office/drawing/2014/main" id="{C8D537E0-EEEC-8E7A-09B0-A46F690DF142}"/>
                </a:ext>
              </a:extLst>
            </p:cNvPr>
            <p:cNvPicPr>
              <a:picLocks noChangeAspect="1" noEditPoints="1" noChangeArrowheads="1" noChangeShapeType="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97089" y="5855279"/>
              <a:ext cx="1162720" cy="924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6" name="Group 55">
              <a:extLst>
                <a:ext uri="{FF2B5EF4-FFF2-40B4-BE49-F238E27FC236}">
                  <a16:creationId xmlns:a16="http://schemas.microsoft.com/office/drawing/2014/main" id="{71E0E91F-E6B2-A177-66C9-36587F4B4380}"/>
                </a:ext>
              </a:extLst>
            </p:cNvPr>
            <p:cNvGrpSpPr/>
            <p:nvPr/>
          </p:nvGrpSpPr>
          <p:grpSpPr>
            <a:xfrm>
              <a:off x="10679532" y="5996342"/>
              <a:ext cx="1336675" cy="549275"/>
              <a:chOff x="3726403" y="4704141"/>
              <a:chExt cx="1336675" cy="549275"/>
            </a:xfrm>
          </p:grpSpPr>
          <p:sp>
            <p:nvSpPr>
              <p:cNvPr id="62" name="docshape9">
                <a:extLst>
                  <a:ext uri="{FF2B5EF4-FFF2-40B4-BE49-F238E27FC236}">
                    <a16:creationId xmlns:a16="http://schemas.microsoft.com/office/drawing/2014/main" id="{B1D5D37B-A20D-80EC-2416-E20A07BC7425}"/>
                  </a:ext>
                </a:extLst>
              </p:cNvPr>
              <p:cNvSpPr>
                <a:spLocks noChangeAspect="1" noEditPoints="1" noChangeArrowheads="1" noChangeShapeType="1" noTextEdit="1"/>
              </p:cNvSpPr>
              <p:nvPr/>
            </p:nvSpPr>
            <p:spPr bwMode="auto">
              <a:xfrm>
                <a:off x="4336003" y="4820981"/>
                <a:ext cx="727075" cy="337820"/>
              </a:xfrm>
              <a:custGeom>
                <a:avLst/>
                <a:gdLst>
                  <a:gd name="T0" fmla="+- 0 5001 4951"/>
                  <a:gd name="T1" fmla="*/ T0 w 1145"/>
                  <a:gd name="T2" fmla="+- 0 13826 13714"/>
                  <a:gd name="T3" fmla="*/ 13826 h 532"/>
                  <a:gd name="T4" fmla="+- 0 5014 4951"/>
                  <a:gd name="T5" fmla="*/ T4 w 1145"/>
                  <a:gd name="T6" fmla="+- 0 13737 13714"/>
                  <a:gd name="T7" fmla="*/ 13737 h 532"/>
                  <a:gd name="T8" fmla="+- 0 5009 4951"/>
                  <a:gd name="T9" fmla="*/ T8 w 1145"/>
                  <a:gd name="T10" fmla="+- 0 13714 13714"/>
                  <a:gd name="T11" fmla="*/ 13714 h 532"/>
                  <a:gd name="T12" fmla="+- 0 4968 4951"/>
                  <a:gd name="T13" fmla="*/ T12 w 1145"/>
                  <a:gd name="T14" fmla="+- 0 13823 13714"/>
                  <a:gd name="T15" fmla="*/ 13823 h 532"/>
                  <a:gd name="T16" fmla="+- 0 5066 4951"/>
                  <a:gd name="T17" fmla="*/ T16 w 1145"/>
                  <a:gd name="T18" fmla="+- 0 13834 13714"/>
                  <a:gd name="T19" fmla="*/ 13834 h 532"/>
                  <a:gd name="T20" fmla="+- 0 4998 4951"/>
                  <a:gd name="T21" fmla="*/ T20 w 1145"/>
                  <a:gd name="T22" fmla="+- 0 13984 13714"/>
                  <a:gd name="T23" fmla="*/ 13984 h 532"/>
                  <a:gd name="T24" fmla="+- 0 4951 4951"/>
                  <a:gd name="T25" fmla="*/ T24 w 1145"/>
                  <a:gd name="T26" fmla="+- 0 14048 13714"/>
                  <a:gd name="T27" fmla="*/ 14048 h 532"/>
                  <a:gd name="T28" fmla="+- 0 5073 4951"/>
                  <a:gd name="T29" fmla="*/ T28 w 1145"/>
                  <a:gd name="T30" fmla="+- 0 14185 13714"/>
                  <a:gd name="T31" fmla="*/ 14185 h 532"/>
                  <a:gd name="T32" fmla="+- 0 5005 4951"/>
                  <a:gd name="T33" fmla="*/ T32 w 1145"/>
                  <a:gd name="T34" fmla="+- 0 14189 13714"/>
                  <a:gd name="T35" fmla="*/ 14189 h 532"/>
                  <a:gd name="T36" fmla="+- 0 5018 4951"/>
                  <a:gd name="T37" fmla="*/ T36 w 1145"/>
                  <a:gd name="T38" fmla="+- 0 14244 13714"/>
                  <a:gd name="T39" fmla="*/ 14244 h 532"/>
                  <a:gd name="T40" fmla="+- 0 5094 4951"/>
                  <a:gd name="T41" fmla="*/ T40 w 1145"/>
                  <a:gd name="T42" fmla="+- 0 14204 13714"/>
                  <a:gd name="T43" fmla="*/ 14204 h 532"/>
                  <a:gd name="T44" fmla="+- 0 5156 4951"/>
                  <a:gd name="T45" fmla="*/ T44 w 1145"/>
                  <a:gd name="T46" fmla="+- 0 13912 13714"/>
                  <a:gd name="T47" fmla="*/ 13912 h 532"/>
                  <a:gd name="T48" fmla="+- 0 5211 4951"/>
                  <a:gd name="T49" fmla="*/ T48 w 1145"/>
                  <a:gd name="T50" fmla="+- 0 14188 13714"/>
                  <a:gd name="T51" fmla="*/ 14188 h 532"/>
                  <a:gd name="T52" fmla="+- 0 5170 4951"/>
                  <a:gd name="T53" fmla="*/ T52 w 1145"/>
                  <a:gd name="T54" fmla="+- 0 14137 13714"/>
                  <a:gd name="T55" fmla="*/ 14137 h 532"/>
                  <a:gd name="T56" fmla="+- 0 5199 4951"/>
                  <a:gd name="T57" fmla="*/ T56 w 1145"/>
                  <a:gd name="T58" fmla="+- 0 14243 13714"/>
                  <a:gd name="T59" fmla="*/ 14243 h 532"/>
                  <a:gd name="T60" fmla="+- 0 5254 4951"/>
                  <a:gd name="T61" fmla="*/ T60 w 1145"/>
                  <a:gd name="T62" fmla="+- 0 13822 13714"/>
                  <a:gd name="T63" fmla="*/ 13822 h 532"/>
                  <a:gd name="T64" fmla="+- 0 5205 4951"/>
                  <a:gd name="T65" fmla="*/ T64 w 1145"/>
                  <a:gd name="T66" fmla="+- 0 13769 13714"/>
                  <a:gd name="T67" fmla="*/ 13769 h 532"/>
                  <a:gd name="T68" fmla="+- 0 5258 4951"/>
                  <a:gd name="T69" fmla="*/ T68 w 1145"/>
                  <a:gd name="T70" fmla="+- 0 13720 13714"/>
                  <a:gd name="T71" fmla="*/ 13720 h 532"/>
                  <a:gd name="T72" fmla="+- 0 5179 4951"/>
                  <a:gd name="T73" fmla="*/ T72 w 1145"/>
                  <a:gd name="T74" fmla="+- 0 13813 13714"/>
                  <a:gd name="T75" fmla="*/ 13813 h 532"/>
                  <a:gd name="T76" fmla="+- 0 5275 4951"/>
                  <a:gd name="T77" fmla="*/ T76 w 1145"/>
                  <a:gd name="T78" fmla="+- 0 13838 13714"/>
                  <a:gd name="T79" fmla="*/ 13838 h 532"/>
                  <a:gd name="T80" fmla="+- 0 5234 4951"/>
                  <a:gd name="T81" fmla="*/ T80 w 1145"/>
                  <a:gd name="T82" fmla="+- 0 13995 13714"/>
                  <a:gd name="T83" fmla="*/ 13995 h 532"/>
                  <a:gd name="T84" fmla="+- 0 5196 4951"/>
                  <a:gd name="T85" fmla="*/ T84 w 1145"/>
                  <a:gd name="T86" fmla="+- 0 13961 13714"/>
                  <a:gd name="T87" fmla="*/ 13961 h 532"/>
                  <a:gd name="T88" fmla="+- 0 5270 4951"/>
                  <a:gd name="T89" fmla="*/ T88 w 1145"/>
                  <a:gd name="T90" fmla="+- 0 13953 13714"/>
                  <a:gd name="T91" fmla="*/ 13953 h 532"/>
                  <a:gd name="T92" fmla="+- 0 5280 4951"/>
                  <a:gd name="T93" fmla="*/ T92 w 1145"/>
                  <a:gd name="T94" fmla="+- 0 14243 13714"/>
                  <a:gd name="T95" fmla="*/ 14243 h 532"/>
                  <a:gd name="T96" fmla="+- 0 5388 4951"/>
                  <a:gd name="T97" fmla="*/ T96 w 1145"/>
                  <a:gd name="T98" fmla="+- 0 13778 13714"/>
                  <a:gd name="T99" fmla="*/ 13778 h 532"/>
                  <a:gd name="T100" fmla="+- 0 5378 4951"/>
                  <a:gd name="T101" fmla="*/ T100 w 1145"/>
                  <a:gd name="T102" fmla="+- 0 13717 13714"/>
                  <a:gd name="T103" fmla="*/ 13717 h 532"/>
                  <a:gd name="T104" fmla="+- 0 5365 4951"/>
                  <a:gd name="T105" fmla="*/ T104 w 1145"/>
                  <a:gd name="T106" fmla="+- 0 13794 13714"/>
                  <a:gd name="T107" fmla="*/ 13794 h 532"/>
                  <a:gd name="T108" fmla="+- 0 5366 4951"/>
                  <a:gd name="T109" fmla="*/ T108 w 1145"/>
                  <a:gd name="T110" fmla="+- 0 13770 13714"/>
                  <a:gd name="T111" fmla="*/ 13770 h 532"/>
                  <a:gd name="T112" fmla="+- 0 5313 4951"/>
                  <a:gd name="T113" fmla="*/ T112 w 1145"/>
                  <a:gd name="T114" fmla="+- 0 13717 13714"/>
                  <a:gd name="T115" fmla="*/ 13717 h 532"/>
                  <a:gd name="T116" fmla="+- 0 5418 4951"/>
                  <a:gd name="T117" fmla="*/ T116 w 1145"/>
                  <a:gd name="T118" fmla="+- 0 14233 13714"/>
                  <a:gd name="T119" fmla="*/ 14233 h 532"/>
                  <a:gd name="T120" fmla="+- 0 5353 4951"/>
                  <a:gd name="T121" fmla="*/ T120 w 1145"/>
                  <a:gd name="T122" fmla="+- 0 14146 13714"/>
                  <a:gd name="T123" fmla="*/ 14146 h 532"/>
                  <a:gd name="T124" fmla="+- 0 5381 4951"/>
                  <a:gd name="T125" fmla="*/ T124 w 1145"/>
                  <a:gd name="T126" fmla="+- 0 14105 13714"/>
                  <a:gd name="T127" fmla="*/ 14105 h 532"/>
                  <a:gd name="T128" fmla="+- 0 5324 4951"/>
                  <a:gd name="T129" fmla="*/ T128 w 1145"/>
                  <a:gd name="T130" fmla="+- 0 14205 13714"/>
                  <a:gd name="T131" fmla="*/ 14205 h 532"/>
                  <a:gd name="T132" fmla="+- 0 5437 4951"/>
                  <a:gd name="T133" fmla="*/ T132 w 1145"/>
                  <a:gd name="T134" fmla="+- 0 13979 13714"/>
                  <a:gd name="T135" fmla="*/ 13979 h 532"/>
                  <a:gd name="T136" fmla="+- 0 5378 4951"/>
                  <a:gd name="T137" fmla="*/ T136 w 1145"/>
                  <a:gd name="T138" fmla="+- 0 14029 13714"/>
                  <a:gd name="T139" fmla="*/ 14029 h 532"/>
                  <a:gd name="T140" fmla="+- 0 5358 4951"/>
                  <a:gd name="T141" fmla="*/ T140 w 1145"/>
                  <a:gd name="T142" fmla="+- 0 13942 13714"/>
                  <a:gd name="T143" fmla="*/ 13942 h 532"/>
                  <a:gd name="T144" fmla="+- 0 5368 4951"/>
                  <a:gd name="T145" fmla="*/ T144 w 1145"/>
                  <a:gd name="T146" fmla="+- 0 13910 13714"/>
                  <a:gd name="T147" fmla="*/ 13910 h 532"/>
                  <a:gd name="T148" fmla="+- 0 5335 4951"/>
                  <a:gd name="T149" fmla="*/ T148 w 1145"/>
                  <a:gd name="T150" fmla="+- 0 14031 13714"/>
                  <a:gd name="T151" fmla="*/ 14031 h 532"/>
                  <a:gd name="T152" fmla="+- 0 5429 4951"/>
                  <a:gd name="T153" fmla="*/ T152 w 1145"/>
                  <a:gd name="T154" fmla="+- 0 14019 13714"/>
                  <a:gd name="T155" fmla="*/ 14019 h 532"/>
                  <a:gd name="T156" fmla="+- 0 5461 4951"/>
                  <a:gd name="T157" fmla="*/ T156 w 1145"/>
                  <a:gd name="T158" fmla="+- 0 14243 13714"/>
                  <a:gd name="T159" fmla="*/ 14243 h 532"/>
                  <a:gd name="T160" fmla="+- 0 5514 4951"/>
                  <a:gd name="T161" fmla="*/ T160 w 1145"/>
                  <a:gd name="T162" fmla="+- 0 13798 13714"/>
                  <a:gd name="T163" fmla="*/ 13798 h 532"/>
                  <a:gd name="T164" fmla="+- 0 5472 4951"/>
                  <a:gd name="T165" fmla="*/ T164 w 1145"/>
                  <a:gd name="T166" fmla="+- 0 13746 13714"/>
                  <a:gd name="T167" fmla="*/ 13746 h 532"/>
                  <a:gd name="T168" fmla="+- 0 5501 4951"/>
                  <a:gd name="T169" fmla="*/ T168 w 1145"/>
                  <a:gd name="T170" fmla="+- 0 13852 13714"/>
                  <a:gd name="T171" fmla="*/ 13852 h 532"/>
                  <a:gd name="T172" fmla="+- 0 5488 4951"/>
                  <a:gd name="T173" fmla="*/ T172 w 1145"/>
                  <a:gd name="T174" fmla="+- 0 13931 13714"/>
                  <a:gd name="T175" fmla="*/ 13931 h 532"/>
                  <a:gd name="T176" fmla="+- 0 5479 4951"/>
                  <a:gd name="T177" fmla="*/ T176 w 1145"/>
                  <a:gd name="T178" fmla="+- 0 13911 13714"/>
                  <a:gd name="T179" fmla="*/ 13911 h 532"/>
                  <a:gd name="T180" fmla="+- 0 5515 4951"/>
                  <a:gd name="T181" fmla="*/ T180 w 1145"/>
                  <a:gd name="T182" fmla="+- 0 14001 13714"/>
                  <a:gd name="T183" fmla="*/ 14001 h 532"/>
                  <a:gd name="T184" fmla="+- 0 5490 4951"/>
                  <a:gd name="T185" fmla="*/ T184 w 1145"/>
                  <a:gd name="T186" fmla="+- 0 14051 13714"/>
                  <a:gd name="T187" fmla="*/ 14051 h 532"/>
                  <a:gd name="T188" fmla="+- 0 5545 4951"/>
                  <a:gd name="T189" fmla="*/ T188 w 1145"/>
                  <a:gd name="T190" fmla="+- 0 13852 13714"/>
                  <a:gd name="T191" fmla="*/ 13852 h 532"/>
                  <a:gd name="T192" fmla="+- 0 5631 4951"/>
                  <a:gd name="T193" fmla="*/ T192 w 1145"/>
                  <a:gd name="T194" fmla="+- 0 13914 13714"/>
                  <a:gd name="T195" fmla="*/ 13914 h 532"/>
                  <a:gd name="T196" fmla="+- 0 5631 4951"/>
                  <a:gd name="T197" fmla="*/ T196 w 1145"/>
                  <a:gd name="T198" fmla="+- 0 13942 13714"/>
                  <a:gd name="T199" fmla="*/ 13942 h 532"/>
                  <a:gd name="T200" fmla="+- 0 5647 4951"/>
                  <a:gd name="T201" fmla="*/ T200 w 1145"/>
                  <a:gd name="T202" fmla="+- 0 13987 13714"/>
                  <a:gd name="T203" fmla="*/ 13987 h 532"/>
                  <a:gd name="T204" fmla="+- 0 5677 4951"/>
                  <a:gd name="T205" fmla="*/ T204 w 1145"/>
                  <a:gd name="T206" fmla="+- 0 13912 13714"/>
                  <a:gd name="T207" fmla="*/ 13912 h 532"/>
                  <a:gd name="T208" fmla="+- 0 5880 4951"/>
                  <a:gd name="T209" fmla="*/ T208 w 1145"/>
                  <a:gd name="T210" fmla="+- 0 14024 13714"/>
                  <a:gd name="T211" fmla="*/ 14024 h 532"/>
                  <a:gd name="T212" fmla="+- 0 5801 4951"/>
                  <a:gd name="T213" fmla="*/ T212 w 1145"/>
                  <a:gd name="T214" fmla="+- 0 14048 13714"/>
                  <a:gd name="T215" fmla="*/ 14048 h 532"/>
                  <a:gd name="T216" fmla="+- 0 5964 4951"/>
                  <a:gd name="T217" fmla="*/ T216 w 1145"/>
                  <a:gd name="T218" fmla="+- 0 13991 13714"/>
                  <a:gd name="T219" fmla="*/ 13991 h 532"/>
                  <a:gd name="T220" fmla="+- 0 5968 4951"/>
                  <a:gd name="T221" fmla="*/ T220 w 1145"/>
                  <a:gd name="T222" fmla="+- 0 13915 13714"/>
                  <a:gd name="T223" fmla="*/ 13915 h 532"/>
                  <a:gd name="T224" fmla="+- 0 5944 4951"/>
                  <a:gd name="T225" fmla="*/ T224 w 1145"/>
                  <a:gd name="T226" fmla="+- 0 13934 13714"/>
                  <a:gd name="T227" fmla="*/ 13934 h 532"/>
                  <a:gd name="T228" fmla="+- 0 5928 4951"/>
                  <a:gd name="T229" fmla="*/ T228 w 1145"/>
                  <a:gd name="T230" fmla="+- 0 13991 13714"/>
                  <a:gd name="T231" fmla="*/ 13991 h 532"/>
                  <a:gd name="T232" fmla="+- 0 6000 4951"/>
                  <a:gd name="T233" fmla="*/ T232 w 1145"/>
                  <a:gd name="T234" fmla="+- 0 14048 13714"/>
                  <a:gd name="T235" fmla="*/ 14048 h 532"/>
                  <a:gd name="T236" fmla="+- 0 6017 4951"/>
                  <a:gd name="T237" fmla="*/ T236 w 1145"/>
                  <a:gd name="T238" fmla="+- 0 13912 13714"/>
                  <a:gd name="T239" fmla="*/ 13912 h 53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 ang="0">
                    <a:pos x="T233" y="T235"/>
                  </a:cxn>
                  <a:cxn ang="0">
                    <a:pos x="T237" y="T239"/>
                  </a:cxn>
                </a:cxnLst>
                <a:rect l="0" t="0" r="r" b="b"/>
                <a:pathLst>
                  <a:path w="1145" h="532">
                    <a:moveTo>
                      <a:pt x="115" y="63"/>
                    </a:moveTo>
                    <a:lnTo>
                      <a:pt x="63" y="63"/>
                    </a:lnTo>
                    <a:lnTo>
                      <a:pt x="66" y="85"/>
                    </a:lnTo>
                    <a:lnTo>
                      <a:pt x="87" y="85"/>
                    </a:lnTo>
                    <a:lnTo>
                      <a:pt x="87" y="116"/>
                    </a:lnTo>
                    <a:lnTo>
                      <a:pt x="82" y="119"/>
                    </a:lnTo>
                    <a:lnTo>
                      <a:pt x="77" y="120"/>
                    </a:lnTo>
                    <a:lnTo>
                      <a:pt x="63" y="120"/>
                    </a:lnTo>
                    <a:lnTo>
                      <a:pt x="55" y="117"/>
                    </a:lnTo>
                    <a:lnTo>
                      <a:pt x="50" y="112"/>
                    </a:lnTo>
                    <a:lnTo>
                      <a:pt x="46" y="106"/>
                    </a:lnTo>
                    <a:lnTo>
                      <a:pt x="42" y="97"/>
                    </a:lnTo>
                    <a:lnTo>
                      <a:pt x="40" y="86"/>
                    </a:lnTo>
                    <a:lnTo>
                      <a:pt x="40" y="73"/>
                    </a:lnTo>
                    <a:lnTo>
                      <a:pt x="40" y="59"/>
                    </a:lnTo>
                    <a:lnTo>
                      <a:pt x="42" y="47"/>
                    </a:lnTo>
                    <a:lnTo>
                      <a:pt x="46" y="37"/>
                    </a:lnTo>
                    <a:lnTo>
                      <a:pt x="51" y="29"/>
                    </a:lnTo>
                    <a:lnTo>
                      <a:pt x="56" y="25"/>
                    </a:lnTo>
                    <a:lnTo>
                      <a:pt x="63" y="23"/>
                    </a:lnTo>
                    <a:lnTo>
                      <a:pt x="81" y="23"/>
                    </a:lnTo>
                    <a:lnTo>
                      <a:pt x="90" y="26"/>
                    </a:lnTo>
                    <a:lnTo>
                      <a:pt x="99" y="33"/>
                    </a:lnTo>
                    <a:lnTo>
                      <a:pt x="108" y="23"/>
                    </a:lnTo>
                    <a:lnTo>
                      <a:pt x="114" y="16"/>
                    </a:lnTo>
                    <a:lnTo>
                      <a:pt x="104" y="9"/>
                    </a:lnTo>
                    <a:lnTo>
                      <a:pt x="94" y="4"/>
                    </a:lnTo>
                    <a:lnTo>
                      <a:pt x="83" y="1"/>
                    </a:lnTo>
                    <a:lnTo>
                      <a:pt x="71" y="0"/>
                    </a:lnTo>
                    <a:lnTo>
                      <a:pt x="58" y="0"/>
                    </a:lnTo>
                    <a:lnTo>
                      <a:pt x="47" y="3"/>
                    </a:lnTo>
                    <a:lnTo>
                      <a:pt x="38" y="10"/>
                    </a:lnTo>
                    <a:lnTo>
                      <a:pt x="25" y="21"/>
                    </a:lnTo>
                    <a:lnTo>
                      <a:pt x="16" y="35"/>
                    </a:lnTo>
                    <a:lnTo>
                      <a:pt x="11" y="52"/>
                    </a:lnTo>
                    <a:lnTo>
                      <a:pt x="9" y="72"/>
                    </a:lnTo>
                    <a:lnTo>
                      <a:pt x="10" y="85"/>
                    </a:lnTo>
                    <a:lnTo>
                      <a:pt x="10" y="86"/>
                    </a:lnTo>
                    <a:lnTo>
                      <a:pt x="13" y="98"/>
                    </a:lnTo>
                    <a:lnTo>
                      <a:pt x="17" y="109"/>
                    </a:lnTo>
                    <a:lnTo>
                      <a:pt x="24" y="119"/>
                    </a:lnTo>
                    <a:lnTo>
                      <a:pt x="33" y="128"/>
                    </a:lnTo>
                    <a:lnTo>
                      <a:pt x="43" y="135"/>
                    </a:lnTo>
                    <a:lnTo>
                      <a:pt x="56" y="139"/>
                    </a:lnTo>
                    <a:lnTo>
                      <a:pt x="70" y="140"/>
                    </a:lnTo>
                    <a:lnTo>
                      <a:pt x="82" y="139"/>
                    </a:lnTo>
                    <a:lnTo>
                      <a:pt x="93" y="137"/>
                    </a:lnTo>
                    <a:lnTo>
                      <a:pt x="104" y="133"/>
                    </a:lnTo>
                    <a:lnTo>
                      <a:pt x="115" y="128"/>
                    </a:lnTo>
                    <a:lnTo>
                      <a:pt x="115" y="120"/>
                    </a:lnTo>
                    <a:lnTo>
                      <a:pt x="115" y="63"/>
                    </a:lnTo>
                    <a:close/>
                    <a:moveTo>
                      <a:pt x="117" y="334"/>
                    </a:moveTo>
                    <a:lnTo>
                      <a:pt x="107" y="302"/>
                    </a:lnTo>
                    <a:lnTo>
                      <a:pt x="99" y="279"/>
                    </a:lnTo>
                    <a:lnTo>
                      <a:pt x="83" y="228"/>
                    </a:lnTo>
                    <a:lnTo>
                      <a:pt x="74" y="198"/>
                    </a:lnTo>
                    <a:lnTo>
                      <a:pt x="71" y="198"/>
                    </a:lnTo>
                    <a:lnTo>
                      <a:pt x="71" y="279"/>
                    </a:lnTo>
                    <a:lnTo>
                      <a:pt x="45" y="279"/>
                    </a:lnTo>
                    <a:lnTo>
                      <a:pt x="47" y="270"/>
                    </a:lnTo>
                    <a:lnTo>
                      <a:pt x="49" y="264"/>
                    </a:lnTo>
                    <a:lnTo>
                      <a:pt x="52" y="254"/>
                    </a:lnTo>
                    <a:lnTo>
                      <a:pt x="54" y="244"/>
                    </a:lnTo>
                    <a:lnTo>
                      <a:pt x="58" y="228"/>
                    </a:lnTo>
                    <a:lnTo>
                      <a:pt x="62" y="245"/>
                    </a:lnTo>
                    <a:lnTo>
                      <a:pt x="67" y="265"/>
                    </a:lnTo>
                    <a:lnTo>
                      <a:pt x="71" y="279"/>
                    </a:lnTo>
                    <a:lnTo>
                      <a:pt x="71" y="198"/>
                    </a:lnTo>
                    <a:lnTo>
                      <a:pt x="44" y="198"/>
                    </a:lnTo>
                    <a:lnTo>
                      <a:pt x="0" y="334"/>
                    </a:lnTo>
                    <a:lnTo>
                      <a:pt x="28" y="334"/>
                    </a:lnTo>
                    <a:lnTo>
                      <a:pt x="38" y="302"/>
                    </a:lnTo>
                    <a:lnTo>
                      <a:pt x="78" y="302"/>
                    </a:lnTo>
                    <a:lnTo>
                      <a:pt x="87" y="334"/>
                    </a:lnTo>
                    <a:lnTo>
                      <a:pt x="117" y="334"/>
                    </a:lnTo>
                    <a:close/>
                    <a:moveTo>
                      <a:pt x="166" y="393"/>
                    </a:moveTo>
                    <a:lnTo>
                      <a:pt x="138" y="393"/>
                    </a:lnTo>
                    <a:lnTo>
                      <a:pt x="127" y="445"/>
                    </a:lnTo>
                    <a:lnTo>
                      <a:pt x="124" y="457"/>
                    </a:lnTo>
                    <a:lnTo>
                      <a:pt x="122" y="471"/>
                    </a:lnTo>
                    <a:lnTo>
                      <a:pt x="120" y="483"/>
                    </a:lnTo>
                    <a:lnTo>
                      <a:pt x="119" y="490"/>
                    </a:lnTo>
                    <a:lnTo>
                      <a:pt x="116" y="467"/>
                    </a:lnTo>
                    <a:lnTo>
                      <a:pt x="112" y="448"/>
                    </a:lnTo>
                    <a:lnTo>
                      <a:pt x="110" y="436"/>
                    </a:lnTo>
                    <a:lnTo>
                      <a:pt x="101" y="393"/>
                    </a:lnTo>
                    <a:lnTo>
                      <a:pt x="71" y="393"/>
                    </a:lnTo>
                    <a:lnTo>
                      <a:pt x="58" y="450"/>
                    </a:lnTo>
                    <a:lnTo>
                      <a:pt x="56" y="462"/>
                    </a:lnTo>
                    <a:lnTo>
                      <a:pt x="54" y="475"/>
                    </a:lnTo>
                    <a:lnTo>
                      <a:pt x="53" y="485"/>
                    </a:lnTo>
                    <a:lnTo>
                      <a:pt x="52" y="492"/>
                    </a:lnTo>
                    <a:lnTo>
                      <a:pt x="51" y="488"/>
                    </a:lnTo>
                    <a:lnTo>
                      <a:pt x="50" y="479"/>
                    </a:lnTo>
                    <a:lnTo>
                      <a:pt x="48" y="465"/>
                    </a:lnTo>
                    <a:lnTo>
                      <a:pt x="45" y="447"/>
                    </a:lnTo>
                    <a:lnTo>
                      <a:pt x="33" y="393"/>
                    </a:lnTo>
                    <a:lnTo>
                      <a:pt x="4" y="393"/>
                    </a:lnTo>
                    <a:lnTo>
                      <a:pt x="36" y="530"/>
                    </a:lnTo>
                    <a:lnTo>
                      <a:pt x="67" y="530"/>
                    </a:lnTo>
                    <a:lnTo>
                      <a:pt x="75" y="492"/>
                    </a:lnTo>
                    <a:lnTo>
                      <a:pt x="83" y="455"/>
                    </a:lnTo>
                    <a:lnTo>
                      <a:pt x="85" y="436"/>
                    </a:lnTo>
                    <a:lnTo>
                      <a:pt x="86" y="441"/>
                    </a:lnTo>
                    <a:lnTo>
                      <a:pt x="87" y="450"/>
                    </a:lnTo>
                    <a:lnTo>
                      <a:pt x="89" y="462"/>
                    </a:lnTo>
                    <a:lnTo>
                      <a:pt x="92" y="475"/>
                    </a:lnTo>
                    <a:lnTo>
                      <a:pt x="104" y="530"/>
                    </a:lnTo>
                    <a:lnTo>
                      <a:pt x="134" y="530"/>
                    </a:lnTo>
                    <a:lnTo>
                      <a:pt x="143" y="490"/>
                    </a:lnTo>
                    <a:lnTo>
                      <a:pt x="166" y="393"/>
                    </a:lnTo>
                    <a:close/>
                    <a:moveTo>
                      <a:pt x="205" y="198"/>
                    </a:moveTo>
                    <a:lnTo>
                      <a:pt x="107" y="198"/>
                    </a:lnTo>
                    <a:lnTo>
                      <a:pt x="107" y="221"/>
                    </a:lnTo>
                    <a:lnTo>
                      <a:pt x="141" y="221"/>
                    </a:lnTo>
                    <a:lnTo>
                      <a:pt x="141" y="334"/>
                    </a:lnTo>
                    <a:lnTo>
                      <a:pt x="168" y="334"/>
                    </a:lnTo>
                    <a:lnTo>
                      <a:pt x="168" y="221"/>
                    </a:lnTo>
                    <a:lnTo>
                      <a:pt x="201" y="221"/>
                    </a:lnTo>
                    <a:lnTo>
                      <a:pt x="205" y="198"/>
                    </a:lnTo>
                    <a:close/>
                    <a:moveTo>
                      <a:pt x="218" y="116"/>
                    </a:moveTo>
                    <a:lnTo>
                      <a:pt x="169" y="116"/>
                    </a:lnTo>
                    <a:lnTo>
                      <a:pt x="169" y="3"/>
                    </a:lnTo>
                    <a:lnTo>
                      <a:pt x="141" y="3"/>
                    </a:lnTo>
                    <a:lnTo>
                      <a:pt x="141" y="138"/>
                    </a:lnTo>
                    <a:lnTo>
                      <a:pt x="213" y="138"/>
                    </a:lnTo>
                    <a:lnTo>
                      <a:pt x="218" y="116"/>
                    </a:lnTo>
                    <a:close/>
                    <a:moveTo>
                      <a:pt x="278" y="529"/>
                    </a:moveTo>
                    <a:lnTo>
                      <a:pt x="268" y="497"/>
                    </a:lnTo>
                    <a:lnTo>
                      <a:pt x="260" y="474"/>
                    </a:lnTo>
                    <a:lnTo>
                      <a:pt x="244" y="423"/>
                    </a:lnTo>
                    <a:lnTo>
                      <a:pt x="235" y="393"/>
                    </a:lnTo>
                    <a:lnTo>
                      <a:pt x="232" y="393"/>
                    </a:lnTo>
                    <a:lnTo>
                      <a:pt x="232" y="474"/>
                    </a:lnTo>
                    <a:lnTo>
                      <a:pt x="206" y="474"/>
                    </a:lnTo>
                    <a:lnTo>
                      <a:pt x="208" y="465"/>
                    </a:lnTo>
                    <a:lnTo>
                      <a:pt x="210" y="459"/>
                    </a:lnTo>
                    <a:lnTo>
                      <a:pt x="213" y="448"/>
                    </a:lnTo>
                    <a:lnTo>
                      <a:pt x="215" y="439"/>
                    </a:lnTo>
                    <a:lnTo>
                      <a:pt x="219" y="423"/>
                    </a:lnTo>
                    <a:lnTo>
                      <a:pt x="223" y="441"/>
                    </a:lnTo>
                    <a:lnTo>
                      <a:pt x="228" y="460"/>
                    </a:lnTo>
                    <a:lnTo>
                      <a:pt x="232" y="474"/>
                    </a:lnTo>
                    <a:lnTo>
                      <a:pt x="232" y="393"/>
                    </a:lnTo>
                    <a:lnTo>
                      <a:pt x="205" y="393"/>
                    </a:lnTo>
                    <a:lnTo>
                      <a:pt x="161" y="529"/>
                    </a:lnTo>
                    <a:lnTo>
                      <a:pt x="189" y="529"/>
                    </a:lnTo>
                    <a:lnTo>
                      <a:pt x="199" y="497"/>
                    </a:lnTo>
                    <a:lnTo>
                      <a:pt x="239" y="497"/>
                    </a:lnTo>
                    <a:lnTo>
                      <a:pt x="248" y="529"/>
                    </a:lnTo>
                    <a:lnTo>
                      <a:pt x="278" y="529"/>
                    </a:lnTo>
                    <a:close/>
                    <a:moveTo>
                      <a:pt x="341" y="70"/>
                    </a:moveTo>
                    <a:lnTo>
                      <a:pt x="337" y="41"/>
                    </a:lnTo>
                    <a:lnTo>
                      <a:pt x="327" y="22"/>
                    </a:lnTo>
                    <a:lnTo>
                      <a:pt x="325" y="19"/>
                    </a:lnTo>
                    <a:lnTo>
                      <a:pt x="310" y="8"/>
                    </a:lnTo>
                    <a:lnTo>
                      <a:pt x="310" y="57"/>
                    </a:lnTo>
                    <a:lnTo>
                      <a:pt x="310" y="71"/>
                    </a:lnTo>
                    <a:lnTo>
                      <a:pt x="308" y="93"/>
                    </a:lnTo>
                    <a:lnTo>
                      <a:pt x="303" y="108"/>
                    </a:lnTo>
                    <a:lnTo>
                      <a:pt x="295" y="117"/>
                    </a:lnTo>
                    <a:lnTo>
                      <a:pt x="283" y="120"/>
                    </a:lnTo>
                    <a:lnTo>
                      <a:pt x="276" y="120"/>
                    </a:lnTo>
                    <a:lnTo>
                      <a:pt x="271" y="118"/>
                    </a:lnTo>
                    <a:lnTo>
                      <a:pt x="266" y="115"/>
                    </a:lnTo>
                    <a:lnTo>
                      <a:pt x="261" y="109"/>
                    </a:lnTo>
                    <a:lnTo>
                      <a:pt x="257" y="100"/>
                    </a:lnTo>
                    <a:lnTo>
                      <a:pt x="255" y="87"/>
                    </a:lnTo>
                    <a:lnTo>
                      <a:pt x="254" y="71"/>
                    </a:lnTo>
                    <a:lnTo>
                      <a:pt x="254" y="55"/>
                    </a:lnTo>
                    <a:lnTo>
                      <a:pt x="256" y="43"/>
                    </a:lnTo>
                    <a:lnTo>
                      <a:pt x="265" y="27"/>
                    </a:lnTo>
                    <a:lnTo>
                      <a:pt x="273" y="22"/>
                    </a:lnTo>
                    <a:lnTo>
                      <a:pt x="297" y="22"/>
                    </a:lnTo>
                    <a:lnTo>
                      <a:pt x="304" y="32"/>
                    </a:lnTo>
                    <a:lnTo>
                      <a:pt x="306" y="39"/>
                    </a:lnTo>
                    <a:lnTo>
                      <a:pt x="308" y="47"/>
                    </a:lnTo>
                    <a:lnTo>
                      <a:pt x="310" y="57"/>
                    </a:lnTo>
                    <a:lnTo>
                      <a:pt x="310" y="8"/>
                    </a:lnTo>
                    <a:lnTo>
                      <a:pt x="307" y="6"/>
                    </a:lnTo>
                    <a:lnTo>
                      <a:pt x="283" y="1"/>
                    </a:lnTo>
                    <a:lnTo>
                      <a:pt x="272" y="1"/>
                    </a:lnTo>
                    <a:lnTo>
                      <a:pt x="263" y="3"/>
                    </a:lnTo>
                    <a:lnTo>
                      <a:pt x="255" y="8"/>
                    </a:lnTo>
                    <a:lnTo>
                      <a:pt x="241" y="18"/>
                    </a:lnTo>
                    <a:lnTo>
                      <a:pt x="232" y="32"/>
                    </a:lnTo>
                    <a:lnTo>
                      <a:pt x="226" y="50"/>
                    </a:lnTo>
                    <a:lnTo>
                      <a:pt x="224" y="71"/>
                    </a:lnTo>
                    <a:lnTo>
                      <a:pt x="225" y="85"/>
                    </a:lnTo>
                    <a:lnTo>
                      <a:pt x="228" y="99"/>
                    </a:lnTo>
                    <a:lnTo>
                      <a:pt x="233" y="111"/>
                    </a:lnTo>
                    <a:lnTo>
                      <a:pt x="239" y="121"/>
                    </a:lnTo>
                    <a:lnTo>
                      <a:pt x="248" y="130"/>
                    </a:lnTo>
                    <a:lnTo>
                      <a:pt x="258" y="136"/>
                    </a:lnTo>
                    <a:lnTo>
                      <a:pt x="270" y="139"/>
                    </a:lnTo>
                    <a:lnTo>
                      <a:pt x="284" y="141"/>
                    </a:lnTo>
                    <a:lnTo>
                      <a:pt x="295" y="141"/>
                    </a:lnTo>
                    <a:lnTo>
                      <a:pt x="303" y="139"/>
                    </a:lnTo>
                    <a:lnTo>
                      <a:pt x="311" y="134"/>
                    </a:lnTo>
                    <a:lnTo>
                      <a:pt x="324" y="124"/>
                    </a:lnTo>
                    <a:lnTo>
                      <a:pt x="327" y="120"/>
                    </a:lnTo>
                    <a:lnTo>
                      <a:pt x="333" y="110"/>
                    </a:lnTo>
                    <a:lnTo>
                      <a:pt x="339" y="91"/>
                    </a:lnTo>
                    <a:lnTo>
                      <a:pt x="341" y="70"/>
                    </a:lnTo>
                    <a:close/>
                    <a:moveTo>
                      <a:pt x="352" y="334"/>
                    </a:moveTo>
                    <a:lnTo>
                      <a:pt x="344" y="239"/>
                    </a:lnTo>
                    <a:lnTo>
                      <a:pt x="340" y="198"/>
                    </a:lnTo>
                    <a:lnTo>
                      <a:pt x="305" y="198"/>
                    </a:lnTo>
                    <a:lnTo>
                      <a:pt x="285" y="273"/>
                    </a:lnTo>
                    <a:lnTo>
                      <a:pt x="283" y="281"/>
                    </a:lnTo>
                    <a:lnTo>
                      <a:pt x="282" y="288"/>
                    </a:lnTo>
                    <a:lnTo>
                      <a:pt x="281" y="281"/>
                    </a:lnTo>
                    <a:lnTo>
                      <a:pt x="280" y="276"/>
                    </a:lnTo>
                    <a:lnTo>
                      <a:pt x="270" y="239"/>
                    </a:lnTo>
                    <a:lnTo>
                      <a:pt x="260" y="198"/>
                    </a:lnTo>
                    <a:lnTo>
                      <a:pt x="225" y="198"/>
                    </a:lnTo>
                    <a:lnTo>
                      <a:pt x="212" y="334"/>
                    </a:lnTo>
                    <a:lnTo>
                      <a:pt x="239" y="334"/>
                    </a:lnTo>
                    <a:lnTo>
                      <a:pt x="244" y="256"/>
                    </a:lnTo>
                    <a:lnTo>
                      <a:pt x="245" y="247"/>
                    </a:lnTo>
                    <a:lnTo>
                      <a:pt x="245" y="239"/>
                    </a:lnTo>
                    <a:lnTo>
                      <a:pt x="246" y="247"/>
                    </a:lnTo>
                    <a:lnTo>
                      <a:pt x="248" y="256"/>
                    </a:lnTo>
                    <a:lnTo>
                      <a:pt x="250" y="263"/>
                    </a:lnTo>
                    <a:lnTo>
                      <a:pt x="270" y="334"/>
                    </a:lnTo>
                    <a:lnTo>
                      <a:pt x="293" y="334"/>
                    </a:lnTo>
                    <a:lnTo>
                      <a:pt x="306" y="288"/>
                    </a:lnTo>
                    <a:lnTo>
                      <a:pt x="317" y="251"/>
                    </a:lnTo>
                    <a:lnTo>
                      <a:pt x="318" y="246"/>
                    </a:lnTo>
                    <a:lnTo>
                      <a:pt x="319" y="239"/>
                    </a:lnTo>
                    <a:lnTo>
                      <a:pt x="319" y="247"/>
                    </a:lnTo>
                    <a:lnTo>
                      <a:pt x="320" y="256"/>
                    </a:lnTo>
                    <a:lnTo>
                      <a:pt x="325" y="334"/>
                    </a:lnTo>
                    <a:lnTo>
                      <a:pt x="352" y="334"/>
                    </a:lnTo>
                    <a:close/>
                    <a:moveTo>
                      <a:pt x="366" y="393"/>
                    </a:moveTo>
                    <a:lnTo>
                      <a:pt x="268" y="393"/>
                    </a:lnTo>
                    <a:lnTo>
                      <a:pt x="268" y="416"/>
                    </a:lnTo>
                    <a:lnTo>
                      <a:pt x="302" y="416"/>
                    </a:lnTo>
                    <a:lnTo>
                      <a:pt x="302" y="529"/>
                    </a:lnTo>
                    <a:lnTo>
                      <a:pt x="329" y="529"/>
                    </a:lnTo>
                    <a:lnTo>
                      <a:pt x="329" y="416"/>
                    </a:lnTo>
                    <a:lnTo>
                      <a:pt x="362" y="416"/>
                    </a:lnTo>
                    <a:lnTo>
                      <a:pt x="366" y="393"/>
                    </a:lnTo>
                    <a:close/>
                    <a:moveTo>
                      <a:pt x="458" y="101"/>
                    </a:moveTo>
                    <a:lnTo>
                      <a:pt x="456" y="88"/>
                    </a:lnTo>
                    <a:lnTo>
                      <a:pt x="451" y="79"/>
                    </a:lnTo>
                    <a:lnTo>
                      <a:pt x="442" y="71"/>
                    </a:lnTo>
                    <a:lnTo>
                      <a:pt x="431" y="66"/>
                    </a:lnTo>
                    <a:lnTo>
                      <a:pt x="437" y="64"/>
                    </a:lnTo>
                    <a:lnTo>
                      <a:pt x="440" y="63"/>
                    </a:lnTo>
                    <a:lnTo>
                      <a:pt x="443" y="59"/>
                    </a:lnTo>
                    <a:lnTo>
                      <a:pt x="446" y="57"/>
                    </a:lnTo>
                    <a:lnTo>
                      <a:pt x="450" y="54"/>
                    </a:lnTo>
                    <a:lnTo>
                      <a:pt x="453" y="46"/>
                    </a:lnTo>
                    <a:lnTo>
                      <a:pt x="453" y="27"/>
                    </a:lnTo>
                    <a:lnTo>
                      <a:pt x="452" y="26"/>
                    </a:lnTo>
                    <a:lnTo>
                      <a:pt x="449" y="19"/>
                    </a:lnTo>
                    <a:lnTo>
                      <a:pt x="433" y="5"/>
                    </a:lnTo>
                    <a:lnTo>
                      <a:pt x="427" y="3"/>
                    </a:lnTo>
                    <a:lnTo>
                      <a:pt x="427" y="89"/>
                    </a:lnTo>
                    <a:lnTo>
                      <a:pt x="427" y="104"/>
                    </a:lnTo>
                    <a:lnTo>
                      <a:pt x="424" y="110"/>
                    </a:lnTo>
                    <a:lnTo>
                      <a:pt x="420" y="113"/>
                    </a:lnTo>
                    <a:lnTo>
                      <a:pt x="417" y="115"/>
                    </a:lnTo>
                    <a:lnTo>
                      <a:pt x="413" y="116"/>
                    </a:lnTo>
                    <a:lnTo>
                      <a:pt x="390" y="116"/>
                    </a:lnTo>
                    <a:lnTo>
                      <a:pt x="390" y="79"/>
                    </a:lnTo>
                    <a:lnTo>
                      <a:pt x="412" y="79"/>
                    </a:lnTo>
                    <a:lnTo>
                      <a:pt x="414" y="80"/>
                    </a:lnTo>
                    <a:lnTo>
                      <a:pt x="423" y="82"/>
                    </a:lnTo>
                    <a:lnTo>
                      <a:pt x="427" y="89"/>
                    </a:lnTo>
                    <a:lnTo>
                      <a:pt x="427" y="3"/>
                    </a:lnTo>
                    <a:lnTo>
                      <a:pt x="425" y="3"/>
                    </a:lnTo>
                    <a:lnTo>
                      <a:pt x="424" y="3"/>
                    </a:lnTo>
                    <a:lnTo>
                      <a:pt x="424" y="36"/>
                    </a:lnTo>
                    <a:lnTo>
                      <a:pt x="424" y="47"/>
                    </a:lnTo>
                    <a:lnTo>
                      <a:pt x="421" y="53"/>
                    </a:lnTo>
                    <a:lnTo>
                      <a:pt x="417" y="55"/>
                    </a:lnTo>
                    <a:lnTo>
                      <a:pt x="415" y="56"/>
                    </a:lnTo>
                    <a:lnTo>
                      <a:pt x="412" y="57"/>
                    </a:lnTo>
                    <a:lnTo>
                      <a:pt x="389" y="57"/>
                    </a:lnTo>
                    <a:lnTo>
                      <a:pt x="389" y="26"/>
                    </a:lnTo>
                    <a:lnTo>
                      <a:pt x="411" y="26"/>
                    </a:lnTo>
                    <a:lnTo>
                      <a:pt x="414" y="27"/>
                    </a:lnTo>
                    <a:lnTo>
                      <a:pt x="416" y="28"/>
                    </a:lnTo>
                    <a:lnTo>
                      <a:pt x="421" y="30"/>
                    </a:lnTo>
                    <a:lnTo>
                      <a:pt x="424" y="36"/>
                    </a:lnTo>
                    <a:lnTo>
                      <a:pt x="424" y="3"/>
                    </a:lnTo>
                    <a:lnTo>
                      <a:pt x="362" y="3"/>
                    </a:lnTo>
                    <a:lnTo>
                      <a:pt x="362" y="138"/>
                    </a:lnTo>
                    <a:lnTo>
                      <a:pt x="412" y="138"/>
                    </a:lnTo>
                    <a:lnTo>
                      <a:pt x="418" y="138"/>
                    </a:lnTo>
                    <a:lnTo>
                      <a:pt x="422" y="138"/>
                    </a:lnTo>
                    <a:lnTo>
                      <a:pt x="438" y="134"/>
                    </a:lnTo>
                    <a:lnTo>
                      <a:pt x="449" y="126"/>
                    </a:lnTo>
                    <a:lnTo>
                      <a:pt x="455" y="116"/>
                    </a:lnTo>
                    <a:lnTo>
                      <a:pt x="456" y="114"/>
                    </a:lnTo>
                    <a:lnTo>
                      <a:pt x="458" y="101"/>
                    </a:lnTo>
                    <a:close/>
                    <a:moveTo>
                      <a:pt x="467" y="519"/>
                    </a:moveTo>
                    <a:lnTo>
                      <a:pt x="461" y="511"/>
                    </a:lnTo>
                    <a:lnTo>
                      <a:pt x="455" y="502"/>
                    </a:lnTo>
                    <a:lnTo>
                      <a:pt x="447" y="508"/>
                    </a:lnTo>
                    <a:lnTo>
                      <a:pt x="440" y="511"/>
                    </a:lnTo>
                    <a:lnTo>
                      <a:pt x="420" y="511"/>
                    </a:lnTo>
                    <a:lnTo>
                      <a:pt x="411" y="505"/>
                    </a:lnTo>
                    <a:lnTo>
                      <a:pt x="401" y="488"/>
                    </a:lnTo>
                    <a:lnTo>
                      <a:pt x="400" y="478"/>
                    </a:lnTo>
                    <a:lnTo>
                      <a:pt x="400" y="443"/>
                    </a:lnTo>
                    <a:lnTo>
                      <a:pt x="402" y="432"/>
                    </a:lnTo>
                    <a:lnTo>
                      <a:pt x="412" y="417"/>
                    </a:lnTo>
                    <a:lnTo>
                      <a:pt x="421" y="412"/>
                    </a:lnTo>
                    <a:lnTo>
                      <a:pt x="438" y="412"/>
                    </a:lnTo>
                    <a:lnTo>
                      <a:pt x="445" y="415"/>
                    </a:lnTo>
                    <a:lnTo>
                      <a:pt x="452" y="420"/>
                    </a:lnTo>
                    <a:lnTo>
                      <a:pt x="457" y="412"/>
                    </a:lnTo>
                    <a:lnTo>
                      <a:pt x="464" y="401"/>
                    </a:lnTo>
                    <a:lnTo>
                      <a:pt x="457" y="395"/>
                    </a:lnTo>
                    <a:lnTo>
                      <a:pt x="443" y="391"/>
                    </a:lnTo>
                    <a:lnTo>
                      <a:pt x="430" y="391"/>
                    </a:lnTo>
                    <a:lnTo>
                      <a:pt x="414" y="393"/>
                    </a:lnTo>
                    <a:lnTo>
                      <a:pt x="400" y="399"/>
                    </a:lnTo>
                    <a:lnTo>
                      <a:pt x="388" y="409"/>
                    </a:lnTo>
                    <a:lnTo>
                      <a:pt x="378" y="422"/>
                    </a:lnTo>
                    <a:lnTo>
                      <a:pt x="374" y="431"/>
                    </a:lnTo>
                    <a:lnTo>
                      <a:pt x="371" y="441"/>
                    </a:lnTo>
                    <a:lnTo>
                      <a:pt x="369" y="452"/>
                    </a:lnTo>
                    <a:lnTo>
                      <a:pt x="369" y="464"/>
                    </a:lnTo>
                    <a:lnTo>
                      <a:pt x="370" y="478"/>
                    </a:lnTo>
                    <a:lnTo>
                      <a:pt x="373" y="491"/>
                    </a:lnTo>
                    <a:lnTo>
                      <a:pt x="378" y="503"/>
                    </a:lnTo>
                    <a:lnTo>
                      <a:pt x="385" y="513"/>
                    </a:lnTo>
                    <a:lnTo>
                      <a:pt x="394" y="521"/>
                    </a:lnTo>
                    <a:lnTo>
                      <a:pt x="405" y="527"/>
                    </a:lnTo>
                    <a:lnTo>
                      <a:pt x="416" y="530"/>
                    </a:lnTo>
                    <a:lnTo>
                      <a:pt x="430" y="532"/>
                    </a:lnTo>
                    <a:lnTo>
                      <a:pt x="445" y="532"/>
                    </a:lnTo>
                    <a:lnTo>
                      <a:pt x="457" y="528"/>
                    </a:lnTo>
                    <a:lnTo>
                      <a:pt x="467" y="519"/>
                    </a:lnTo>
                    <a:close/>
                    <a:moveTo>
                      <a:pt x="486" y="265"/>
                    </a:moveTo>
                    <a:lnTo>
                      <a:pt x="482" y="237"/>
                    </a:lnTo>
                    <a:lnTo>
                      <a:pt x="471" y="217"/>
                    </a:lnTo>
                    <a:lnTo>
                      <a:pt x="470" y="215"/>
                    </a:lnTo>
                    <a:lnTo>
                      <a:pt x="454" y="203"/>
                    </a:lnTo>
                    <a:lnTo>
                      <a:pt x="454" y="252"/>
                    </a:lnTo>
                    <a:lnTo>
                      <a:pt x="454" y="266"/>
                    </a:lnTo>
                    <a:lnTo>
                      <a:pt x="453" y="288"/>
                    </a:lnTo>
                    <a:lnTo>
                      <a:pt x="448" y="304"/>
                    </a:lnTo>
                    <a:lnTo>
                      <a:pt x="439" y="312"/>
                    </a:lnTo>
                    <a:lnTo>
                      <a:pt x="427" y="315"/>
                    </a:lnTo>
                    <a:lnTo>
                      <a:pt x="421" y="315"/>
                    </a:lnTo>
                    <a:lnTo>
                      <a:pt x="415" y="314"/>
                    </a:lnTo>
                    <a:lnTo>
                      <a:pt x="411" y="310"/>
                    </a:lnTo>
                    <a:lnTo>
                      <a:pt x="406" y="304"/>
                    </a:lnTo>
                    <a:lnTo>
                      <a:pt x="402" y="295"/>
                    </a:lnTo>
                    <a:lnTo>
                      <a:pt x="400" y="282"/>
                    </a:lnTo>
                    <a:lnTo>
                      <a:pt x="399" y="266"/>
                    </a:lnTo>
                    <a:lnTo>
                      <a:pt x="399" y="250"/>
                    </a:lnTo>
                    <a:lnTo>
                      <a:pt x="401" y="238"/>
                    </a:lnTo>
                    <a:lnTo>
                      <a:pt x="407" y="228"/>
                    </a:lnTo>
                    <a:lnTo>
                      <a:pt x="410" y="222"/>
                    </a:lnTo>
                    <a:lnTo>
                      <a:pt x="418" y="217"/>
                    </a:lnTo>
                    <a:lnTo>
                      <a:pt x="441" y="217"/>
                    </a:lnTo>
                    <a:lnTo>
                      <a:pt x="449" y="228"/>
                    </a:lnTo>
                    <a:lnTo>
                      <a:pt x="453" y="242"/>
                    </a:lnTo>
                    <a:lnTo>
                      <a:pt x="454" y="252"/>
                    </a:lnTo>
                    <a:lnTo>
                      <a:pt x="454" y="203"/>
                    </a:lnTo>
                    <a:lnTo>
                      <a:pt x="452" y="201"/>
                    </a:lnTo>
                    <a:lnTo>
                      <a:pt x="427" y="196"/>
                    </a:lnTo>
                    <a:lnTo>
                      <a:pt x="417" y="196"/>
                    </a:lnTo>
                    <a:lnTo>
                      <a:pt x="407" y="199"/>
                    </a:lnTo>
                    <a:lnTo>
                      <a:pt x="399" y="203"/>
                    </a:lnTo>
                    <a:lnTo>
                      <a:pt x="386" y="213"/>
                    </a:lnTo>
                    <a:lnTo>
                      <a:pt x="376" y="228"/>
                    </a:lnTo>
                    <a:lnTo>
                      <a:pt x="370" y="246"/>
                    </a:lnTo>
                    <a:lnTo>
                      <a:pt x="368" y="266"/>
                    </a:lnTo>
                    <a:lnTo>
                      <a:pt x="369" y="281"/>
                    </a:lnTo>
                    <a:lnTo>
                      <a:pt x="372" y="294"/>
                    </a:lnTo>
                    <a:lnTo>
                      <a:pt x="377" y="306"/>
                    </a:lnTo>
                    <a:lnTo>
                      <a:pt x="384" y="317"/>
                    </a:lnTo>
                    <a:lnTo>
                      <a:pt x="392" y="326"/>
                    </a:lnTo>
                    <a:lnTo>
                      <a:pt x="402" y="331"/>
                    </a:lnTo>
                    <a:lnTo>
                      <a:pt x="414" y="335"/>
                    </a:lnTo>
                    <a:lnTo>
                      <a:pt x="428" y="336"/>
                    </a:lnTo>
                    <a:lnTo>
                      <a:pt x="440" y="336"/>
                    </a:lnTo>
                    <a:lnTo>
                      <a:pt x="447" y="334"/>
                    </a:lnTo>
                    <a:lnTo>
                      <a:pt x="455" y="330"/>
                    </a:lnTo>
                    <a:lnTo>
                      <a:pt x="468" y="319"/>
                    </a:lnTo>
                    <a:lnTo>
                      <a:pt x="471" y="315"/>
                    </a:lnTo>
                    <a:lnTo>
                      <a:pt x="478" y="305"/>
                    </a:lnTo>
                    <a:lnTo>
                      <a:pt x="484" y="287"/>
                    </a:lnTo>
                    <a:lnTo>
                      <a:pt x="486" y="265"/>
                    </a:lnTo>
                    <a:close/>
                    <a:moveTo>
                      <a:pt x="577" y="393"/>
                    </a:moveTo>
                    <a:lnTo>
                      <a:pt x="549" y="393"/>
                    </a:lnTo>
                    <a:lnTo>
                      <a:pt x="549" y="446"/>
                    </a:lnTo>
                    <a:lnTo>
                      <a:pt x="510" y="446"/>
                    </a:lnTo>
                    <a:lnTo>
                      <a:pt x="510" y="393"/>
                    </a:lnTo>
                    <a:lnTo>
                      <a:pt x="483" y="393"/>
                    </a:lnTo>
                    <a:lnTo>
                      <a:pt x="483" y="529"/>
                    </a:lnTo>
                    <a:lnTo>
                      <a:pt x="510" y="529"/>
                    </a:lnTo>
                    <a:lnTo>
                      <a:pt x="510" y="469"/>
                    </a:lnTo>
                    <a:lnTo>
                      <a:pt x="549" y="469"/>
                    </a:lnTo>
                    <a:lnTo>
                      <a:pt x="549" y="529"/>
                    </a:lnTo>
                    <a:lnTo>
                      <a:pt x="577" y="529"/>
                    </a:lnTo>
                    <a:lnTo>
                      <a:pt x="577" y="469"/>
                    </a:lnTo>
                    <a:lnTo>
                      <a:pt x="577" y="446"/>
                    </a:lnTo>
                    <a:lnTo>
                      <a:pt x="577" y="393"/>
                    </a:lnTo>
                    <a:close/>
                    <a:moveTo>
                      <a:pt x="580" y="138"/>
                    </a:moveTo>
                    <a:lnTo>
                      <a:pt x="570" y="106"/>
                    </a:lnTo>
                    <a:lnTo>
                      <a:pt x="563" y="84"/>
                    </a:lnTo>
                    <a:lnTo>
                      <a:pt x="546" y="32"/>
                    </a:lnTo>
                    <a:lnTo>
                      <a:pt x="537" y="2"/>
                    </a:lnTo>
                    <a:lnTo>
                      <a:pt x="534" y="2"/>
                    </a:lnTo>
                    <a:lnTo>
                      <a:pt x="534" y="84"/>
                    </a:lnTo>
                    <a:lnTo>
                      <a:pt x="508" y="84"/>
                    </a:lnTo>
                    <a:lnTo>
                      <a:pt x="511" y="75"/>
                    </a:lnTo>
                    <a:lnTo>
                      <a:pt x="512" y="68"/>
                    </a:lnTo>
                    <a:lnTo>
                      <a:pt x="515" y="58"/>
                    </a:lnTo>
                    <a:lnTo>
                      <a:pt x="517" y="48"/>
                    </a:lnTo>
                    <a:lnTo>
                      <a:pt x="521" y="32"/>
                    </a:lnTo>
                    <a:lnTo>
                      <a:pt x="525" y="50"/>
                    </a:lnTo>
                    <a:lnTo>
                      <a:pt x="530" y="69"/>
                    </a:lnTo>
                    <a:lnTo>
                      <a:pt x="534" y="84"/>
                    </a:lnTo>
                    <a:lnTo>
                      <a:pt x="534" y="2"/>
                    </a:lnTo>
                    <a:lnTo>
                      <a:pt x="507" y="2"/>
                    </a:lnTo>
                    <a:lnTo>
                      <a:pt x="463" y="138"/>
                    </a:lnTo>
                    <a:lnTo>
                      <a:pt x="491" y="138"/>
                    </a:lnTo>
                    <a:lnTo>
                      <a:pt x="501" y="106"/>
                    </a:lnTo>
                    <a:lnTo>
                      <a:pt x="541" y="106"/>
                    </a:lnTo>
                    <a:lnTo>
                      <a:pt x="550" y="138"/>
                    </a:lnTo>
                    <a:lnTo>
                      <a:pt x="580" y="138"/>
                    </a:lnTo>
                    <a:close/>
                    <a:moveTo>
                      <a:pt x="595" y="291"/>
                    </a:moveTo>
                    <a:lnTo>
                      <a:pt x="593" y="277"/>
                    </a:lnTo>
                    <a:lnTo>
                      <a:pt x="587" y="266"/>
                    </a:lnTo>
                    <a:lnTo>
                      <a:pt x="576" y="257"/>
                    </a:lnTo>
                    <a:lnTo>
                      <a:pt x="561" y="251"/>
                    </a:lnTo>
                    <a:lnTo>
                      <a:pt x="533" y="243"/>
                    </a:lnTo>
                    <a:lnTo>
                      <a:pt x="530" y="239"/>
                    </a:lnTo>
                    <a:lnTo>
                      <a:pt x="530" y="223"/>
                    </a:lnTo>
                    <a:lnTo>
                      <a:pt x="537" y="217"/>
                    </a:lnTo>
                    <a:lnTo>
                      <a:pt x="559" y="217"/>
                    </a:lnTo>
                    <a:lnTo>
                      <a:pt x="568" y="220"/>
                    </a:lnTo>
                    <a:lnTo>
                      <a:pt x="580" y="227"/>
                    </a:lnTo>
                    <a:lnTo>
                      <a:pt x="587" y="217"/>
                    </a:lnTo>
                    <a:lnTo>
                      <a:pt x="593" y="208"/>
                    </a:lnTo>
                    <a:lnTo>
                      <a:pt x="583" y="202"/>
                    </a:lnTo>
                    <a:lnTo>
                      <a:pt x="572" y="198"/>
                    </a:lnTo>
                    <a:lnTo>
                      <a:pt x="560" y="195"/>
                    </a:lnTo>
                    <a:lnTo>
                      <a:pt x="548" y="194"/>
                    </a:lnTo>
                    <a:lnTo>
                      <a:pt x="528" y="197"/>
                    </a:lnTo>
                    <a:lnTo>
                      <a:pt x="513" y="206"/>
                    </a:lnTo>
                    <a:lnTo>
                      <a:pt x="503" y="219"/>
                    </a:lnTo>
                    <a:lnTo>
                      <a:pt x="499" y="236"/>
                    </a:lnTo>
                    <a:lnTo>
                      <a:pt x="499" y="244"/>
                    </a:lnTo>
                    <a:lnTo>
                      <a:pt x="501" y="251"/>
                    </a:lnTo>
                    <a:lnTo>
                      <a:pt x="505" y="257"/>
                    </a:lnTo>
                    <a:lnTo>
                      <a:pt x="510" y="265"/>
                    </a:lnTo>
                    <a:lnTo>
                      <a:pt x="518" y="270"/>
                    </a:lnTo>
                    <a:lnTo>
                      <a:pt x="559" y="281"/>
                    </a:lnTo>
                    <a:lnTo>
                      <a:pt x="564" y="287"/>
                    </a:lnTo>
                    <a:lnTo>
                      <a:pt x="564" y="308"/>
                    </a:lnTo>
                    <a:lnTo>
                      <a:pt x="556" y="314"/>
                    </a:lnTo>
                    <a:lnTo>
                      <a:pt x="527" y="314"/>
                    </a:lnTo>
                    <a:lnTo>
                      <a:pt x="516" y="310"/>
                    </a:lnTo>
                    <a:lnTo>
                      <a:pt x="503" y="303"/>
                    </a:lnTo>
                    <a:lnTo>
                      <a:pt x="493" y="324"/>
                    </a:lnTo>
                    <a:lnTo>
                      <a:pt x="504" y="330"/>
                    </a:lnTo>
                    <a:lnTo>
                      <a:pt x="516" y="334"/>
                    </a:lnTo>
                    <a:lnTo>
                      <a:pt x="528" y="336"/>
                    </a:lnTo>
                    <a:lnTo>
                      <a:pt x="539" y="337"/>
                    </a:lnTo>
                    <a:lnTo>
                      <a:pt x="562" y="334"/>
                    </a:lnTo>
                    <a:lnTo>
                      <a:pt x="580" y="324"/>
                    </a:lnTo>
                    <a:lnTo>
                      <a:pt x="588" y="314"/>
                    </a:lnTo>
                    <a:lnTo>
                      <a:pt x="591" y="310"/>
                    </a:lnTo>
                    <a:lnTo>
                      <a:pt x="595" y="291"/>
                    </a:lnTo>
                    <a:close/>
                    <a:moveTo>
                      <a:pt x="670" y="116"/>
                    </a:moveTo>
                    <a:lnTo>
                      <a:pt x="622" y="116"/>
                    </a:lnTo>
                    <a:lnTo>
                      <a:pt x="622" y="3"/>
                    </a:lnTo>
                    <a:lnTo>
                      <a:pt x="594" y="3"/>
                    </a:lnTo>
                    <a:lnTo>
                      <a:pt x="594" y="138"/>
                    </a:lnTo>
                    <a:lnTo>
                      <a:pt x="666" y="138"/>
                    </a:lnTo>
                    <a:lnTo>
                      <a:pt x="670" y="116"/>
                    </a:lnTo>
                    <a:close/>
                    <a:moveTo>
                      <a:pt x="710" y="240"/>
                    </a:moveTo>
                    <a:lnTo>
                      <a:pt x="709" y="229"/>
                    </a:lnTo>
                    <a:lnTo>
                      <a:pt x="705" y="220"/>
                    </a:lnTo>
                    <a:lnTo>
                      <a:pt x="705" y="219"/>
                    </a:lnTo>
                    <a:lnTo>
                      <a:pt x="699" y="211"/>
                    </a:lnTo>
                    <a:lnTo>
                      <a:pt x="690" y="205"/>
                    </a:lnTo>
                    <a:lnTo>
                      <a:pt x="683" y="200"/>
                    </a:lnTo>
                    <a:lnTo>
                      <a:pt x="680" y="200"/>
                    </a:lnTo>
                    <a:lnTo>
                      <a:pt x="680" y="228"/>
                    </a:lnTo>
                    <a:lnTo>
                      <a:pt x="680" y="247"/>
                    </a:lnTo>
                    <a:lnTo>
                      <a:pt x="679" y="251"/>
                    </a:lnTo>
                    <a:lnTo>
                      <a:pt x="677" y="255"/>
                    </a:lnTo>
                    <a:lnTo>
                      <a:pt x="673" y="260"/>
                    </a:lnTo>
                    <a:lnTo>
                      <a:pt x="670" y="262"/>
                    </a:lnTo>
                    <a:lnTo>
                      <a:pt x="644" y="262"/>
                    </a:lnTo>
                    <a:lnTo>
                      <a:pt x="644" y="220"/>
                    </a:lnTo>
                    <a:lnTo>
                      <a:pt x="673" y="220"/>
                    </a:lnTo>
                    <a:lnTo>
                      <a:pt x="680" y="228"/>
                    </a:lnTo>
                    <a:lnTo>
                      <a:pt x="680" y="200"/>
                    </a:lnTo>
                    <a:lnTo>
                      <a:pt x="676" y="198"/>
                    </a:lnTo>
                    <a:lnTo>
                      <a:pt x="617" y="198"/>
                    </a:lnTo>
                    <a:lnTo>
                      <a:pt x="617" y="334"/>
                    </a:lnTo>
                    <a:lnTo>
                      <a:pt x="644" y="334"/>
                    </a:lnTo>
                    <a:lnTo>
                      <a:pt x="644" y="284"/>
                    </a:lnTo>
                    <a:lnTo>
                      <a:pt x="674" y="284"/>
                    </a:lnTo>
                    <a:lnTo>
                      <a:pt x="680" y="282"/>
                    </a:lnTo>
                    <a:lnTo>
                      <a:pt x="687" y="279"/>
                    </a:lnTo>
                    <a:lnTo>
                      <a:pt x="696" y="273"/>
                    </a:lnTo>
                    <a:lnTo>
                      <a:pt x="704" y="264"/>
                    </a:lnTo>
                    <a:lnTo>
                      <a:pt x="705" y="262"/>
                    </a:lnTo>
                    <a:lnTo>
                      <a:pt x="708" y="253"/>
                    </a:lnTo>
                    <a:lnTo>
                      <a:pt x="710" y="240"/>
                    </a:lnTo>
                    <a:close/>
                    <a:moveTo>
                      <a:pt x="820" y="198"/>
                    </a:moveTo>
                    <a:lnTo>
                      <a:pt x="793" y="198"/>
                    </a:lnTo>
                    <a:lnTo>
                      <a:pt x="793" y="251"/>
                    </a:lnTo>
                    <a:lnTo>
                      <a:pt x="754" y="251"/>
                    </a:lnTo>
                    <a:lnTo>
                      <a:pt x="754" y="198"/>
                    </a:lnTo>
                    <a:lnTo>
                      <a:pt x="726" y="198"/>
                    </a:lnTo>
                    <a:lnTo>
                      <a:pt x="726" y="334"/>
                    </a:lnTo>
                    <a:lnTo>
                      <a:pt x="754" y="334"/>
                    </a:lnTo>
                    <a:lnTo>
                      <a:pt x="754" y="273"/>
                    </a:lnTo>
                    <a:lnTo>
                      <a:pt x="793" y="273"/>
                    </a:lnTo>
                    <a:lnTo>
                      <a:pt x="793" y="334"/>
                    </a:lnTo>
                    <a:lnTo>
                      <a:pt x="820" y="334"/>
                    </a:lnTo>
                    <a:lnTo>
                      <a:pt x="820" y="273"/>
                    </a:lnTo>
                    <a:lnTo>
                      <a:pt x="820" y="251"/>
                    </a:lnTo>
                    <a:lnTo>
                      <a:pt x="820" y="198"/>
                    </a:lnTo>
                    <a:close/>
                    <a:moveTo>
                      <a:pt x="929" y="310"/>
                    </a:moveTo>
                    <a:lnTo>
                      <a:pt x="877" y="310"/>
                    </a:lnTo>
                    <a:lnTo>
                      <a:pt x="877" y="274"/>
                    </a:lnTo>
                    <a:lnTo>
                      <a:pt x="916" y="274"/>
                    </a:lnTo>
                    <a:lnTo>
                      <a:pt x="916" y="252"/>
                    </a:lnTo>
                    <a:lnTo>
                      <a:pt x="877" y="252"/>
                    </a:lnTo>
                    <a:lnTo>
                      <a:pt x="877" y="220"/>
                    </a:lnTo>
                    <a:lnTo>
                      <a:pt x="923" y="220"/>
                    </a:lnTo>
                    <a:lnTo>
                      <a:pt x="927" y="198"/>
                    </a:lnTo>
                    <a:lnTo>
                      <a:pt x="850" y="198"/>
                    </a:lnTo>
                    <a:lnTo>
                      <a:pt x="850" y="334"/>
                    </a:lnTo>
                    <a:lnTo>
                      <a:pt x="929" y="334"/>
                    </a:lnTo>
                    <a:lnTo>
                      <a:pt x="929" y="310"/>
                    </a:lnTo>
                    <a:close/>
                    <a:moveTo>
                      <a:pt x="1049" y="334"/>
                    </a:moveTo>
                    <a:lnTo>
                      <a:pt x="1045" y="327"/>
                    </a:lnTo>
                    <a:lnTo>
                      <a:pt x="1035" y="311"/>
                    </a:lnTo>
                    <a:lnTo>
                      <a:pt x="1025" y="293"/>
                    </a:lnTo>
                    <a:lnTo>
                      <a:pt x="1016" y="281"/>
                    </a:lnTo>
                    <a:lnTo>
                      <a:pt x="1014" y="279"/>
                    </a:lnTo>
                    <a:lnTo>
                      <a:pt x="1013" y="278"/>
                    </a:lnTo>
                    <a:lnTo>
                      <a:pt x="1013" y="277"/>
                    </a:lnTo>
                    <a:lnTo>
                      <a:pt x="1010" y="275"/>
                    </a:lnTo>
                    <a:lnTo>
                      <a:pt x="1022" y="272"/>
                    </a:lnTo>
                    <a:lnTo>
                      <a:pt x="1032" y="264"/>
                    </a:lnTo>
                    <a:lnTo>
                      <a:pt x="1036" y="257"/>
                    </a:lnTo>
                    <a:lnTo>
                      <a:pt x="1038" y="252"/>
                    </a:lnTo>
                    <a:lnTo>
                      <a:pt x="1041" y="238"/>
                    </a:lnTo>
                    <a:lnTo>
                      <a:pt x="1038" y="222"/>
                    </a:lnTo>
                    <a:lnTo>
                      <a:pt x="1037" y="220"/>
                    </a:lnTo>
                    <a:lnTo>
                      <a:pt x="1030" y="209"/>
                    </a:lnTo>
                    <a:lnTo>
                      <a:pt x="1017" y="201"/>
                    </a:lnTo>
                    <a:lnTo>
                      <a:pt x="1012" y="200"/>
                    </a:lnTo>
                    <a:lnTo>
                      <a:pt x="1012" y="230"/>
                    </a:lnTo>
                    <a:lnTo>
                      <a:pt x="1012" y="244"/>
                    </a:lnTo>
                    <a:lnTo>
                      <a:pt x="1010" y="249"/>
                    </a:lnTo>
                    <a:lnTo>
                      <a:pt x="1007" y="252"/>
                    </a:lnTo>
                    <a:lnTo>
                      <a:pt x="1003" y="255"/>
                    </a:lnTo>
                    <a:lnTo>
                      <a:pt x="998" y="257"/>
                    </a:lnTo>
                    <a:lnTo>
                      <a:pt x="977" y="257"/>
                    </a:lnTo>
                    <a:lnTo>
                      <a:pt x="977" y="220"/>
                    </a:lnTo>
                    <a:lnTo>
                      <a:pt x="993" y="220"/>
                    </a:lnTo>
                    <a:lnTo>
                      <a:pt x="999" y="221"/>
                    </a:lnTo>
                    <a:lnTo>
                      <a:pt x="1002" y="222"/>
                    </a:lnTo>
                    <a:lnTo>
                      <a:pt x="1009" y="224"/>
                    </a:lnTo>
                    <a:lnTo>
                      <a:pt x="1012" y="230"/>
                    </a:lnTo>
                    <a:lnTo>
                      <a:pt x="1012" y="200"/>
                    </a:lnTo>
                    <a:lnTo>
                      <a:pt x="1001" y="198"/>
                    </a:lnTo>
                    <a:lnTo>
                      <a:pt x="950" y="198"/>
                    </a:lnTo>
                    <a:lnTo>
                      <a:pt x="950" y="334"/>
                    </a:lnTo>
                    <a:lnTo>
                      <a:pt x="977" y="334"/>
                    </a:lnTo>
                    <a:lnTo>
                      <a:pt x="977" y="277"/>
                    </a:lnTo>
                    <a:lnTo>
                      <a:pt x="979" y="277"/>
                    </a:lnTo>
                    <a:lnTo>
                      <a:pt x="980" y="278"/>
                    </a:lnTo>
                    <a:lnTo>
                      <a:pt x="981" y="278"/>
                    </a:lnTo>
                    <a:lnTo>
                      <a:pt x="985" y="281"/>
                    </a:lnTo>
                    <a:lnTo>
                      <a:pt x="989" y="287"/>
                    </a:lnTo>
                    <a:lnTo>
                      <a:pt x="995" y="296"/>
                    </a:lnTo>
                    <a:lnTo>
                      <a:pt x="1004" y="312"/>
                    </a:lnTo>
                    <a:lnTo>
                      <a:pt x="1009" y="321"/>
                    </a:lnTo>
                    <a:lnTo>
                      <a:pt x="1017" y="334"/>
                    </a:lnTo>
                    <a:lnTo>
                      <a:pt x="1049" y="334"/>
                    </a:lnTo>
                    <a:close/>
                    <a:moveTo>
                      <a:pt x="1145" y="310"/>
                    </a:moveTo>
                    <a:lnTo>
                      <a:pt x="1093" y="310"/>
                    </a:lnTo>
                    <a:lnTo>
                      <a:pt x="1093" y="274"/>
                    </a:lnTo>
                    <a:lnTo>
                      <a:pt x="1132" y="274"/>
                    </a:lnTo>
                    <a:lnTo>
                      <a:pt x="1132" y="252"/>
                    </a:lnTo>
                    <a:lnTo>
                      <a:pt x="1093" y="252"/>
                    </a:lnTo>
                    <a:lnTo>
                      <a:pt x="1093" y="220"/>
                    </a:lnTo>
                    <a:lnTo>
                      <a:pt x="1139" y="220"/>
                    </a:lnTo>
                    <a:lnTo>
                      <a:pt x="1143" y="198"/>
                    </a:lnTo>
                    <a:lnTo>
                      <a:pt x="1066" y="198"/>
                    </a:lnTo>
                    <a:lnTo>
                      <a:pt x="1066" y="334"/>
                    </a:lnTo>
                    <a:lnTo>
                      <a:pt x="1145" y="334"/>
                    </a:lnTo>
                    <a:lnTo>
                      <a:pt x="1145" y="310"/>
                    </a:lnTo>
                    <a:close/>
                  </a:path>
                </a:pathLst>
              </a:custGeom>
              <a:solidFill>
                <a:srgbClr val="00739A"/>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GB"/>
              </a:p>
            </p:txBody>
          </p:sp>
          <p:pic>
            <p:nvPicPr>
              <p:cNvPr id="63" name="docshape10">
                <a:extLst>
                  <a:ext uri="{FF2B5EF4-FFF2-40B4-BE49-F238E27FC236}">
                    <a16:creationId xmlns:a16="http://schemas.microsoft.com/office/drawing/2014/main" id="{4F7C6258-F1B1-065D-6CF5-1B1ED208B02C}"/>
                  </a:ext>
                </a:extLst>
              </p:cNvPr>
              <p:cNvPicPr>
                <a:picLocks noChangeAspect="1" noEditPoints="1" noChangeArrowheads="1" noChangeShapeType="1" noCrop="1"/>
              </p:cNvPicPr>
              <p:nvPr/>
            </p:nvPicPr>
            <p:blipFill>
              <a:blip r:embed="rId6">
                <a:extLst>
                  <a:ext uri="{28A0092B-C50C-407E-A947-70E740481C1C}">
                    <a14:useLocalDpi xmlns:a14="http://schemas.microsoft.com/office/drawing/2010/main" val="0"/>
                  </a:ext>
                </a:extLst>
              </a:blip>
              <a:srcRect/>
              <a:stretch>
                <a:fillRect/>
              </a:stretch>
            </p:blipFill>
            <p:spPr bwMode="auto">
              <a:xfrm>
                <a:off x="3726403" y="4704141"/>
                <a:ext cx="548005"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7" name="docshape11">
              <a:extLst>
                <a:ext uri="{FF2B5EF4-FFF2-40B4-BE49-F238E27FC236}">
                  <a16:creationId xmlns:a16="http://schemas.microsoft.com/office/drawing/2014/main" id="{8E85ABAE-A4D1-6C8C-03E9-F2F3711CB4CF}"/>
                </a:ext>
              </a:extLst>
            </p:cNvPr>
            <p:cNvPicPr>
              <a:picLocks noChangeAspect="1" noEditPoints="1" noChangeArrowheads="1" noChangeShapeType="1" noCrop="1"/>
            </p:cNvPicPr>
            <p:nvPr/>
          </p:nvPicPr>
          <p:blipFill>
            <a:blip r:embed="rId7">
              <a:extLst>
                <a:ext uri="{28A0092B-C50C-407E-A947-70E740481C1C}">
                  <a14:useLocalDpi xmlns:a14="http://schemas.microsoft.com/office/drawing/2010/main" val="0"/>
                </a:ext>
              </a:extLst>
            </a:blip>
            <a:srcRect/>
            <a:stretch>
              <a:fillRect/>
            </a:stretch>
          </p:blipFill>
          <p:spPr bwMode="auto">
            <a:xfrm>
              <a:off x="5528849" y="5858948"/>
              <a:ext cx="1080135" cy="870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 name="docshape12">
              <a:extLst>
                <a:ext uri="{FF2B5EF4-FFF2-40B4-BE49-F238E27FC236}">
                  <a16:creationId xmlns:a16="http://schemas.microsoft.com/office/drawing/2014/main" id="{3900BC5D-B8DD-B8A8-7C87-798A26807A09}"/>
                </a:ext>
              </a:extLst>
            </p:cNvPr>
            <p:cNvPicPr>
              <a:picLocks noChangeAspect="1" noEditPoints="1" noChangeArrowheads="1" noChangeShapeType="1" noCrop="1"/>
            </p:cNvPicPr>
            <p:nvPr/>
          </p:nvPicPr>
          <p:blipFill>
            <a:blip r:embed="rId8">
              <a:extLst>
                <a:ext uri="{28A0092B-C50C-407E-A947-70E740481C1C}">
                  <a14:useLocalDpi xmlns:a14="http://schemas.microsoft.com/office/drawing/2010/main" val="0"/>
                </a:ext>
              </a:extLst>
            </a:blip>
            <a:srcRect/>
            <a:stretch>
              <a:fillRect/>
            </a:stretch>
          </p:blipFill>
          <p:spPr bwMode="auto">
            <a:xfrm>
              <a:off x="7132917" y="5910935"/>
              <a:ext cx="1080135" cy="720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 name="docshape13">
              <a:extLst>
                <a:ext uri="{FF2B5EF4-FFF2-40B4-BE49-F238E27FC236}">
                  <a16:creationId xmlns:a16="http://schemas.microsoft.com/office/drawing/2014/main" id="{8173F0EB-FA4B-D2EF-1AE9-87CD6757B014}"/>
                </a:ext>
              </a:extLst>
            </p:cNvPr>
            <p:cNvPicPr>
              <a:picLocks noChangeAspect="1" noEditPoints="1" noChangeArrowheads="1" noChangeShapeType="1" noCrop="1"/>
            </p:cNvPicPr>
            <p:nvPr/>
          </p:nvPicPr>
          <p:blipFill>
            <a:blip r:embed="rId9">
              <a:extLst>
                <a:ext uri="{28A0092B-C50C-407E-A947-70E740481C1C}">
                  <a14:useLocalDpi xmlns:a14="http://schemas.microsoft.com/office/drawing/2010/main" val="0"/>
                </a:ext>
              </a:extLst>
            </a:blip>
            <a:srcRect/>
            <a:stretch>
              <a:fillRect/>
            </a:stretch>
          </p:blipFill>
          <p:spPr bwMode="auto">
            <a:xfrm>
              <a:off x="3348606" y="6035187"/>
              <a:ext cx="1659105" cy="492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 name="docshape14">
              <a:extLst>
                <a:ext uri="{FF2B5EF4-FFF2-40B4-BE49-F238E27FC236}">
                  <a16:creationId xmlns:a16="http://schemas.microsoft.com/office/drawing/2014/main" id="{46E3C165-BFDE-07DF-286E-F7D763BE85ED}"/>
                </a:ext>
              </a:extLst>
            </p:cNvPr>
            <p:cNvPicPr>
              <a:picLocks noChangeAspect="1" noEditPoints="1" noChangeArrowheads="1" noChangeShapeType="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1715981" y="5934196"/>
              <a:ext cx="1080135" cy="720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 name="docshape15">
              <a:extLst>
                <a:ext uri="{FF2B5EF4-FFF2-40B4-BE49-F238E27FC236}">
                  <a16:creationId xmlns:a16="http://schemas.microsoft.com/office/drawing/2014/main" id="{4D4396B9-C9C7-D61A-DCE7-3C8D41783BBB}"/>
                </a:ext>
              </a:extLst>
            </p:cNvPr>
            <p:cNvPicPr>
              <a:picLocks noChangeAspect="1" noEditPoints="1" noChangeArrowheads="1" noChangeShapeType="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9151905" y="5929051"/>
              <a:ext cx="693878" cy="777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 name="TextBox 11">
            <a:extLst>
              <a:ext uri="{FF2B5EF4-FFF2-40B4-BE49-F238E27FC236}">
                <a16:creationId xmlns:a16="http://schemas.microsoft.com/office/drawing/2014/main" id="{7F295166-4768-295B-00E7-72DAD7610EC7}"/>
              </a:ext>
            </a:extLst>
          </p:cNvPr>
          <p:cNvSpPr txBox="1"/>
          <p:nvPr/>
        </p:nvSpPr>
        <p:spPr>
          <a:xfrm>
            <a:off x="4575238" y="788605"/>
            <a:ext cx="7522700" cy="4401205"/>
          </a:xfrm>
          <a:prstGeom prst="rect">
            <a:avLst/>
          </a:prstGeom>
          <a:noFill/>
        </p:spPr>
        <p:txBody>
          <a:bodyPr wrap="square" rtlCol="0">
            <a:spAutoFit/>
          </a:bodyPr>
          <a:lstStyle/>
          <a:p>
            <a:pPr marL="342900" indent="-342900">
              <a:spcBef>
                <a:spcPts val="1200"/>
              </a:spcBef>
              <a:buFont typeface="Wingdings" pitchFamily="2" charset="2"/>
              <a:buChar char="q"/>
            </a:pPr>
            <a:r>
              <a:rPr lang="x-none" sz="2000" dirty="0">
                <a:solidFill>
                  <a:srgbClr val="002060"/>
                </a:solidFill>
                <a:latin typeface="Arial" panose="020B0604020202020204" pitchFamily="34" charset="0"/>
                <a:cs typeface="Arial" panose="020B0604020202020204" pitchFamily="34" charset="0"/>
              </a:rPr>
              <a:t>Three different Sensing Solution Types (see left: </a:t>
            </a:r>
            <a:r>
              <a:rPr lang="x-none" sz="2000" b="1" i="1" dirty="0">
                <a:solidFill>
                  <a:srgbClr val="002060"/>
                </a:solidFill>
                <a:latin typeface="Arial" panose="020B0604020202020204" pitchFamily="34" charset="0"/>
                <a:cs typeface="Arial" panose="020B0604020202020204" pitchFamily="34" charset="0"/>
              </a:rPr>
              <a:t>SST1.0</a:t>
            </a:r>
            <a:r>
              <a:rPr lang="x-none" sz="2000" dirty="0">
                <a:solidFill>
                  <a:srgbClr val="002060"/>
                </a:solidFill>
                <a:latin typeface="Arial" panose="020B0604020202020204" pitchFamily="34" charset="0"/>
                <a:cs typeface="Arial" panose="020B0604020202020204" pitchFamily="34" charset="0"/>
              </a:rPr>
              <a:t>, </a:t>
            </a:r>
            <a:r>
              <a:rPr lang="x-none" sz="2000" b="1" i="1" dirty="0">
                <a:solidFill>
                  <a:srgbClr val="002060"/>
                </a:solidFill>
                <a:latin typeface="Arial" panose="020B0604020202020204" pitchFamily="34" charset="0"/>
                <a:cs typeface="Arial" panose="020B0604020202020204" pitchFamily="34" charset="0"/>
              </a:rPr>
              <a:t>SST0.5</a:t>
            </a:r>
            <a:r>
              <a:rPr lang="x-none" sz="2000" dirty="0">
                <a:solidFill>
                  <a:srgbClr val="002060"/>
                </a:solidFill>
                <a:latin typeface="Arial" panose="020B0604020202020204" pitchFamily="34" charset="0"/>
                <a:cs typeface="Arial" panose="020B0604020202020204" pitchFamily="34" charset="0"/>
              </a:rPr>
              <a:t> and </a:t>
            </a:r>
            <a:r>
              <a:rPr lang="x-none" sz="2000" b="1" i="1" dirty="0">
                <a:solidFill>
                  <a:srgbClr val="002060"/>
                </a:solidFill>
                <a:latin typeface="Arial" panose="020B0604020202020204" pitchFamily="34" charset="0"/>
                <a:cs typeface="Arial" panose="020B0604020202020204" pitchFamily="34" charset="0"/>
              </a:rPr>
              <a:t>SST0.1</a:t>
            </a:r>
            <a:r>
              <a:rPr lang="x-none" sz="2000" dirty="0">
                <a:solidFill>
                  <a:srgbClr val="002060"/>
                </a:solidFill>
                <a:latin typeface="Arial" panose="020B0604020202020204" pitchFamily="34" charset="0"/>
                <a:cs typeface="Arial" panose="020B0604020202020204" pitchFamily="34" charset="0"/>
              </a:rPr>
              <a:t>) are used in the global sonde network</a:t>
            </a:r>
          </a:p>
          <a:p>
            <a:pPr marL="342900" indent="-342900">
              <a:spcBef>
                <a:spcPts val="1200"/>
              </a:spcBef>
              <a:buFont typeface="Wingdings" pitchFamily="2" charset="2"/>
              <a:buChar char="q"/>
            </a:pPr>
            <a:r>
              <a:rPr lang="x-none" sz="2000" dirty="0">
                <a:solidFill>
                  <a:srgbClr val="002060"/>
                </a:solidFill>
                <a:latin typeface="Arial" panose="020B0604020202020204" pitchFamily="34" charset="0"/>
                <a:cs typeface="Arial" panose="020B0604020202020204" pitchFamily="34" charset="0"/>
              </a:rPr>
              <a:t>High</a:t>
            </a:r>
            <a:r>
              <a:rPr lang="en-US" sz="2000" dirty="0">
                <a:solidFill>
                  <a:srgbClr val="002060"/>
                </a:solidFill>
                <a:latin typeface="Arial" panose="020B0604020202020204" pitchFamily="34" charset="0"/>
                <a:cs typeface="Arial" panose="020B0604020202020204" pitchFamily="34" charset="0"/>
              </a:rPr>
              <a:t>-p</a:t>
            </a:r>
            <a:r>
              <a:rPr lang="x-none" sz="2000" dirty="0">
                <a:solidFill>
                  <a:srgbClr val="002060"/>
                </a:solidFill>
                <a:latin typeface="Arial" panose="020B0604020202020204" pitchFamily="34" charset="0"/>
                <a:cs typeface="Arial" panose="020B0604020202020204" pitchFamily="34" charset="0"/>
              </a:rPr>
              <a:t>urity chemicals (</a:t>
            </a:r>
            <a:r>
              <a:rPr lang="x-none" sz="2000" b="1" i="1" dirty="0">
                <a:solidFill>
                  <a:srgbClr val="002060"/>
                </a:solidFill>
                <a:latin typeface="Arial" panose="020B0604020202020204" pitchFamily="34" charset="0"/>
                <a:cs typeface="Arial" panose="020B0604020202020204" pitchFamily="34" charset="0"/>
              </a:rPr>
              <a:t>KI</a:t>
            </a:r>
            <a:r>
              <a:rPr lang="x-none" sz="2000" dirty="0">
                <a:solidFill>
                  <a:srgbClr val="002060"/>
                </a:solidFill>
                <a:latin typeface="Arial" panose="020B0604020202020204" pitchFamily="34" charset="0"/>
                <a:cs typeface="Arial" panose="020B0604020202020204" pitchFamily="34" charset="0"/>
              </a:rPr>
              <a:t>, </a:t>
            </a:r>
            <a:r>
              <a:rPr lang="x-none" sz="2000" b="1" i="1" dirty="0">
                <a:solidFill>
                  <a:srgbClr val="002060"/>
                </a:solidFill>
                <a:latin typeface="Arial" panose="020B0604020202020204" pitchFamily="34" charset="0"/>
                <a:cs typeface="Arial" panose="020B0604020202020204" pitchFamily="34" charset="0"/>
              </a:rPr>
              <a:t>KBr</a:t>
            </a:r>
            <a:r>
              <a:rPr lang="x-none" sz="2000" dirty="0">
                <a:solidFill>
                  <a:srgbClr val="002060"/>
                </a:solidFill>
                <a:latin typeface="Arial" panose="020B0604020202020204" pitchFamily="34" charset="0"/>
                <a:cs typeface="Arial" panose="020B0604020202020204" pitchFamily="34" charset="0"/>
              </a:rPr>
              <a:t> and </a:t>
            </a:r>
            <a:r>
              <a:rPr lang="x-none" sz="2000" b="1" i="1" dirty="0">
                <a:solidFill>
                  <a:srgbClr val="002060"/>
                </a:solidFill>
                <a:latin typeface="Arial" panose="020B0604020202020204" pitchFamily="34" charset="0"/>
                <a:cs typeface="Arial" panose="020B0604020202020204" pitchFamily="34" charset="0"/>
              </a:rPr>
              <a:t>Na-Phosphate Buffer</a:t>
            </a:r>
            <a:r>
              <a:rPr lang="x-none" sz="2000" dirty="0">
                <a:solidFill>
                  <a:srgbClr val="002060"/>
                </a:solidFill>
                <a:latin typeface="Arial" panose="020B0604020202020204" pitchFamily="34" charset="0"/>
                <a:cs typeface="Arial" panose="020B0604020202020204" pitchFamily="34" charset="0"/>
              </a:rPr>
              <a:t>)</a:t>
            </a:r>
          </a:p>
          <a:p>
            <a:pPr marL="342900" indent="-342900">
              <a:spcBef>
                <a:spcPts val="1200"/>
              </a:spcBef>
              <a:buFont typeface="Wingdings" pitchFamily="2" charset="2"/>
              <a:buChar char="q"/>
            </a:pPr>
            <a:r>
              <a:rPr lang="x-none" sz="2000" dirty="0">
                <a:solidFill>
                  <a:srgbClr val="002060"/>
                </a:solidFill>
                <a:latin typeface="Arial" panose="020B0604020202020204" pitchFamily="34" charset="0"/>
                <a:cs typeface="Arial" panose="020B0604020202020204" pitchFamily="34" charset="0"/>
              </a:rPr>
              <a:t>High</a:t>
            </a:r>
            <a:r>
              <a:rPr lang="en-US" sz="2000" dirty="0">
                <a:solidFill>
                  <a:srgbClr val="002060"/>
                </a:solidFill>
                <a:latin typeface="Arial" panose="020B0604020202020204" pitchFamily="34" charset="0"/>
                <a:cs typeface="Arial" panose="020B0604020202020204" pitchFamily="34" charset="0"/>
              </a:rPr>
              <a:t>-purity</a:t>
            </a:r>
            <a:r>
              <a:rPr lang="x-none" sz="2000" dirty="0">
                <a:solidFill>
                  <a:srgbClr val="002060"/>
                </a:solidFill>
                <a:latin typeface="Arial" panose="020B0604020202020204" pitchFamily="34" charset="0"/>
                <a:cs typeface="Arial" panose="020B0604020202020204" pitchFamily="34" charset="0"/>
              </a:rPr>
              <a:t> grade water to prepare aqueous anode and cathode sensing solutions</a:t>
            </a:r>
          </a:p>
          <a:p>
            <a:pPr marL="342900" indent="-342900">
              <a:spcBef>
                <a:spcPts val="1200"/>
              </a:spcBef>
              <a:buFont typeface="Wingdings" pitchFamily="2" charset="2"/>
              <a:buChar char="q"/>
            </a:pPr>
            <a:r>
              <a:rPr lang="x-none" sz="2000" dirty="0">
                <a:solidFill>
                  <a:srgbClr val="002060"/>
                </a:solidFill>
                <a:latin typeface="Arial" panose="020B0604020202020204" pitchFamily="34" charset="0"/>
                <a:cs typeface="Arial" panose="020B0604020202020204" pitchFamily="34" charset="0"/>
              </a:rPr>
              <a:t>I</a:t>
            </a:r>
            <a:r>
              <a:rPr lang="en-US" sz="2000" dirty="0">
                <a:solidFill>
                  <a:srgbClr val="002060"/>
                </a:solidFill>
                <a:latin typeface="Arial" panose="020B0604020202020204" pitchFamily="34" charset="0"/>
                <a:cs typeface="Arial" panose="020B0604020202020204" pitchFamily="34" charset="0"/>
              </a:rPr>
              <a:t>t is i</a:t>
            </a:r>
            <a:r>
              <a:rPr lang="x-none" sz="2000" dirty="0">
                <a:solidFill>
                  <a:srgbClr val="002060"/>
                </a:solidFill>
                <a:latin typeface="Arial" panose="020B0604020202020204" pitchFamily="34" charset="0"/>
                <a:cs typeface="Arial" panose="020B0604020202020204" pitchFamily="34" charset="0"/>
              </a:rPr>
              <a:t>mportant to follow general rules </a:t>
            </a:r>
            <a:r>
              <a:rPr lang="x-none" sz="2000">
                <a:solidFill>
                  <a:srgbClr val="002060"/>
                </a:solidFill>
                <a:latin typeface="Arial" panose="020B0604020202020204" pitchFamily="34" charset="0"/>
                <a:cs typeface="Arial" panose="020B0604020202020204" pitchFamily="34" charset="0"/>
              </a:rPr>
              <a:t>of clean</a:t>
            </a:r>
            <a:r>
              <a:rPr lang="en-US" sz="2000" dirty="0">
                <a:solidFill>
                  <a:srgbClr val="002060"/>
                </a:solidFill>
                <a:latin typeface="Arial" panose="020B0604020202020204" pitchFamily="34" charset="0"/>
                <a:cs typeface="Arial" panose="020B0604020202020204" pitchFamily="34" charset="0"/>
              </a:rPr>
              <a:t>l</a:t>
            </a:r>
            <a:r>
              <a:rPr lang="x-none" sz="2000">
                <a:solidFill>
                  <a:srgbClr val="002060"/>
                </a:solidFill>
                <a:latin typeface="Arial" panose="020B0604020202020204" pitchFamily="34" charset="0"/>
                <a:cs typeface="Arial" panose="020B0604020202020204" pitchFamily="34" charset="0"/>
              </a:rPr>
              <a:t>iness</a:t>
            </a:r>
            <a:r>
              <a:rPr lang="x-none" sz="2000" dirty="0">
                <a:solidFill>
                  <a:srgbClr val="002060"/>
                </a:solidFill>
                <a:latin typeface="Arial" panose="020B0604020202020204" pitchFamily="34" charset="0"/>
                <a:cs typeface="Arial" panose="020B0604020202020204" pitchFamily="34" charset="0"/>
              </a:rPr>
              <a:t>: </a:t>
            </a:r>
          </a:p>
          <a:p>
            <a:pPr marL="800100" lvl="1" indent="-342900">
              <a:spcBef>
                <a:spcPts val="1200"/>
              </a:spcBef>
              <a:buFont typeface="Arial" panose="020B0604020202020204" pitchFamily="34" charset="0"/>
              <a:buChar char="•"/>
            </a:pPr>
            <a:r>
              <a:rPr lang="x-none" sz="2000" dirty="0">
                <a:solidFill>
                  <a:srgbClr val="002060"/>
                </a:solidFill>
                <a:latin typeface="Arial" panose="020B0604020202020204" pitchFamily="34" charset="0"/>
                <a:cs typeface="Arial" panose="020B0604020202020204" pitchFamily="34" charset="0"/>
              </a:rPr>
              <a:t>Clean laboratory tools (e.g. flasks, burettes, syringes etc.)</a:t>
            </a:r>
          </a:p>
          <a:p>
            <a:pPr marL="800100" lvl="1" indent="-342900">
              <a:spcBef>
                <a:spcPts val="1200"/>
              </a:spcBef>
              <a:buFont typeface="Arial" panose="020B0604020202020204" pitchFamily="34" charset="0"/>
              <a:buChar char="•"/>
            </a:pPr>
            <a:r>
              <a:rPr lang="x-none" sz="2000" dirty="0">
                <a:solidFill>
                  <a:srgbClr val="002060"/>
                </a:solidFill>
                <a:latin typeface="Arial" panose="020B0604020202020204" pitchFamily="34" charset="0"/>
                <a:cs typeface="Arial" panose="020B0604020202020204" pitchFamily="34" charset="0"/>
              </a:rPr>
              <a:t>Clean handling:  </a:t>
            </a:r>
            <a:r>
              <a:rPr lang="en-US" sz="2000" dirty="0">
                <a:solidFill>
                  <a:srgbClr val="002060"/>
                </a:solidFill>
                <a:latin typeface="Arial" panose="020B0604020202020204" pitchFamily="34" charset="0"/>
                <a:cs typeface="Arial" panose="020B0604020202020204" pitchFamily="34" charset="0"/>
              </a:rPr>
              <a:t>Recommended are single-use </a:t>
            </a:r>
            <a:r>
              <a:rPr lang="x-none" sz="2000" dirty="0">
                <a:solidFill>
                  <a:srgbClr val="002060"/>
                </a:solidFill>
                <a:latin typeface="Arial" panose="020B0604020202020204" pitchFamily="34" charset="0"/>
                <a:cs typeface="Arial" panose="020B0604020202020204" pitchFamily="34" charset="0"/>
              </a:rPr>
              <a:t>medical gloves</a:t>
            </a:r>
          </a:p>
          <a:p>
            <a:pPr marL="800100" lvl="1" indent="-342900">
              <a:spcBef>
                <a:spcPts val="1200"/>
              </a:spcBef>
              <a:buFont typeface="Arial" panose="020B0604020202020204" pitchFamily="34" charset="0"/>
              <a:buChar char="•"/>
            </a:pPr>
            <a:r>
              <a:rPr lang="x-none" sz="2000" dirty="0">
                <a:solidFill>
                  <a:srgbClr val="002060"/>
                </a:solidFill>
                <a:latin typeface="Arial" panose="020B0604020202020204" pitchFamily="34" charset="0"/>
                <a:cs typeface="Arial" panose="020B0604020202020204" pitchFamily="34" charset="0"/>
              </a:rPr>
              <a:t>Following the practical guidelines of ASOPOS 2.0 as described in Annex A of GAW Report No. 268</a:t>
            </a:r>
          </a:p>
        </p:txBody>
      </p:sp>
      <p:pic>
        <p:nvPicPr>
          <p:cNvPr id="13" name="Picture 12">
            <a:extLst>
              <a:ext uri="{FF2B5EF4-FFF2-40B4-BE49-F238E27FC236}">
                <a16:creationId xmlns:a16="http://schemas.microsoft.com/office/drawing/2014/main" id="{75769E12-1C2C-67B0-62C6-92D192988D24}"/>
              </a:ext>
            </a:extLst>
          </p:cNvPr>
          <p:cNvPicPr>
            <a:picLocks noChangeAspect="1"/>
          </p:cNvPicPr>
          <p:nvPr/>
        </p:nvPicPr>
        <p:blipFill>
          <a:blip r:embed="rId12"/>
          <a:stretch>
            <a:fillRect/>
          </a:stretch>
        </p:blipFill>
        <p:spPr>
          <a:xfrm>
            <a:off x="623345" y="2417117"/>
            <a:ext cx="2637061" cy="3633676"/>
          </a:xfrm>
          <a:prstGeom prst="rect">
            <a:avLst/>
          </a:prstGeom>
        </p:spPr>
      </p:pic>
      <p:sp>
        <p:nvSpPr>
          <p:cNvPr id="14" name="TextBox 13">
            <a:extLst>
              <a:ext uri="{FF2B5EF4-FFF2-40B4-BE49-F238E27FC236}">
                <a16:creationId xmlns:a16="http://schemas.microsoft.com/office/drawing/2014/main" id="{83A1B4CE-0715-1500-C1CC-14DE3C66CFF4}"/>
              </a:ext>
            </a:extLst>
          </p:cNvPr>
          <p:cNvSpPr txBox="1"/>
          <p:nvPr/>
        </p:nvSpPr>
        <p:spPr>
          <a:xfrm>
            <a:off x="720601" y="6050793"/>
            <a:ext cx="2131481" cy="338554"/>
          </a:xfrm>
          <a:prstGeom prst="rect">
            <a:avLst/>
          </a:prstGeom>
          <a:noFill/>
        </p:spPr>
        <p:txBody>
          <a:bodyPr wrap="none" rtlCol="0">
            <a:spAutoFit/>
          </a:bodyPr>
          <a:lstStyle/>
          <a:p>
            <a:r>
              <a:rPr lang="x-none" sz="1600" i="1" dirty="0">
                <a:solidFill>
                  <a:srgbClr val="002060"/>
                </a:solidFill>
                <a:latin typeface="Arial" panose="020B0604020202020204" pitchFamily="34" charset="0"/>
                <a:cs typeface="Arial" panose="020B0604020202020204" pitchFamily="34" charset="0"/>
              </a:rPr>
              <a:t>Ozonesonde Test Kit </a:t>
            </a:r>
          </a:p>
        </p:txBody>
      </p:sp>
      <p:pic>
        <p:nvPicPr>
          <p:cNvPr id="17" name="Picture 16">
            <a:extLst>
              <a:ext uri="{FF2B5EF4-FFF2-40B4-BE49-F238E27FC236}">
                <a16:creationId xmlns:a16="http://schemas.microsoft.com/office/drawing/2014/main" id="{C29020E2-46B2-0A9C-1642-D88A72325995}"/>
              </a:ext>
            </a:extLst>
          </p:cNvPr>
          <p:cNvPicPr>
            <a:picLocks noChangeAspect="1"/>
          </p:cNvPicPr>
          <p:nvPr/>
        </p:nvPicPr>
        <p:blipFill>
          <a:blip r:embed="rId13"/>
          <a:stretch>
            <a:fillRect/>
          </a:stretch>
        </p:blipFill>
        <p:spPr>
          <a:xfrm>
            <a:off x="150813" y="941976"/>
            <a:ext cx="4375445" cy="1647544"/>
          </a:xfrm>
          <a:prstGeom prst="rect">
            <a:avLst/>
          </a:prstGeom>
        </p:spPr>
      </p:pic>
      <p:sp>
        <p:nvSpPr>
          <p:cNvPr id="2" name="TextBox 1">
            <a:extLst>
              <a:ext uri="{FF2B5EF4-FFF2-40B4-BE49-F238E27FC236}">
                <a16:creationId xmlns:a16="http://schemas.microsoft.com/office/drawing/2014/main" id="{886A5C4F-CE93-D1C3-7F4B-5CF2BCA6AA93}"/>
              </a:ext>
            </a:extLst>
          </p:cNvPr>
          <p:cNvSpPr txBox="1"/>
          <p:nvPr/>
        </p:nvSpPr>
        <p:spPr>
          <a:xfrm>
            <a:off x="816385" y="591316"/>
            <a:ext cx="2630913" cy="338554"/>
          </a:xfrm>
          <a:prstGeom prst="rect">
            <a:avLst/>
          </a:prstGeom>
          <a:noFill/>
        </p:spPr>
        <p:txBody>
          <a:bodyPr wrap="none" rtlCol="0">
            <a:spAutoFit/>
          </a:bodyPr>
          <a:lstStyle/>
          <a:p>
            <a:r>
              <a:rPr lang="x-none" sz="1600" i="1" dirty="0">
                <a:solidFill>
                  <a:srgbClr val="002060"/>
                </a:solidFill>
                <a:latin typeface="Arial" panose="020B0604020202020204" pitchFamily="34" charset="0"/>
                <a:cs typeface="Arial" panose="020B0604020202020204" pitchFamily="34" charset="0"/>
              </a:rPr>
              <a:t>Table 2-2 of GAW No. 268</a:t>
            </a:r>
          </a:p>
        </p:txBody>
      </p:sp>
      <p:pic>
        <p:nvPicPr>
          <p:cNvPr id="5" name="Audio 4">
            <a:hlinkClick r:id="" action="ppaction://media"/>
            <a:extLst>
              <a:ext uri="{FF2B5EF4-FFF2-40B4-BE49-F238E27FC236}">
                <a16:creationId xmlns:a16="http://schemas.microsoft.com/office/drawing/2014/main" id="{BC6FAA7A-E8D7-B83A-34B6-5ACD495B6C3F}"/>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79267703"/>
      </p:ext>
    </p:extLst>
  </p:cSld>
  <p:clrMapOvr>
    <a:masterClrMapping/>
  </p:clrMapOvr>
  <mc:AlternateContent xmlns:mc="http://schemas.openxmlformats.org/markup-compatibility/2006" xmlns:p14="http://schemas.microsoft.com/office/powerpoint/2010/main">
    <mc:Choice Requires="p14">
      <p:transition spd="slow" p14:dur="2000" advTm="57363"/>
    </mc:Choice>
    <mc:Fallback xmlns="">
      <p:transition spd="slow" advTm="573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0A9F232-BE9B-EA1C-F087-94E9FC2ACF17}"/>
              </a:ext>
            </a:extLst>
          </p:cNvPr>
          <p:cNvSpPr txBox="1"/>
          <p:nvPr/>
        </p:nvSpPr>
        <p:spPr>
          <a:xfrm>
            <a:off x="1" y="0"/>
            <a:ext cx="12191999" cy="461665"/>
          </a:xfrm>
          <a:prstGeom prst="rect">
            <a:avLst/>
          </a:prstGeom>
          <a:gradFill>
            <a:gsLst>
              <a:gs pos="0">
                <a:srgbClr val="FFC000"/>
              </a:gs>
              <a:gs pos="65000">
                <a:srgbClr val="F0EBD5"/>
              </a:gs>
              <a:gs pos="100000">
                <a:schemeClr val="bg1"/>
              </a:gs>
            </a:gsLst>
            <a:lin ang="5400000" scaled="0"/>
          </a:gradFill>
          <a:ln>
            <a:noFill/>
          </a:ln>
        </p:spPr>
        <p:txBody>
          <a:bodyPr wrap="square" rtlCol="0" anchor="b">
            <a:spAutoFit/>
          </a:bodyPr>
          <a:lstStyle/>
          <a:p>
            <a:pPr algn="ctr"/>
            <a:r>
              <a:rPr lang="en-US" sz="2400" dirty="0">
                <a:solidFill>
                  <a:srgbClr val="002060"/>
                </a:solidFill>
                <a:latin typeface="Arial" panose="020B0604020202020204" pitchFamily="34" charset="0"/>
                <a:cs typeface="Arial" panose="020B0604020202020204" pitchFamily="34" charset="0"/>
              </a:rPr>
              <a:t>Preparation Laboratory: Requirements </a:t>
            </a:r>
            <a:r>
              <a:rPr lang="en-US" sz="2400" i="1" dirty="0">
                <a:solidFill>
                  <a:srgbClr val="002060"/>
                </a:solidFill>
                <a:latin typeface="Arial" panose="020B0604020202020204" pitchFamily="34" charset="0"/>
                <a:cs typeface="Arial" panose="020B0604020202020204" pitchFamily="34" charset="0"/>
              </a:rPr>
              <a:t>(Annex-A of GAW No. 268)</a:t>
            </a:r>
          </a:p>
        </p:txBody>
      </p:sp>
      <p:sp>
        <p:nvSpPr>
          <p:cNvPr id="15" name="Date Placeholder 14">
            <a:extLst>
              <a:ext uri="{FF2B5EF4-FFF2-40B4-BE49-F238E27FC236}">
                <a16:creationId xmlns:a16="http://schemas.microsoft.com/office/drawing/2014/main" id="{33FC75CD-DA1E-711D-FEBC-51710DFE6F00}"/>
              </a:ext>
            </a:extLst>
          </p:cNvPr>
          <p:cNvSpPr>
            <a:spLocks noGrp="1"/>
          </p:cNvSpPr>
          <p:nvPr>
            <p:ph type="dt" sz="half" idx="10"/>
          </p:nvPr>
        </p:nvSpPr>
        <p:spPr>
          <a:xfrm>
            <a:off x="0" y="6463979"/>
            <a:ext cx="2743200" cy="365125"/>
          </a:xfrm>
        </p:spPr>
        <p:txBody>
          <a:bodyPr/>
          <a:lstStyle/>
          <a:p>
            <a:fld id="{015D31BB-C926-7A4C-B3DF-93667C15705A}" type="datetime1">
              <a:rPr lang="de-DE" sz="1600" smtClean="0">
                <a:latin typeface="Arial" panose="020B0604020202020204" pitchFamily="34" charset="0"/>
                <a:cs typeface="Arial" panose="020B0604020202020204" pitchFamily="34" charset="0"/>
              </a:rPr>
              <a:t>28.03.24</a:t>
            </a:fld>
            <a:endParaRPr lang="x-none" sz="1050" dirty="0">
              <a:latin typeface="Arial" panose="020B0604020202020204" pitchFamily="34" charset="0"/>
              <a:cs typeface="Arial" panose="020B0604020202020204" pitchFamily="34" charset="0"/>
            </a:endParaRPr>
          </a:p>
        </p:txBody>
      </p:sp>
      <p:sp>
        <p:nvSpPr>
          <p:cNvPr id="16" name="Slide Number Placeholder 15">
            <a:extLst>
              <a:ext uri="{FF2B5EF4-FFF2-40B4-BE49-F238E27FC236}">
                <a16:creationId xmlns:a16="http://schemas.microsoft.com/office/drawing/2014/main" id="{64259B15-BF1A-E4A9-4391-DABF3C8ADA1D}"/>
              </a:ext>
            </a:extLst>
          </p:cNvPr>
          <p:cNvSpPr>
            <a:spLocks noGrp="1"/>
          </p:cNvSpPr>
          <p:nvPr>
            <p:ph type="sldNum" sz="quarter" idx="12"/>
          </p:nvPr>
        </p:nvSpPr>
        <p:spPr>
          <a:xfrm>
            <a:off x="9448800" y="6496129"/>
            <a:ext cx="2743200" cy="365125"/>
          </a:xfrm>
        </p:spPr>
        <p:txBody>
          <a:bodyPr/>
          <a:lstStyle/>
          <a:p>
            <a:fld id="{BE5BD845-BFF7-724A-88D3-4E04361813C8}" type="slidenum">
              <a:rPr lang="x-none" sz="2000" smtClean="0">
                <a:latin typeface="Arial" panose="020B0604020202020204" pitchFamily="34" charset="0"/>
                <a:cs typeface="Arial" panose="020B0604020202020204" pitchFamily="34" charset="0"/>
              </a:rPr>
              <a:t>14</a:t>
            </a:fld>
            <a:endParaRPr lang="x-none" sz="2000" dirty="0">
              <a:latin typeface="Arial" panose="020B0604020202020204" pitchFamily="34" charset="0"/>
              <a:cs typeface="Arial" panose="020B0604020202020204" pitchFamily="34" charset="0"/>
            </a:endParaRPr>
          </a:p>
        </p:txBody>
      </p:sp>
      <p:grpSp>
        <p:nvGrpSpPr>
          <p:cNvPr id="54" name="Group 53">
            <a:extLst>
              <a:ext uri="{FF2B5EF4-FFF2-40B4-BE49-F238E27FC236}">
                <a16:creationId xmlns:a16="http://schemas.microsoft.com/office/drawing/2014/main" id="{CC20CA0D-A5D1-CF9E-3A99-02B4D363E3F4}"/>
              </a:ext>
            </a:extLst>
          </p:cNvPr>
          <p:cNvGrpSpPr>
            <a:grpSpLocks noChangeAspect="1"/>
          </p:cNvGrpSpPr>
          <p:nvPr/>
        </p:nvGrpSpPr>
        <p:grpSpPr>
          <a:xfrm>
            <a:off x="3210257" y="6328570"/>
            <a:ext cx="5397858" cy="425855"/>
            <a:chOff x="297089" y="5855279"/>
            <a:chExt cx="11719118" cy="924560"/>
          </a:xfrm>
        </p:grpSpPr>
        <p:pic>
          <p:nvPicPr>
            <p:cNvPr id="55" name="docshape8">
              <a:extLst>
                <a:ext uri="{FF2B5EF4-FFF2-40B4-BE49-F238E27FC236}">
                  <a16:creationId xmlns:a16="http://schemas.microsoft.com/office/drawing/2014/main" id="{C8D537E0-EEEC-8E7A-09B0-A46F690DF142}"/>
                </a:ext>
              </a:extLst>
            </p:cNvPr>
            <p:cNvPicPr>
              <a:picLocks noChangeAspect="1" noEditPoints="1" noChangeArrowheads="1" noChangeShapeType="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97089" y="5855279"/>
              <a:ext cx="1162720" cy="924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6" name="Group 55">
              <a:extLst>
                <a:ext uri="{FF2B5EF4-FFF2-40B4-BE49-F238E27FC236}">
                  <a16:creationId xmlns:a16="http://schemas.microsoft.com/office/drawing/2014/main" id="{71E0E91F-E6B2-A177-66C9-36587F4B4380}"/>
                </a:ext>
              </a:extLst>
            </p:cNvPr>
            <p:cNvGrpSpPr/>
            <p:nvPr/>
          </p:nvGrpSpPr>
          <p:grpSpPr>
            <a:xfrm>
              <a:off x="10679532" y="5996342"/>
              <a:ext cx="1336675" cy="549275"/>
              <a:chOff x="3726403" y="4704141"/>
              <a:chExt cx="1336675" cy="549275"/>
            </a:xfrm>
          </p:grpSpPr>
          <p:sp>
            <p:nvSpPr>
              <p:cNvPr id="62" name="docshape9">
                <a:extLst>
                  <a:ext uri="{FF2B5EF4-FFF2-40B4-BE49-F238E27FC236}">
                    <a16:creationId xmlns:a16="http://schemas.microsoft.com/office/drawing/2014/main" id="{B1D5D37B-A20D-80EC-2416-E20A07BC7425}"/>
                  </a:ext>
                </a:extLst>
              </p:cNvPr>
              <p:cNvSpPr>
                <a:spLocks noChangeAspect="1" noEditPoints="1" noChangeArrowheads="1" noChangeShapeType="1" noTextEdit="1"/>
              </p:cNvSpPr>
              <p:nvPr/>
            </p:nvSpPr>
            <p:spPr bwMode="auto">
              <a:xfrm>
                <a:off x="4336003" y="4820981"/>
                <a:ext cx="727075" cy="337820"/>
              </a:xfrm>
              <a:custGeom>
                <a:avLst/>
                <a:gdLst>
                  <a:gd name="T0" fmla="+- 0 5001 4951"/>
                  <a:gd name="T1" fmla="*/ T0 w 1145"/>
                  <a:gd name="T2" fmla="+- 0 13826 13714"/>
                  <a:gd name="T3" fmla="*/ 13826 h 532"/>
                  <a:gd name="T4" fmla="+- 0 5014 4951"/>
                  <a:gd name="T5" fmla="*/ T4 w 1145"/>
                  <a:gd name="T6" fmla="+- 0 13737 13714"/>
                  <a:gd name="T7" fmla="*/ 13737 h 532"/>
                  <a:gd name="T8" fmla="+- 0 5009 4951"/>
                  <a:gd name="T9" fmla="*/ T8 w 1145"/>
                  <a:gd name="T10" fmla="+- 0 13714 13714"/>
                  <a:gd name="T11" fmla="*/ 13714 h 532"/>
                  <a:gd name="T12" fmla="+- 0 4968 4951"/>
                  <a:gd name="T13" fmla="*/ T12 w 1145"/>
                  <a:gd name="T14" fmla="+- 0 13823 13714"/>
                  <a:gd name="T15" fmla="*/ 13823 h 532"/>
                  <a:gd name="T16" fmla="+- 0 5066 4951"/>
                  <a:gd name="T17" fmla="*/ T16 w 1145"/>
                  <a:gd name="T18" fmla="+- 0 13834 13714"/>
                  <a:gd name="T19" fmla="*/ 13834 h 532"/>
                  <a:gd name="T20" fmla="+- 0 4998 4951"/>
                  <a:gd name="T21" fmla="*/ T20 w 1145"/>
                  <a:gd name="T22" fmla="+- 0 13984 13714"/>
                  <a:gd name="T23" fmla="*/ 13984 h 532"/>
                  <a:gd name="T24" fmla="+- 0 4951 4951"/>
                  <a:gd name="T25" fmla="*/ T24 w 1145"/>
                  <a:gd name="T26" fmla="+- 0 14048 13714"/>
                  <a:gd name="T27" fmla="*/ 14048 h 532"/>
                  <a:gd name="T28" fmla="+- 0 5073 4951"/>
                  <a:gd name="T29" fmla="*/ T28 w 1145"/>
                  <a:gd name="T30" fmla="+- 0 14185 13714"/>
                  <a:gd name="T31" fmla="*/ 14185 h 532"/>
                  <a:gd name="T32" fmla="+- 0 5005 4951"/>
                  <a:gd name="T33" fmla="*/ T32 w 1145"/>
                  <a:gd name="T34" fmla="+- 0 14189 13714"/>
                  <a:gd name="T35" fmla="*/ 14189 h 532"/>
                  <a:gd name="T36" fmla="+- 0 5018 4951"/>
                  <a:gd name="T37" fmla="*/ T36 w 1145"/>
                  <a:gd name="T38" fmla="+- 0 14244 13714"/>
                  <a:gd name="T39" fmla="*/ 14244 h 532"/>
                  <a:gd name="T40" fmla="+- 0 5094 4951"/>
                  <a:gd name="T41" fmla="*/ T40 w 1145"/>
                  <a:gd name="T42" fmla="+- 0 14204 13714"/>
                  <a:gd name="T43" fmla="*/ 14204 h 532"/>
                  <a:gd name="T44" fmla="+- 0 5156 4951"/>
                  <a:gd name="T45" fmla="*/ T44 w 1145"/>
                  <a:gd name="T46" fmla="+- 0 13912 13714"/>
                  <a:gd name="T47" fmla="*/ 13912 h 532"/>
                  <a:gd name="T48" fmla="+- 0 5211 4951"/>
                  <a:gd name="T49" fmla="*/ T48 w 1145"/>
                  <a:gd name="T50" fmla="+- 0 14188 13714"/>
                  <a:gd name="T51" fmla="*/ 14188 h 532"/>
                  <a:gd name="T52" fmla="+- 0 5170 4951"/>
                  <a:gd name="T53" fmla="*/ T52 w 1145"/>
                  <a:gd name="T54" fmla="+- 0 14137 13714"/>
                  <a:gd name="T55" fmla="*/ 14137 h 532"/>
                  <a:gd name="T56" fmla="+- 0 5199 4951"/>
                  <a:gd name="T57" fmla="*/ T56 w 1145"/>
                  <a:gd name="T58" fmla="+- 0 14243 13714"/>
                  <a:gd name="T59" fmla="*/ 14243 h 532"/>
                  <a:gd name="T60" fmla="+- 0 5254 4951"/>
                  <a:gd name="T61" fmla="*/ T60 w 1145"/>
                  <a:gd name="T62" fmla="+- 0 13822 13714"/>
                  <a:gd name="T63" fmla="*/ 13822 h 532"/>
                  <a:gd name="T64" fmla="+- 0 5205 4951"/>
                  <a:gd name="T65" fmla="*/ T64 w 1145"/>
                  <a:gd name="T66" fmla="+- 0 13769 13714"/>
                  <a:gd name="T67" fmla="*/ 13769 h 532"/>
                  <a:gd name="T68" fmla="+- 0 5258 4951"/>
                  <a:gd name="T69" fmla="*/ T68 w 1145"/>
                  <a:gd name="T70" fmla="+- 0 13720 13714"/>
                  <a:gd name="T71" fmla="*/ 13720 h 532"/>
                  <a:gd name="T72" fmla="+- 0 5179 4951"/>
                  <a:gd name="T73" fmla="*/ T72 w 1145"/>
                  <a:gd name="T74" fmla="+- 0 13813 13714"/>
                  <a:gd name="T75" fmla="*/ 13813 h 532"/>
                  <a:gd name="T76" fmla="+- 0 5275 4951"/>
                  <a:gd name="T77" fmla="*/ T76 w 1145"/>
                  <a:gd name="T78" fmla="+- 0 13838 13714"/>
                  <a:gd name="T79" fmla="*/ 13838 h 532"/>
                  <a:gd name="T80" fmla="+- 0 5234 4951"/>
                  <a:gd name="T81" fmla="*/ T80 w 1145"/>
                  <a:gd name="T82" fmla="+- 0 13995 13714"/>
                  <a:gd name="T83" fmla="*/ 13995 h 532"/>
                  <a:gd name="T84" fmla="+- 0 5196 4951"/>
                  <a:gd name="T85" fmla="*/ T84 w 1145"/>
                  <a:gd name="T86" fmla="+- 0 13961 13714"/>
                  <a:gd name="T87" fmla="*/ 13961 h 532"/>
                  <a:gd name="T88" fmla="+- 0 5270 4951"/>
                  <a:gd name="T89" fmla="*/ T88 w 1145"/>
                  <a:gd name="T90" fmla="+- 0 13953 13714"/>
                  <a:gd name="T91" fmla="*/ 13953 h 532"/>
                  <a:gd name="T92" fmla="+- 0 5280 4951"/>
                  <a:gd name="T93" fmla="*/ T92 w 1145"/>
                  <a:gd name="T94" fmla="+- 0 14243 13714"/>
                  <a:gd name="T95" fmla="*/ 14243 h 532"/>
                  <a:gd name="T96" fmla="+- 0 5388 4951"/>
                  <a:gd name="T97" fmla="*/ T96 w 1145"/>
                  <a:gd name="T98" fmla="+- 0 13778 13714"/>
                  <a:gd name="T99" fmla="*/ 13778 h 532"/>
                  <a:gd name="T100" fmla="+- 0 5378 4951"/>
                  <a:gd name="T101" fmla="*/ T100 w 1145"/>
                  <a:gd name="T102" fmla="+- 0 13717 13714"/>
                  <a:gd name="T103" fmla="*/ 13717 h 532"/>
                  <a:gd name="T104" fmla="+- 0 5365 4951"/>
                  <a:gd name="T105" fmla="*/ T104 w 1145"/>
                  <a:gd name="T106" fmla="+- 0 13794 13714"/>
                  <a:gd name="T107" fmla="*/ 13794 h 532"/>
                  <a:gd name="T108" fmla="+- 0 5366 4951"/>
                  <a:gd name="T109" fmla="*/ T108 w 1145"/>
                  <a:gd name="T110" fmla="+- 0 13770 13714"/>
                  <a:gd name="T111" fmla="*/ 13770 h 532"/>
                  <a:gd name="T112" fmla="+- 0 5313 4951"/>
                  <a:gd name="T113" fmla="*/ T112 w 1145"/>
                  <a:gd name="T114" fmla="+- 0 13717 13714"/>
                  <a:gd name="T115" fmla="*/ 13717 h 532"/>
                  <a:gd name="T116" fmla="+- 0 5418 4951"/>
                  <a:gd name="T117" fmla="*/ T116 w 1145"/>
                  <a:gd name="T118" fmla="+- 0 14233 13714"/>
                  <a:gd name="T119" fmla="*/ 14233 h 532"/>
                  <a:gd name="T120" fmla="+- 0 5353 4951"/>
                  <a:gd name="T121" fmla="*/ T120 w 1145"/>
                  <a:gd name="T122" fmla="+- 0 14146 13714"/>
                  <a:gd name="T123" fmla="*/ 14146 h 532"/>
                  <a:gd name="T124" fmla="+- 0 5381 4951"/>
                  <a:gd name="T125" fmla="*/ T124 w 1145"/>
                  <a:gd name="T126" fmla="+- 0 14105 13714"/>
                  <a:gd name="T127" fmla="*/ 14105 h 532"/>
                  <a:gd name="T128" fmla="+- 0 5324 4951"/>
                  <a:gd name="T129" fmla="*/ T128 w 1145"/>
                  <a:gd name="T130" fmla="+- 0 14205 13714"/>
                  <a:gd name="T131" fmla="*/ 14205 h 532"/>
                  <a:gd name="T132" fmla="+- 0 5437 4951"/>
                  <a:gd name="T133" fmla="*/ T132 w 1145"/>
                  <a:gd name="T134" fmla="+- 0 13979 13714"/>
                  <a:gd name="T135" fmla="*/ 13979 h 532"/>
                  <a:gd name="T136" fmla="+- 0 5378 4951"/>
                  <a:gd name="T137" fmla="*/ T136 w 1145"/>
                  <a:gd name="T138" fmla="+- 0 14029 13714"/>
                  <a:gd name="T139" fmla="*/ 14029 h 532"/>
                  <a:gd name="T140" fmla="+- 0 5358 4951"/>
                  <a:gd name="T141" fmla="*/ T140 w 1145"/>
                  <a:gd name="T142" fmla="+- 0 13942 13714"/>
                  <a:gd name="T143" fmla="*/ 13942 h 532"/>
                  <a:gd name="T144" fmla="+- 0 5368 4951"/>
                  <a:gd name="T145" fmla="*/ T144 w 1145"/>
                  <a:gd name="T146" fmla="+- 0 13910 13714"/>
                  <a:gd name="T147" fmla="*/ 13910 h 532"/>
                  <a:gd name="T148" fmla="+- 0 5335 4951"/>
                  <a:gd name="T149" fmla="*/ T148 w 1145"/>
                  <a:gd name="T150" fmla="+- 0 14031 13714"/>
                  <a:gd name="T151" fmla="*/ 14031 h 532"/>
                  <a:gd name="T152" fmla="+- 0 5429 4951"/>
                  <a:gd name="T153" fmla="*/ T152 w 1145"/>
                  <a:gd name="T154" fmla="+- 0 14019 13714"/>
                  <a:gd name="T155" fmla="*/ 14019 h 532"/>
                  <a:gd name="T156" fmla="+- 0 5461 4951"/>
                  <a:gd name="T157" fmla="*/ T156 w 1145"/>
                  <a:gd name="T158" fmla="+- 0 14243 13714"/>
                  <a:gd name="T159" fmla="*/ 14243 h 532"/>
                  <a:gd name="T160" fmla="+- 0 5514 4951"/>
                  <a:gd name="T161" fmla="*/ T160 w 1145"/>
                  <a:gd name="T162" fmla="+- 0 13798 13714"/>
                  <a:gd name="T163" fmla="*/ 13798 h 532"/>
                  <a:gd name="T164" fmla="+- 0 5472 4951"/>
                  <a:gd name="T165" fmla="*/ T164 w 1145"/>
                  <a:gd name="T166" fmla="+- 0 13746 13714"/>
                  <a:gd name="T167" fmla="*/ 13746 h 532"/>
                  <a:gd name="T168" fmla="+- 0 5501 4951"/>
                  <a:gd name="T169" fmla="*/ T168 w 1145"/>
                  <a:gd name="T170" fmla="+- 0 13852 13714"/>
                  <a:gd name="T171" fmla="*/ 13852 h 532"/>
                  <a:gd name="T172" fmla="+- 0 5488 4951"/>
                  <a:gd name="T173" fmla="*/ T172 w 1145"/>
                  <a:gd name="T174" fmla="+- 0 13931 13714"/>
                  <a:gd name="T175" fmla="*/ 13931 h 532"/>
                  <a:gd name="T176" fmla="+- 0 5479 4951"/>
                  <a:gd name="T177" fmla="*/ T176 w 1145"/>
                  <a:gd name="T178" fmla="+- 0 13911 13714"/>
                  <a:gd name="T179" fmla="*/ 13911 h 532"/>
                  <a:gd name="T180" fmla="+- 0 5515 4951"/>
                  <a:gd name="T181" fmla="*/ T180 w 1145"/>
                  <a:gd name="T182" fmla="+- 0 14001 13714"/>
                  <a:gd name="T183" fmla="*/ 14001 h 532"/>
                  <a:gd name="T184" fmla="+- 0 5490 4951"/>
                  <a:gd name="T185" fmla="*/ T184 w 1145"/>
                  <a:gd name="T186" fmla="+- 0 14051 13714"/>
                  <a:gd name="T187" fmla="*/ 14051 h 532"/>
                  <a:gd name="T188" fmla="+- 0 5545 4951"/>
                  <a:gd name="T189" fmla="*/ T188 w 1145"/>
                  <a:gd name="T190" fmla="+- 0 13852 13714"/>
                  <a:gd name="T191" fmla="*/ 13852 h 532"/>
                  <a:gd name="T192" fmla="+- 0 5631 4951"/>
                  <a:gd name="T193" fmla="*/ T192 w 1145"/>
                  <a:gd name="T194" fmla="+- 0 13914 13714"/>
                  <a:gd name="T195" fmla="*/ 13914 h 532"/>
                  <a:gd name="T196" fmla="+- 0 5631 4951"/>
                  <a:gd name="T197" fmla="*/ T196 w 1145"/>
                  <a:gd name="T198" fmla="+- 0 13942 13714"/>
                  <a:gd name="T199" fmla="*/ 13942 h 532"/>
                  <a:gd name="T200" fmla="+- 0 5647 4951"/>
                  <a:gd name="T201" fmla="*/ T200 w 1145"/>
                  <a:gd name="T202" fmla="+- 0 13987 13714"/>
                  <a:gd name="T203" fmla="*/ 13987 h 532"/>
                  <a:gd name="T204" fmla="+- 0 5677 4951"/>
                  <a:gd name="T205" fmla="*/ T204 w 1145"/>
                  <a:gd name="T206" fmla="+- 0 13912 13714"/>
                  <a:gd name="T207" fmla="*/ 13912 h 532"/>
                  <a:gd name="T208" fmla="+- 0 5880 4951"/>
                  <a:gd name="T209" fmla="*/ T208 w 1145"/>
                  <a:gd name="T210" fmla="+- 0 14024 13714"/>
                  <a:gd name="T211" fmla="*/ 14024 h 532"/>
                  <a:gd name="T212" fmla="+- 0 5801 4951"/>
                  <a:gd name="T213" fmla="*/ T212 w 1145"/>
                  <a:gd name="T214" fmla="+- 0 14048 13714"/>
                  <a:gd name="T215" fmla="*/ 14048 h 532"/>
                  <a:gd name="T216" fmla="+- 0 5964 4951"/>
                  <a:gd name="T217" fmla="*/ T216 w 1145"/>
                  <a:gd name="T218" fmla="+- 0 13991 13714"/>
                  <a:gd name="T219" fmla="*/ 13991 h 532"/>
                  <a:gd name="T220" fmla="+- 0 5968 4951"/>
                  <a:gd name="T221" fmla="*/ T220 w 1145"/>
                  <a:gd name="T222" fmla="+- 0 13915 13714"/>
                  <a:gd name="T223" fmla="*/ 13915 h 532"/>
                  <a:gd name="T224" fmla="+- 0 5944 4951"/>
                  <a:gd name="T225" fmla="*/ T224 w 1145"/>
                  <a:gd name="T226" fmla="+- 0 13934 13714"/>
                  <a:gd name="T227" fmla="*/ 13934 h 532"/>
                  <a:gd name="T228" fmla="+- 0 5928 4951"/>
                  <a:gd name="T229" fmla="*/ T228 w 1145"/>
                  <a:gd name="T230" fmla="+- 0 13991 13714"/>
                  <a:gd name="T231" fmla="*/ 13991 h 532"/>
                  <a:gd name="T232" fmla="+- 0 6000 4951"/>
                  <a:gd name="T233" fmla="*/ T232 w 1145"/>
                  <a:gd name="T234" fmla="+- 0 14048 13714"/>
                  <a:gd name="T235" fmla="*/ 14048 h 532"/>
                  <a:gd name="T236" fmla="+- 0 6017 4951"/>
                  <a:gd name="T237" fmla="*/ T236 w 1145"/>
                  <a:gd name="T238" fmla="+- 0 13912 13714"/>
                  <a:gd name="T239" fmla="*/ 13912 h 53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 ang="0">
                    <a:pos x="T233" y="T235"/>
                  </a:cxn>
                  <a:cxn ang="0">
                    <a:pos x="T237" y="T239"/>
                  </a:cxn>
                </a:cxnLst>
                <a:rect l="0" t="0" r="r" b="b"/>
                <a:pathLst>
                  <a:path w="1145" h="532">
                    <a:moveTo>
                      <a:pt x="115" y="63"/>
                    </a:moveTo>
                    <a:lnTo>
                      <a:pt x="63" y="63"/>
                    </a:lnTo>
                    <a:lnTo>
                      <a:pt x="66" y="85"/>
                    </a:lnTo>
                    <a:lnTo>
                      <a:pt x="87" y="85"/>
                    </a:lnTo>
                    <a:lnTo>
                      <a:pt x="87" y="116"/>
                    </a:lnTo>
                    <a:lnTo>
                      <a:pt x="82" y="119"/>
                    </a:lnTo>
                    <a:lnTo>
                      <a:pt x="77" y="120"/>
                    </a:lnTo>
                    <a:lnTo>
                      <a:pt x="63" y="120"/>
                    </a:lnTo>
                    <a:lnTo>
                      <a:pt x="55" y="117"/>
                    </a:lnTo>
                    <a:lnTo>
                      <a:pt x="50" y="112"/>
                    </a:lnTo>
                    <a:lnTo>
                      <a:pt x="46" y="106"/>
                    </a:lnTo>
                    <a:lnTo>
                      <a:pt x="42" y="97"/>
                    </a:lnTo>
                    <a:lnTo>
                      <a:pt x="40" y="86"/>
                    </a:lnTo>
                    <a:lnTo>
                      <a:pt x="40" y="73"/>
                    </a:lnTo>
                    <a:lnTo>
                      <a:pt x="40" y="59"/>
                    </a:lnTo>
                    <a:lnTo>
                      <a:pt x="42" y="47"/>
                    </a:lnTo>
                    <a:lnTo>
                      <a:pt x="46" y="37"/>
                    </a:lnTo>
                    <a:lnTo>
                      <a:pt x="51" y="29"/>
                    </a:lnTo>
                    <a:lnTo>
                      <a:pt x="56" y="25"/>
                    </a:lnTo>
                    <a:lnTo>
                      <a:pt x="63" y="23"/>
                    </a:lnTo>
                    <a:lnTo>
                      <a:pt x="81" y="23"/>
                    </a:lnTo>
                    <a:lnTo>
                      <a:pt x="90" y="26"/>
                    </a:lnTo>
                    <a:lnTo>
                      <a:pt x="99" y="33"/>
                    </a:lnTo>
                    <a:lnTo>
                      <a:pt x="108" y="23"/>
                    </a:lnTo>
                    <a:lnTo>
                      <a:pt x="114" y="16"/>
                    </a:lnTo>
                    <a:lnTo>
                      <a:pt x="104" y="9"/>
                    </a:lnTo>
                    <a:lnTo>
                      <a:pt x="94" y="4"/>
                    </a:lnTo>
                    <a:lnTo>
                      <a:pt x="83" y="1"/>
                    </a:lnTo>
                    <a:lnTo>
                      <a:pt x="71" y="0"/>
                    </a:lnTo>
                    <a:lnTo>
                      <a:pt x="58" y="0"/>
                    </a:lnTo>
                    <a:lnTo>
                      <a:pt x="47" y="3"/>
                    </a:lnTo>
                    <a:lnTo>
                      <a:pt x="38" y="10"/>
                    </a:lnTo>
                    <a:lnTo>
                      <a:pt x="25" y="21"/>
                    </a:lnTo>
                    <a:lnTo>
                      <a:pt x="16" y="35"/>
                    </a:lnTo>
                    <a:lnTo>
                      <a:pt x="11" y="52"/>
                    </a:lnTo>
                    <a:lnTo>
                      <a:pt x="9" y="72"/>
                    </a:lnTo>
                    <a:lnTo>
                      <a:pt x="10" y="85"/>
                    </a:lnTo>
                    <a:lnTo>
                      <a:pt x="10" y="86"/>
                    </a:lnTo>
                    <a:lnTo>
                      <a:pt x="13" y="98"/>
                    </a:lnTo>
                    <a:lnTo>
                      <a:pt x="17" y="109"/>
                    </a:lnTo>
                    <a:lnTo>
                      <a:pt x="24" y="119"/>
                    </a:lnTo>
                    <a:lnTo>
                      <a:pt x="33" y="128"/>
                    </a:lnTo>
                    <a:lnTo>
                      <a:pt x="43" y="135"/>
                    </a:lnTo>
                    <a:lnTo>
                      <a:pt x="56" y="139"/>
                    </a:lnTo>
                    <a:lnTo>
                      <a:pt x="70" y="140"/>
                    </a:lnTo>
                    <a:lnTo>
                      <a:pt x="82" y="139"/>
                    </a:lnTo>
                    <a:lnTo>
                      <a:pt x="93" y="137"/>
                    </a:lnTo>
                    <a:lnTo>
                      <a:pt x="104" y="133"/>
                    </a:lnTo>
                    <a:lnTo>
                      <a:pt x="115" y="128"/>
                    </a:lnTo>
                    <a:lnTo>
                      <a:pt x="115" y="120"/>
                    </a:lnTo>
                    <a:lnTo>
                      <a:pt x="115" y="63"/>
                    </a:lnTo>
                    <a:close/>
                    <a:moveTo>
                      <a:pt x="117" y="334"/>
                    </a:moveTo>
                    <a:lnTo>
                      <a:pt x="107" y="302"/>
                    </a:lnTo>
                    <a:lnTo>
                      <a:pt x="99" y="279"/>
                    </a:lnTo>
                    <a:lnTo>
                      <a:pt x="83" y="228"/>
                    </a:lnTo>
                    <a:lnTo>
                      <a:pt x="74" y="198"/>
                    </a:lnTo>
                    <a:lnTo>
                      <a:pt x="71" y="198"/>
                    </a:lnTo>
                    <a:lnTo>
                      <a:pt x="71" y="279"/>
                    </a:lnTo>
                    <a:lnTo>
                      <a:pt x="45" y="279"/>
                    </a:lnTo>
                    <a:lnTo>
                      <a:pt x="47" y="270"/>
                    </a:lnTo>
                    <a:lnTo>
                      <a:pt x="49" y="264"/>
                    </a:lnTo>
                    <a:lnTo>
                      <a:pt x="52" y="254"/>
                    </a:lnTo>
                    <a:lnTo>
                      <a:pt x="54" y="244"/>
                    </a:lnTo>
                    <a:lnTo>
                      <a:pt x="58" y="228"/>
                    </a:lnTo>
                    <a:lnTo>
                      <a:pt x="62" y="245"/>
                    </a:lnTo>
                    <a:lnTo>
                      <a:pt x="67" y="265"/>
                    </a:lnTo>
                    <a:lnTo>
                      <a:pt x="71" y="279"/>
                    </a:lnTo>
                    <a:lnTo>
                      <a:pt x="71" y="198"/>
                    </a:lnTo>
                    <a:lnTo>
                      <a:pt x="44" y="198"/>
                    </a:lnTo>
                    <a:lnTo>
                      <a:pt x="0" y="334"/>
                    </a:lnTo>
                    <a:lnTo>
                      <a:pt x="28" y="334"/>
                    </a:lnTo>
                    <a:lnTo>
                      <a:pt x="38" y="302"/>
                    </a:lnTo>
                    <a:lnTo>
                      <a:pt x="78" y="302"/>
                    </a:lnTo>
                    <a:lnTo>
                      <a:pt x="87" y="334"/>
                    </a:lnTo>
                    <a:lnTo>
                      <a:pt x="117" y="334"/>
                    </a:lnTo>
                    <a:close/>
                    <a:moveTo>
                      <a:pt x="166" y="393"/>
                    </a:moveTo>
                    <a:lnTo>
                      <a:pt x="138" y="393"/>
                    </a:lnTo>
                    <a:lnTo>
                      <a:pt x="127" y="445"/>
                    </a:lnTo>
                    <a:lnTo>
                      <a:pt x="124" y="457"/>
                    </a:lnTo>
                    <a:lnTo>
                      <a:pt x="122" y="471"/>
                    </a:lnTo>
                    <a:lnTo>
                      <a:pt x="120" y="483"/>
                    </a:lnTo>
                    <a:lnTo>
                      <a:pt x="119" y="490"/>
                    </a:lnTo>
                    <a:lnTo>
                      <a:pt x="116" y="467"/>
                    </a:lnTo>
                    <a:lnTo>
                      <a:pt x="112" y="448"/>
                    </a:lnTo>
                    <a:lnTo>
                      <a:pt x="110" y="436"/>
                    </a:lnTo>
                    <a:lnTo>
                      <a:pt x="101" y="393"/>
                    </a:lnTo>
                    <a:lnTo>
                      <a:pt x="71" y="393"/>
                    </a:lnTo>
                    <a:lnTo>
                      <a:pt x="58" y="450"/>
                    </a:lnTo>
                    <a:lnTo>
                      <a:pt x="56" y="462"/>
                    </a:lnTo>
                    <a:lnTo>
                      <a:pt x="54" y="475"/>
                    </a:lnTo>
                    <a:lnTo>
                      <a:pt x="53" y="485"/>
                    </a:lnTo>
                    <a:lnTo>
                      <a:pt x="52" y="492"/>
                    </a:lnTo>
                    <a:lnTo>
                      <a:pt x="51" y="488"/>
                    </a:lnTo>
                    <a:lnTo>
                      <a:pt x="50" y="479"/>
                    </a:lnTo>
                    <a:lnTo>
                      <a:pt x="48" y="465"/>
                    </a:lnTo>
                    <a:lnTo>
                      <a:pt x="45" y="447"/>
                    </a:lnTo>
                    <a:lnTo>
                      <a:pt x="33" y="393"/>
                    </a:lnTo>
                    <a:lnTo>
                      <a:pt x="4" y="393"/>
                    </a:lnTo>
                    <a:lnTo>
                      <a:pt x="36" y="530"/>
                    </a:lnTo>
                    <a:lnTo>
                      <a:pt x="67" y="530"/>
                    </a:lnTo>
                    <a:lnTo>
                      <a:pt x="75" y="492"/>
                    </a:lnTo>
                    <a:lnTo>
                      <a:pt x="83" y="455"/>
                    </a:lnTo>
                    <a:lnTo>
                      <a:pt x="85" y="436"/>
                    </a:lnTo>
                    <a:lnTo>
                      <a:pt x="86" y="441"/>
                    </a:lnTo>
                    <a:lnTo>
                      <a:pt x="87" y="450"/>
                    </a:lnTo>
                    <a:lnTo>
                      <a:pt x="89" y="462"/>
                    </a:lnTo>
                    <a:lnTo>
                      <a:pt x="92" y="475"/>
                    </a:lnTo>
                    <a:lnTo>
                      <a:pt x="104" y="530"/>
                    </a:lnTo>
                    <a:lnTo>
                      <a:pt x="134" y="530"/>
                    </a:lnTo>
                    <a:lnTo>
                      <a:pt x="143" y="490"/>
                    </a:lnTo>
                    <a:lnTo>
                      <a:pt x="166" y="393"/>
                    </a:lnTo>
                    <a:close/>
                    <a:moveTo>
                      <a:pt x="205" y="198"/>
                    </a:moveTo>
                    <a:lnTo>
                      <a:pt x="107" y="198"/>
                    </a:lnTo>
                    <a:lnTo>
                      <a:pt x="107" y="221"/>
                    </a:lnTo>
                    <a:lnTo>
                      <a:pt x="141" y="221"/>
                    </a:lnTo>
                    <a:lnTo>
                      <a:pt x="141" y="334"/>
                    </a:lnTo>
                    <a:lnTo>
                      <a:pt x="168" y="334"/>
                    </a:lnTo>
                    <a:lnTo>
                      <a:pt x="168" y="221"/>
                    </a:lnTo>
                    <a:lnTo>
                      <a:pt x="201" y="221"/>
                    </a:lnTo>
                    <a:lnTo>
                      <a:pt x="205" y="198"/>
                    </a:lnTo>
                    <a:close/>
                    <a:moveTo>
                      <a:pt x="218" y="116"/>
                    </a:moveTo>
                    <a:lnTo>
                      <a:pt x="169" y="116"/>
                    </a:lnTo>
                    <a:lnTo>
                      <a:pt x="169" y="3"/>
                    </a:lnTo>
                    <a:lnTo>
                      <a:pt x="141" y="3"/>
                    </a:lnTo>
                    <a:lnTo>
                      <a:pt x="141" y="138"/>
                    </a:lnTo>
                    <a:lnTo>
                      <a:pt x="213" y="138"/>
                    </a:lnTo>
                    <a:lnTo>
                      <a:pt x="218" y="116"/>
                    </a:lnTo>
                    <a:close/>
                    <a:moveTo>
                      <a:pt x="278" y="529"/>
                    </a:moveTo>
                    <a:lnTo>
                      <a:pt x="268" y="497"/>
                    </a:lnTo>
                    <a:lnTo>
                      <a:pt x="260" y="474"/>
                    </a:lnTo>
                    <a:lnTo>
                      <a:pt x="244" y="423"/>
                    </a:lnTo>
                    <a:lnTo>
                      <a:pt x="235" y="393"/>
                    </a:lnTo>
                    <a:lnTo>
                      <a:pt x="232" y="393"/>
                    </a:lnTo>
                    <a:lnTo>
                      <a:pt x="232" y="474"/>
                    </a:lnTo>
                    <a:lnTo>
                      <a:pt x="206" y="474"/>
                    </a:lnTo>
                    <a:lnTo>
                      <a:pt x="208" y="465"/>
                    </a:lnTo>
                    <a:lnTo>
                      <a:pt x="210" y="459"/>
                    </a:lnTo>
                    <a:lnTo>
                      <a:pt x="213" y="448"/>
                    </a:lnTo>
                    <a:lnTo>
                      <a:pt x="215" y="439"/>
                    </a:lnTo>
                    <a:lnTo>
                      <a:pt x="219" y="423"/>
                    </a:lnTo>
                    <a:lnTo>
                      <a:pt x="223" y="441"/>
                    </a:lnTo>
                    <a:lnTo>
                      <a:pt x="228" y="460"/>
                    </a:lnTo>
                    <a:lnTo>
                      <a:pt x="232" y="474"/>
                    </a:lnTo>
                    <a:lnTo>
                      <a:pt x="232" y="393"/>
                    </a:lnTo>
                    <a:lnTo>
                      <a:pt x="205" y="393"/>
                    </a:lnTo>
                    <a:lnTo>
                      <a:pt x="161" y="529"/>
                    </a:lnTo>
                    <a:lnTo>
                      <a:pt x="189" y="529"/>
                    </a:lnTo>
                    <a:lnTo>
                      <a:pt x="199" y="497"/>
                    </a:lnTo>
                    <a:lnTo>
                      <a:pt x="239" y="497"/>
                    </a:lnTo>
                    <a:lnTo>
                      <a:pt x="248" y="529"/>
                    </a:lnTo>
                    <a:lnTo>
                      <a:pt x="278" y="529"/>
                    </a:lnTo>
                    <a:close/>
                    <a:moveTo>
                      <a:pt x="341" y="70"/>
                    </a:moveTo>
                    <a:lnTo>
                      <a:pt x="337" y="41"/>
                    </a:lnTo>
                    <a:lnTo>
                      <a:pt x="327" y="22"/>
                    </a:lnTo>
                    <a:lnTo>
                      <a:pt x="325" y="19"/>
                    </a:lnTo>
                    <a:lnTo>
                      <a:pt x="310" y="8"/>
                    </a:lnTo>
                    <a:lnTo>
                      <a:pt x="310" y="57"/>
                    </a:lnTo>
                    <a:lnTo>
                      <a:pt x="310" y="71"/>
                    </a:lnTo>
                    <a:lnTo>
                      <a:pt x="308" y="93"/>
                    </a:lnTo>
                    <a:lnTo>
                      <a:pt x="303" y="108"/>
                    </a:lnTo>
                    <a:lnTo>
                      <a:pt x="295" y="117"/>
                    </a:lnTo>
                    <a:lnTo>
                      <a:pt x="283" y="120"/>
                    </a:lnTo>
                    <a:lnTo>
                      <a:pt x="276" y="120"/>
                    </a:lnTo>
                    <a:lnTo>
                      <a:pt x="271" y="118"/>
                    </a:lnTo>
                    <a:lnTo>
                      <a:pt x="266" y="115"/>
                    </a:lnTo>
                    <a:lnTo>
                      <a:pt x="261" y="109"/>
                    </a:lnTo>
                    <a:lnTo>
                      <a:pt x="257" y="100"/>
                    </a:lnTo>
                    <a:lnTo>
                      <a:pt x="255" y="87"/>
                    </a:lnTo>
                    <a:lnTo>
                      <a:pt x="254" y="71"/>
                    </a:lnTo>
                    <a:lnTo>
                      <a:pt x="254" y="55"/>
                    </a:lnTo>
                    <a:lnTo>
                      <a:pt x="256" y="43"/>
                    </a:lnTo>
                    <a:lnTo>
                      <a:pt x="265" y="27"/>
                    </a:lnTo>
                    <a:lnTo>
                      <a:pt x="273" y="22"/>
                    </a:lnTo>
                    <a:lnTo>
                      <a:pt x="297" y="22"/>
                    </a:lnTo>
                    <a:lnTo>
                      <a:pt x="304" y="32"/>
                    </a:lnTo>
                    <a:lnTo>
                      <a:pt x="306" y="39"/>
                    </a:lnTo>
                    <a:lnTo>
                      <a:pt x="308" y="47"/>
                    </a:lnTo>
                    <a:lnTo>
                      <a:pt x="310" y="57"/>
                    </a:lnTo>
                    <a:lnTo>
                      <a:pt x="310" y="8"/>
                    </a:lnTo>
                    <a:lnTo>
                      <a:pt x="307" y="6"/>
                    </a:lnTo>
                    <a:lnTo>
                      <a:pt x="283" y="1"/>
                    </a:lnTo>
                    <a:lnTo>
                      <a:pt x="272" y="1"/>
                    </a:lnTo>
                    <a:lnTo>
                      <a:pt x="263" y="3"/>
                    </a:lnTo>
                    <a:lnTo>
                      <a:pt x="255" y="8"/>
                    </a:lnTo>
                    <a:lnTo>
                      <a:pt x="241" y="18"/>
                    </a:lnTo>
                    <a:lnTo>
                      <a:pt x="232" y="32"/>
                    </a:lnTo>
                    <a:lnTo>
                      <a:pt x="226" y="50"/>
                    </a:lnTo>
                    <a:lnTo>
                      <a:pt x="224" y="71"/>
                    </a:lnTo>
                    <a:lnTo>
                      <a:pt x="225" y="85"/>
                    </a:lnTo>
                    <a:lnTo>
                      <a:pt x="228" y="99"/>
                    </a:lnTo>
                    <a:lnTo>
                      <a:pt x="233" y="111"/>
                    </a:lnTo>
                    <a:lnTo>
                      <a:pt x="239" y="121"/>
                    </a:lnTo>
                    <a:lnTo>
                      <a:pt x="248" y="130"/>
                    </a:lnTo>
                    <a:lnTo>
                      <a:pt x="258" y="136"/>
                    </a:lnTo>
                    <a:lnTo>
                      <a:pt x="270" y="139"/>
                    </a:lnTo>
                    <a:lnTo>
                      <a:pt x="284" y="141"/>
                    </a:lnTo>
                    <a:lnTo>
                      <a:pt x="295" y="141"/>
                    </a:lnTo>
                    <a:lnTo>
                      <a:pt x="303" y="139"/>
                    </a:lnTo>
                    <a:lnTo>
                      <a:pt x="311" y="134"/>
                    </a:lnTo>
                    <a:lnTo>
                      <a:pt x="324" y="124"/>
                    </a:lnTo>
                    <a:lnTo>
                      <a:pt x="327" y="120"/>
                    </a:lnTo>
                    <a:lnTo>
                      <a:pt x="333" y="110"/>
                    </a:lnTo>
                    <a:lnTo>
                      <a:pt x="339" y="91"/>
                    </a:lnTo>
                    <a:lnTo>
                      <a:pt x="341" y="70"/>
                    </a:lnTo>
                    <a:close/>
                    <a:moveTo>
                      <a:pt x="352" y="334"/>
                    </a:moveTo>
                    <a:lnTo>
                      <a:pt x="344" y="239"/>
                    </a:lnTo>
                    <a:lnTo>
                      <a:pt x="340" y="198"/>
                    </a:lnTo>
                    <a:lnTo>
                      <a:pt x="305" y="198"/>
                    </a:lnTo>
                    <a:lnTo>
                      <a:pt x="285" y="273"/>
                    </a:lnTo>
                    <a:lnTo>
                      <a:pt x="283" y="281"/>
                    </a:lnTo>
                    <a:lnTo>
                      <a:pt x="282" y="288"/>
                    </a:lnTo>
                    <a:lnTo>
                      <a:pt x="281" y="281"/>
                    </a:lnTo>
                    <a:lnTo>
                      <a:pt x="280" y="276"/>
                    </a:lnTo>
                    <a:lnTo>
                      <a:pt x="270" y="239"/>
                    </a:lnTo>
                    <a:lnTo>
                      <a:pt x="260" y="198"/>
                    </a:lnTo>
                    <a:lnTo>
                      <a:pt x="225" y="198"/>
                    </a:lnTo>
                    <a:lnTo>
                      <a:pt x="212" y="334"/>
                    </a:lnTo>
                    <a:lnTo>
                      <a:pt x="239" y="334"/>
                    </a:lnTo>
                    <a:lnTo>
                      <a:pt x="244" y="256"/>
                    </a:lnTo>
                    <a:lnTo>
                      <a:pt x="245" y="247"/>
                    </a:lnTo>
                    <a:lnTo>
                      <a:pt x="245" y="239"/>
                    </a:lnTo>
                    <a:lnTo>
                      <a:pt x="246" y="247"/>
                    </a:lnTo>
                    <a:lnTo>
                      <a:pt x="248" y="256"/>
                    </a:lnTo>
                    <a:lnTo>
                      <a:pt x="250" y="263"/>
                    </a:lnTo>
                    <a:lnTo>
                      <a:pt x="270" y="334"/>
                    </a:lnTo>
                    <a:lnTo>
                      <a:pt x="293" y="334"/>
                    </a:lnTo>
                    <a:lnTo>
                      <a:pt x="306" y="288"/>
                    </a:lnTo>
                    <a:lnTo>
                      <a:pt x="317" y="251"/>
                    </a:lnTo>
                    <a:lnTo>
                      <a:pt x="318" y="246"/>
                    </a:lnTo>
                    <a:lnTo>
                      <a:pt x="319" y="239"/>
                    </a:lnTo>
                    <a:lnTo>
                      <a:pt x="319" y="247"/>
                    </a:lnTo>
                    <a:lnTo>
                      <a:pt x="320" y="256"/>
                    </a:lnTo>
                    <a:lnTo>
                      <a:pt x="325" y="334"/>
                    </a:lnTo>
                    <a:lnTo>
                      <a:pt x="352" y="334"/>
                    </a:lnTo>
                    <a:close/>
                    <a:moveTo>
                      <a:pt x="366" y="393"/>
                    </a:moveTo>
                    <a:lnTo>
                      <a:pt x="268" y="393"/>
                    </a:lnTo>
                    <a:lnTo>
                      <a:pt x="268" y="416"/>
                    </a:lnTo>
                    <a:lnTo>
                      <a:pt x="302" y="416"/>
                    </a:lnTo>
                    <a:lnTo>
                      <a:pt x="302" y="529"/>
                    </a:lnTo>
                    <a:lnTo>
                      <a:pt x="329" y="529"/>
                    </a:lnTo>
                    <a:lnTo>
                      <a:pt x="329" y="416"/>
                    </a:lnTo>
                    <a:lnTo>
                      <a:pt x="362" y="416"/>
                    </a:lnTo>
                    <a:lnTo>
                      <a:pt x="366" y="393"/>
                    </a:lnTo>
                    <a:close/>
                    <a:moveTo>
                      <a:pt x="458" y="101"/>
                    </a:moveTo>
                    <a:lnTo>
                      <a:pt x="456" y="88"/>
                    </a:lnTo>
                    <a:lnTo>
                      <a:pt x="451" y="79"/>
                    </a:lnTo>
                    <a:lnTo>
                      <a:pt x="442" y="71"/>
                    </a:lnTo>
                    <a:lnTo>
                      <a:pt x="431" y="66"/>
                    </a:lnTo>
                    <a:lnTo>
                      <a:pt x="437" y="64"/>
                    </a:lnTo>
                    <a:lnTo>
                      <a:pt x="440" y="63"/>
                    </a:lnTo>
                    <a:lnTo>
                      <a:pt x="443" y="59"/>
                    </a:lnTo>
                    <a:lnTo>
                      <a:pt x="446" y="57"/>
                    </a:lnTo>
                    <a:lnTo>
                      <a:pt x="450" y="54"/>
                    </a:lnTo>
                    <a:lnTo>
                      <a:pt x="453" y="46"/>
                    </a:lnTo>
                    <a:lnTo>
                      <a:pt x="453" y="27"/>
                    </a:lnTo>
                    <a:lnTo>
                      <a:pt x="452" y="26"/>
                    </a:lnTo>
                    <a:lnTo>
                      <a:pt x="449" y="19"/>
                    </a:lnTo>
                    <a:lnTo>
                      <a:pt x="433" y="5"/>
                    </a:lnTo>
                    <a:lnTo>
                      <a:pt x="427" y="3"/>
                    </a:lnTo>
                    <a:lnTo>
                      <a:pt x="427" y="89"/>
                    </a:lnTo>
                    <a:lnTo>
                      <a:pt x="427" y="104"/>
                    </a:lnTo>
                    <a:lnTo>
                      <a:pt x="424" y="110"/>
                    </a:lnTo>
                    <a:lnTo>
                      <a:pt x="420" y="113"/>
                    </a:lnTo>
                    <a:lnTo>
                      <a:pt x="417" y="115"/>
                    </a:lnTo>
                    <a:lnTo>
                      <a:pt x="413" y="116"/>
                    </a:lnTo>
                    <a:lnTo>
                      <a:pt x="390" y="116"/>
                    </a:lnTo>
                    <a:lnTo>
                      <a:pt x="390" y="79"/>
                    </a:lnTo>
                    <a:lnTo>
                      <a:pt x="412" y="79"/>
                    </a:lnTo>
                    <a:lnTo>
                      <a:pt x="414" y="80"/>
                    </a:lnTo>
                    <a:lnTo>
                      <a:pt x="423" y="82"/>
                    </a:lnTo>
                    <a:lnTo>
                      <a:pt x="427" y="89"/>
                    </a:lnTo>
                    <a:lnTo>
                      <a:pt x="427" y="3"/>
                    </a:lnTo>
                    <a:lnTo>
                      <a:pt x="425" y="3"/>
                    </a:lnTo>
                    <a:lnTo>
                      <a:pt x="424" y="3"/>
                    </a:lnTo>
                    <a:lnTo>
                      <a:pt x="424" y="36"/>
                    </a:lnTo>
                    <a:lnTo>
                      <a:pt x="424" y="47"/>
                    </a:lnTo>
                    <a:lnTo>
                      <a:pt x="421" y="53"/>
                    </a:lnTo>
                    <a:lnTo>
                      <a:pt x="417" y="55"/>
                    </a:lnTo>
                    <a:lnTo>
                      <a:pt x="415" y="56"/>
                    </a:lnTo>
                    <a:lnTo>
                      <a:pt x="412" y="57"/>
                    </a:lnTo>
                    <a:lnTo>
                      <a:pt x="389" y="57"/>
                    </a:lnTo>
                    <a:lnTo>
                      <a:pt x="389" y="26"/>
                    </a:lnTo>
                    <a:lnTo>
                      <a:pt x="411" y="26"/>
                    </a:lnTo>
                    <a:lnTo>
                      <a:pt x="414" y="27"/>
                    </a:lnTo>
                    <a:lnTo>
                      <a:pt x="416" y="28"/>
                    </a:lnTo>
                    <a:lnTo>
                      <a:pt x="421" y="30"/>
                    </a:lnTo>
                    <a:lnTo>
                      <a:pt x="424" y="36"/>
                    </a:lnTo>
                    <a:lnTo>
                      <a:pt x="424" y="3"/>
                    </a:lnTo>
                    <a:lnTo>
                      <a:pt x="362" y="3"/>
                    </a:lnTo>
                    <a:lnTo>
                      <a:pt x="362" y="138"/>
                    </a:lnTo>
                    <a:lnTo>
                      <a:pt x="412" y="138"/>
                    </a:lnTo>
                    <a:lnTo>
                      <a:pt x="418" y="138"/>
                    </a:lnTo>
                    <a:lnTo>
                      <a:pt x="422" y="138"/>
                    </a:lnTo>
                    <a:lnTo>
                      <a:pt x="438" y="134"/>
                    </a:lnTo>
                    <a:lnTo>
                      <a:pt x="449" y="126"/>
                    </a:lnTo>
                    <a:lnTo>
                      <a:pt x="455" y="116"/>
                    </a:lnTo>
                    <a:lnTo>
                      <a:pt x="456" y="114"/>
                    </a:lnTo>
                    <a:lnTo>
                      <a:pt x="458" y="101"/>
                    </a:lnTo>
                    <a:close/>
                    <a:moveTo>
                      <a:pt x="467" y="519"/>
                    </a:moveTo>
                    <a:lnTo>
                      <a:pt x="461" y="511"/>
                    </a:lnTo>
                    <a:lnTo>
                      <a:pt x="455" y="502"/>
                    </a:lnTo>
                    <a:lnTo>
                      <a:pt x="447" y="508"/>
                    </a:lnTo>
                    <a:lnTo>
                      <a:pt x="440" y="511"/>
                    </a:lnTo>
                    <a:lnTo>
                      <a:pt x="420" y="511"/>
                    </a:lnTo>
                    <a:lnTo>
                      <a:pt x="411" y="505"/>
                    </a:lnTo>
                    <a:lnTo>
                      <a:pt x="401" y="488"/>
                    </a:lnTo>
                    <a:lnTo>
                      <a:pt x="400" y="478"/>
                    </a:lnTo>
                    <a:lnTo>
                      <a:pt x="400" y="443"/>
                    </a:lnTo>
                    <a:lnTo>
                      <a:pt x="402" y="432"/>
                    </a:lnTo>
                    <a:lnTo>
                      <a:pt x="412" y="417"/>
                    </a:lnTo>
                    <a:lnTo>
                      <a:pt x="421" y="412"/>
                    </a:lnTo>
                    <a:lnTo>
                      <a:pt x="438" y="412"/>
                    </a:lnTo>
                    <a:lnTo>
                      <a:pt x="445" y="415"/>
                    </a:lnTo>
                    <a:lnTo>
                      <a:pt x="452" y="420"/>
                    </a:lnTo>
                    <a:lnTo>
                      <a:pt x="457" y="412"/>
                    </a:lnTo>
                    <a:lnTo>
                      <a:pt x="464" y="401"/>
                    </a:lnTo>
                    <a:lnTo>
                      <a:pt x="457" y="395"/>
                    </a:lnTo>
                    <a:lnTo>
                      <a:pt x="443" y="391"/>
                    </a:lnTo>
                    <a:lnTo>
                      <a:pt x="430" y="391"/>
                    </a:lnTo>
                    <a:lnTo>
                      <a:pt x="414" y="393"/>
                    </a:lnTo>
                    <a:lnTo>
                      <a:pt x="400" y="399"/>
                    </a:lnTo>
                    <a:lnTo>
                      <a:pt x="388" y="409"/>
                    </a:lnTo>
                    <a:lnTo>
                      <a:pt x="378" y="422"/>
                    </a:lnTo>
                    <a:lnTo>
                      <a:pt x="374" y="431"/>
                    </a:lnTo>
                    <a:lnTo>
                      <a:pt x="371" y="441"/>
                    </a:lnTo>
                    <a:lnTo>
                      <a:pt x="369" y="452"/>
                    </a:lnTo>
                    <a:lnTo>
                      <a:pt x="369" y="464"/>
                    </a:lnTo>
                    <a:lnTo>
                      <a:pt x="370" y="478"/>
                    </a:lnTo>
                    <a:lnTo>
                      <a:pt x="373" y="491"/>
                    </a:lnTo>
                    <a:lnTo>
                      <a:pt x="378" y="503"/>
                    </a:lnTo>
                    <a:lnTo>
                      <a:pt x="385" y="513"/>
                    </a:lnTo>
                    <a:lnTo>
                      <a:pt x="394" y="521"/>
                    </a:lnTo>
                    <a:lnTo>
                      <a:pt x="405" y="527"/>
                    </a:lnTo>
                    <a:lnTo>
                      <a:pt x="416" y="530"/>
                    </a:lnTo>
                    <a:lnTo>
                      <a:pt x="430" y="532"/>
                    </a:lnTo>
                    <a:lnTo>
                      <a:pt x="445" y="532"/>
                    </a:lnTo>
                    <a:lnTo>
                      <a:pt x="457" y="528"/>
                    </a:lnTo>
                    <a:lnTo>
                      <a:pt x="467" y="519"/>
                    </a:lnTo>
                    <a:close/>
                    <a:moveTo>
                      <a:pt x="486" y="265"/>
                    </a:moveTo>
                    <a:lnTo>
                      <a:pt x="482" y="237"/>
                    </a:lnTo>
                    <a:lnTo>
                      <a:pt x="471" y="217"/>
                    </a:lnTo>
                    <a:lnTo>
                      <a:pt x="470" y="215"/>
                    </a:lnTo>
                    <a:lnTo>
                      <a:pt x="454" y="203"/>
                    </a:lnTo>
                    <a:lnTo>
                      <a:pt x="454" y="252"/>
                    </a:lnTo>
                    <a:lnTo>
                      <a:pt x="454" y="266"/>
                    </a:lnTo>
                    <a:lnTo>
                      <a:pt x="453" y="288"/>
                    </a:lnTo>
                    <a:lnTo>
                      <a:pt x="448" y="304"/>
                    </a:lnTo>
                    <a:lnTo>
                      <a:pt x="439" y="312"/>
                    </a:lnTo>
                    <a:lnTo>
                      <a:pt x="427" y="315"/>
                    </a:lnTo>
                    <a:lnTo>
                      <a:pt x="421" y="315"/>
                    </a:lnTo>
                    <a:lnTo>
                      <a:pt x="415" y="314"/>
                    </a:lnTo>
                    <a:lnTo>
                      <a:pt x="411" y="310"/>
                    </a:lnTo>
                    <a:lnTo>
                      <a:pt x="406" y="304"/>
                    </a:lnTo>
                    <a:lnTo>
                      <a:pt x="402" y="295"/>
                    </a:lnTo>
                    <a:lnTo>
                      <a:pt x="400" y="282"/>
                    </a:lnTo>
                    <a:lnTo>
                      <a:pt x="399" y="266"/>
                    </a:lnTo>
                    <a:lnTo>
                      <a:pt x="399" y="250"/>
                    </a:lnTo>
                    <a:lnTo>
                      <a:pt x="401" y="238"/>
                    </a:lnTo>
                    <a:lnTo>
                      <a:pt x="407" y="228"/>
                    </a:lnTo>
                    <a:lnTo>
                      <a:pt x="410" y="222"/>
                    </a:lnTo>
                    <a:lnTo>
                      <a:pt x="418" y="217"/>
                    </a:lnTo>
                    <a:lnTo>
                      <a:pt x="441" y="217"/>
                    </a:lnTo>
                    <a:lnTo>
                      <a:pt x="449" y="228"/>
                    </a:lnTo>
                    <a:lnTo>
                      <a:pt x="453" y="242"/>
                    </a:lnTo>
                    <a:lnTo>
                      <a:pt x="454" y="252"/>
                    </a:lnTo>
                    <a:lnTo>
                      <a:pt x="454" y="203"/>
                    </a:lnTo>
                    <a:lnTo>
                      <a:pt x="452" y="201"/>
                    </a:lnTo>
                    <a:lnTo>
                      <a:pt x="427" y="196"/>
                    </a:lnTo>
                    <a:lnTo>
                      <a:pt x="417" y="196"/>
                    </a:lnTo>
                    <a:lnTo>
                      <a:pt x="407" y="199"/>
                    </a:lnTo>
                    <a:lnTo>
                      <a:pt x="399" y="203"/>
                    </a:lnTo>
                    <a:lnTo>
                      <a:pt x="386" y="213"/>
                    </a:lnTo>
                    <a:lnTo>
                      <a:pt x="376" y="228"/>
                    </a:lnTo>
                    <a:lnTo>
                      <a:pt x="370" y="246"/>
                    </a:lnTo>
                    <a:lnTo>
                      <a:pt x="368" y="266"/>
                    </a:lnTo>
                    <a:lnTo>
                      <a:pt x="369" y="281"/>
                    </a:lnTo>
                    <a:lnTo>
                      <a:pt x="372" y="294"/>
                    </a:lnTo>
                    <a:lnTo>
                      <a:pt x="377" y="306"/>
                    </a:lnTo>
                    <a:lnTo>
                      <a:pt x="384" y="317"/>
                    </a:lnTo>
                    <a:lnTo>
                      <a:pt x="392" y="326"/>
                    </a:lnTo>
                    <a:lnTo>
                      <a:pt x="402" y="331"/>
                    </a:lnTo>
                    <a:lnTo>
                      <a:pt x="414" y="335"/>
                    </a:lnTo>
                    <a:lnTo>
                      <a:pt x="428" y="336"/>
                    </a:lnTo>
                    <a:lnTo>
                      <a:pt x="440" y="336"/>
                    </a:lnTo>
                    <a:lnTo>
                      <a:pt x="447" y="334"/>
                    </a:lnTo>
                    <a:lnTo>
                      <a:pt x="455" y="330"/>
                    </a:lnTo>
                    <a:lnTo>
                      <a:pt x="468" y="319"/>
                    </a:lnTo>
                    <a:lnTo>
                      <a:pt x="471" y="315"/>
                    </a:lnTo>
                    <a:lnTo>
                      <a:pt x="478" y="305"/>
                    </a:lnTo>
                    <a:lnTo>
                      <a:pt x="484" y="287"/>
                    </a:lnTo>
                    <a:lnTo>
                      <a:pt x="486" y="265"/>
                    </a:lnTo>
                    <a:close/>
                    <a:moveTo>
                      <a:pt x="577" y="393"/>
                    </a:moveTo>
                    <a:lnTo>
                      <a:pt x="549" y="393"/>
                    </a:lnTo>
                    <a:lnTo>
                      <a:pt x="549" y="446"/>
                    </a:lnTo>
                    <a:lnTo>
                      <a:pt x="510" y="446"/>
                    </a:lnTo>
                    <a:lnTo>
                      <a:pt x="510" y="393"/>
                    </a:lnTo>
                    <a:lnTo>
                      <a:pt x="483" y="393"/>
                    </a:lnTo>
                    <a:lnTo>
                      <a:pt x="483" y="529"/>
                    </a:lnTo>
                    <a:lnTo>
                      <a:pt x="510" y="529"/>
                    </a:lnTo>
                    <a:lnTo>
                      <a:pt x="510" y="469"/>
                    </a:lnTo>
                    <a:lnTo>
                      <a:pt x="549" y="469"/>
                    </a:lnTo>
                    <a:lnTo>
                      <a:pt x="549" y="529"/>
                    </a:lnTo>
                    <a:lnTo>
                      <a:pt x="577" y="529"/>
                    </a:lnTo>
                    <a:lnTo>
                      <a:pt x="577" y="469"/>
                    </a:lnTo>
                    <a:lnTo>
                      <a:pt x="577" y="446"/>
                    </a:lnTo>
                    <a:lnTo>
                      <a:pt x="577" y="393"/>
                    </a:lnTo>
                    <a:close/>
                    <a:moveTo>
                      <a:pt x="580" y="138"/>
                    </a:moveTo>
                    <a:lnTo>
                      <a:pt x="570" y="106"/>
                    </a:lnTo>
                    <a:lnTo>
                      <a:pt x="563" y="84"/>
                    </a:lnTo>
                    <a:lnTo>
                      <a:pt x="546" y="32"/>
                    </a:lnTo>
                    <a:lnTo>
                      <a:pt x="537" y="2"/>
                    </a:lnTo>
                    <a:lnTo>
                      <a:pt x="534" y="2"/>
                    </a:lnTo>
                    <a:lnTo>
                      <a:pt x="534" y="84"/>
                    </a:lnTo>
                    <a:lnTo>
                      <a:pt x="508" y="84"/>
                    </a:lnTo>
                    <a:lnTo>
                      <a:pt x="511" y="75"/>
                    </a:lnTo>
                    <a:lnTo>
                      <a:pt x="512" y="68"/>
                    </a:lnTo>
                    <a:lnTo>
                      <a:pt x="515" y="58"/>
                    </a:lnTo>
                    <a:lnTo>
                      <a:pt x="517" y="48"/>
                    </a:lnTo>
                    <a:lnTo>
                      <a:pt x="521" y="32"/>
                    </a:lnTo>
                    <a:lnTo>
                      <a:pt x="525" y="50"/>
                    </a:lnTo>
                    <a:lnTo>
                      <a:pt x="530" y="69"/>
                    </a:lnTo>
                    <a:lnTo>
                      <a:pt x="534" y="84"/>
                    </a:lnTo>
                    <a:lnTo>
                      <a:pt x="534" y="2"/>
                    </a:lnTo>
                    <a:lnTo>
                      <a:pt x="507" y="2"/>
                    </a:lnTo>
                    <a:lnTo>
                      <a:pt x="463" y="138"/>
                    </a:lnTo>
                    <a:lnTo>
                      <a:pt x="491" y="138"/>
                    </a:lnTo>
                    <a:lnTo>
                      <a:pt x="501" y="106"/>
                    </a:lnTo>
                    <a:lnTo>
                      <a:pt x="541" y="106"/>
                    </a:lnTo>
                    <a:lnTo>
                      <a:pt x="550" y="138"/>
                    </a:lnTo>
                    <a:lnTo>
                      <a:pt x="580" y="138"/>
                    </a:lnTo>
                    <a:close/>
                    <a:moveTo>
                      <a:pt x="595" y="291"/>
                    </a:moveTo>
                    <a:lnTo>
                      <a:pt x="593" y="277"/>
                    </a:lnTo>
                    <a:lnTo>
                      <a:pt x="587" y="266"/>
                    </a:lnTo>
                    <a:lnTo>
                      <a:pt x="576" y="257"/>
                    </a:lnTo>
                    <a:lnTo>
                      <a:pt x="561" y="251"/>
                    </a:lnTo>
                    <a:lnTo>
                      <a:pt x="533" y="243"/>
                    </a:lnTo>
                    <a:lnTo>
                      <a:pt x="530" y="239"/>
                    </a:lnTo>
                    <a:lnTo>
                      <a:pt x="530" y="223"/>
                    </a:lnTo>
                    <a:lnTo>
                      <a:pt x="537" y="217"/>
                    </a:lnTo>
                    <a:lnTo>
                      <a:pt x="559" y="217"/>
                    </a:lnTo>
                    <a:lnTo>
                      <a:pt x="568" y="220"/>
                    </a:lnTo>
                    <a:lnTo>
                      <a:pt x="580" y="227"/>
                    </a:lnTo>
                    <a:lnTo>
                      <a:pt x="587" y="217"/>
                    </a:lnTo>
                    <a:lnTo>
                      <a:pt x="593" y="208"/>
                    </a:lnTo>
                    <a:lnTo>
                      <a:pt x="583" y="202"/>
                    </a:lnTo>
                    <a:lnTo>
                      <a:pt x="572" y="198"/>
                    </a:lnTo>
                    <a:lnTo>
                      <a:pt x="560" y="195"/>
                    </a:lnTo>
                    <a:lnTo>
                      <a:pt x="548" y="194"/>
                    </a:lnTo>
                    <a:lnTo>
                      <a:pt x="528" y="197"/>
                    </a:lnTo>
                    <a:lnTo>
                      <a:pt x="513" y="206"/>
                    </a:lnTo>
                    <a:lnTo>
                      <a:pt x="503" y="219"/>
                    </a:lnTo>
                    <a:lnTo>
                      <a:pt x="499" y="236"/>
                    </a:lnTo>
                    <a:lnTo>
                      <a:pt x="499" y="244"/>
                    </a:lnTo>
                    <a:lnTo>
                      <a:pt x="501" y="251"/>
                    </a:lnTo>
                    <a:lnTo>
                      <a:pt x="505" y="257"/>
                    </a:lnTo>
                    <a:lnTo>
                      <a:pt x="510" y="265"/>
                    </a:lnTo>
                    <a:lnTo>
                      <a:pt x="518" y="270"/>
                    </a:lnTo>
                    <a:lnTo>
                      <a:pt x="559" y="281"/>
                    </a:lnTo>
                    <a:lnTo>
                      <a:pt x="564" y="287"/>
                    </a:lnTo>
                    <a:lnTo>
                      <a:pt x="564" y="308"/>
                    </a:lnTo>
                    <a:lnTo>
                      <a:pt x="556" y="314"/>
                    </a:lnTo>
                    <a:lnTo>
                      <a:pt x="527" y="314"/>
                    </a:lnTo>
                    <a:lnTo>
                      <a:pt x="516" y="310"/>
                    </a:lnTo>
                    <a:lnTo>
                      <a:pt x="503" y="303"/>
                    </a:lnTo>
                    <a:lnTo>
                      <a:pt x="493" y="324"/>
                    </a:lnTo>
                    <a:lnTo>
                      <a:pt x="504" y="330"/>
                    </a:lnTo>
                    <a:lnTo>
                      <a:pt x="516" y="334"/>
                    </a:lnTo>
                    <a:lnTo>
                      <a:pt x="528" y="336"/>
                    </a:lnTo>
                    <a:lnTo>
                      <a:pt x="539" y="337"/>
                    </a:lnTo>
                    <a:lnTo>
                      <a:pt x="562" y="334"/>
                    </a:lnTo>
                    <a:lnTo>
                      <a:pt x="580" y="324"/>
                    </a:lnTo>
                    <a:lnTo>
                      <a:pt x="588" y="314"/>
                    </a:lnTo>
                    <a:lnTo>
                      <a:pt x="591" y="310"/>
                    </a:lnTo>
                    <a:lnTo>
                      <a:pt x="595" y="291"/>
                    </a:lnTo>
                    <a:close/>
                    <a:moveTo>
                      <a:pt x="670" y="116"/>
                    </a:moveTo>
                    <a:lnTo>
                      <a:pt x="622" y="116"/>
                    </a:lnTo>
                    <a:lnTo>
                      <a:pt x="622" y="3"/>
                    </a:lnTo>
                    <a:lnTo>
                      <a:pt x="594" y="3"/>
                    </a:lnTo>
                    <a:lnTo>
                      <a:pt x="594" y="138"/>
                    </a:lnTo>
                    <a:lnTo>
                      <a:pt x="666" y="138"/>
                    </a:lnTo>
                    <a:lnTo>
                      <a:pt x="670" y="116"/>
                    </a:lnTo>
                    <a:close/>
                    <a:moveTo>
                      <a:pt x="710" y="240"/>
                    </a:moveTo>
                    <a:lnTo>
                      <a:pt x="709" y="229"/>
                    </a:lnTo>
                    <a:lnTo>
                      <a:pt x="705" y="220"/>
                    </a:lnTo>
                    <a:lnTo>
                      <a:pt x="705" y="219"/>
                    </a:lnTo>
                    <a:lnTo>
                      <a:pt x="699" y="211"/>
                    </a:lnTo>
                    <a:lnTo>
                      <a:pt x="690" y="205"/>
                    </a:lnTo>
                    <a:lnTo>
                      <a:pt x="683" y="200"/>
                    </a:lnTo>
                    <a:lnTo>
                      <a:pt x="680" y="200"/>
                    </a:lnTo>
                    <a:lnTo>
                      <a:pt x="680" y="228"/>
                    </a:lnTo>
                    <a:lnTo>
                      <a:pt x="680" y="247"/>
                    </a:lnTo>
                    <a:lnTo>
                      <a:pt x="679" y="251"/>
                    </a:lnTo>
                    <a:lnTo>
                      <a:pt x="677" y="255"/>
                    </a:lnTo>
                    <a:lnTo>
                      <a:pt x="673" y="260"/>
                    </a:lnTo>
                    <a:lnTo>
                      <a:pt x="670" y="262"/>
                    </a:lnTo>
                    <a:lnTo>
                      <a:pt x="644" y="262"/>
                    </a:lnTo>
                    <a:lnTo>
                      <a:pt x="644" y="220"/>
                    </a:lnTo>
                    <a:lnTo>
                      <a:pt x="673" y="220"/>
                    </a:lnTo>
                    <a:lnTo>
                      <a:pt x="680" y="228"/>
                    </a:lnTo>
                    <a:lnTo>
                      <a:pt x="680" y="200"/>
                    </a:lnTo>
                    <a:lnTo>
                      <a:pt x="676" y="198"/>
                    </a:lnTo>
                    <a:lnTo>
                      <a:pt x="617" y="198"/>
                    </a:lnTo>
                    <a:lnTo>
                      <a:pt x="617" y="334"/>
                    </a:lnTo>
                    <a:lnTo>
                      <a:pt x="644" y="334"/>
                    </a:lnTo>
                    <a:lnTo>
                      <a:pt x="644" y="284"/>
                    </a:lnTo>
                    <a:lnTo>
                      <a:pt x="674" y="284"/>
                    </a:lnTo>
                    <a:lnTo>
                      <a:pt x="680" y="282"/>
                    </a:lnTo>
                    <a:lnTo>
                      <a:pt x="687" y="279"/>
                    </a:lnTo>
                    <a:lnTo>
                      <a:pt x="696" y="273"/>
                    </a:lnTo>
                    <a:lnTo>
                      <a:pt x="704" y="264"/>
                    </a:lnTo>
                    <a:lnTo>
                      <a:pt x="705" y="262"/>
                    </a:lnTo>
                    <a:lnTo>
                      <a:pt x="708" y="253"/>
                    </a:lnTo>
                    <a:lnTo>
                      <a:pt x="710" y="240"/>
                    </a:lnTo>
                    <a:close/>
                    <a:moveTo>
                      <a:pt x="820" y="198"/>
                    </a:moveTo>
                    <a:lnTo>
                      <a:pt x="793" y="198"/>
                    </a:lnTo>
                    <a:lnTo>
                      <a:pt x="793" y="251"/>
                    </a:lnTo>
                    <a:lnTo>
                      <a:pt x="754" y="251"/>
                    </a:lnTo>
                    <a:lnTo>
                      <a:pt x="754" y="198"/>
                    </a:lnTo>
                    <a:lnTo>
                      <a:pt x="726" y="198"/>
                    </a:lnTo>
                    <a:lnTo>
                      <a:pt x="726" y="334"/>
                    </a:lnTo>
                    <a:lnTo>
                      <a:pt x="754" y="334"/>
                    </a:lnTo>
                    <a:lnTo>
                      <a:pt x="754" y="273"/>
                    </a:lnTo>
                    <a:lnTo>
                      <a:pt x="793" y="273"/>
                    </a:lnTo>
                    <a:lnTo>
                      <a:pt x="793" y="334"/>
                    </a:lnTo>
                    <a:lnTo>
                      <a:pt x="820" y="334"/>
                    </a:lnTo>
                    <a:lnTo>
                      <a:pt x="820" y="273"/>
                    </a:lnTo>
                    <a:lnTo>
                      <a:pt x="820" y="251"/>
                    </a:lnTo>
                    <a:lnTo>
                      <a:pt x="820" y="198"/>
                    </a:lnTo>
                    <a:close/>
                    <a:moveTo>
                      <a:pt x="929" y="310"/>
                    </a:moveTo>
                    <a:lnTo>
                      <a:pt x="877" y="310"/>
                    </a:lnTo>
                    <a:lnTo>
                      <a:pt x="877" y="274"/>
                    </a:lnTo>
                    <a:lnTo>
                      <a:pt x="916" y="274"/>
                    </a:lnTo>
                    <a:lnTo>
                      <a:pt x="916" y="252"/>
                    </a:lnTo>
                    <a:lnTo>
                      <a:pt x="877" y="252"/>
                    </a:lnTo>
                    <a:lnTo>
                      <a:pt x="877" y="220"/>
                    </a:lnTo>
                    <a:lnTo>
                      <a:pt x="923" y="220"/>
                    </a:lnTo>
                    <a:lnTo>
                      <a:pt x="927" y="198"/>
                    </a:lnTo>
                    <a:lnTo>
                      <a:pt x="850" y="198"/>
                    </a:lnTo>
                    <a:lnTo>
                      <a:pt x="850" y="334"/>
                    </a:lnTo>
                    <a:lnTo>
                      <a:pt x="929" y="334"/>
                    </a:lnTo>
                    <a:lnTo>
                      <a:pt x="929" y="310"/>
                    </a:lnTo>
                    <a:close/>
                    <a:moveTo>
                      <a:pt x="1049" y="334"/>
                    </a:moveTo>
                    <a:lnTo>
                      <a:pt x="1045" y="327"/>
                    </a:lnTo>
                    <a:lnTo>
                      <a:pt x="1035" y="311"/>
                    </a:lnTo>
                    <a:lnTo>
                      <a:pt x="1025" y="293"/>
                    </a:lnTo>
                    <a:lnTo>
                      <a:pt x="1016" y="281"/>
                    </a:lnTo>
                    <a:lnTo>
                      <a:pt x="1014" y="279"/>
                    </a:lnTo>
                    <a:lnTo>
                      <a:pt x="1013" y="278"/>
                    </a:lnTo>
                    <a:lnTo>
                      <a:pt x="1013" y="277"/>
                    </a:lnTo>
                    <a:lnTo>
                      <a:pt x="1010" y="275"/>
                    </a:lnTo>
                    <a:lnTo>
                      <a:pt x="1022" y="272"/>
                    </a:lnTo>
                    <a:lnTo>
                      <a:pt x="1032" y="264"/>
                    </a:lnTo>
                    <a:lnTo>
                      <a:pt x="1036" y="257"/>
                    </a:lnTo>
                    <a:lnTo>
                      <a:pt x="1038" y="252"/>
                    </a:lnTo>
                    <a:lnTo>
                      <a:pt x="1041" y="238"/>
                    </a:lnTo>
                    <a:lnTo>
                      <a:pt x="1038" y="222"/>
                    </a:lnTo>
                    <a:lnTo>
                      <a:pt x="1037" y="220"/>
                    </a:lnTo>
                    <a:lnTo>
                      <a:pt x="1030" y="209"/>
                    </a:lnTo>
                    <a:lnTo>
                      <a:pt x="1017" y="201"/>
                    </a:lnTo>
                    <a:lnTo>
                      <a:pt x="1012" y="200"/>
                    </a:lnTo>
                    <a:lnTo>
                      <a:pt x="1012" y="230"/>
                    </a:lnTo>
                    <a:lnTo>
                      <a:pt x="1012" y="244"/>
                    </a:lnTo>
                    <a:lnTo>
                      <a:pt x="1010" y="249"/>
                    </a:lnTo>
                    <a:lnTo>
                      <a:pt x="1007" y="252"/>
                    </a:lnTo>
                    <a:lnTo>
                      <a:pt x="1003" y="255"/>
                    </a:lnTo>
                    <a:lnTo>
                      <a:pt x="998" y="257"/>
                    </a:lnTo>
                    <a:lnTo>
                      <a:pt x="977" y="257"/>
                    </a:lnTo>
                    <a:lnTo>
                      <a:pt x="977" y="220"/>
                    </a:lnTo>
                    <a:lnTo>
                      <a:pt x="993" y="220"/>
                    </a:lnTo>
                    <a:lnTo>
                      <a:pt x="999" y="221"/>
                    </a:lnTo>
                    <a:lnTo>
                      <a:pt x="1002" y="222"/>
                    </a:lnTo>
                    <a:lnTo>
                      <a:pt x="1009" y="224"/>
                    </a:lnTo>
                    <a:lnTo>
                      <a:pt x="1012" y="230"/>
                    </a:lnTo>
                    <a:lnTo>
                      <a:pt x="1012" y="200"/>
                    </a:lnTo>
                    <a:lnTo>
                      <a:pt x="1001" y="198"/>
                    </a:lnTo>
                    <a:lnTo>
                      <a:pt x="950" y="198"/>
                    </a:lnTo>
                    <a:lnTo>
                      <a:pt x="950" y="334"/>
                    </a:lnTo>
                    <a:lnTo>
                      <a:pt x="977" y="334"/>
                    </a:lnTo>
                    <a:lnTo>
                      <a:pt x="977" y="277"/>
                    </a:lnTo>
                    <a:lnTo>
                      <a:pt x="979" y="277"/>
                    </a:lnTo>
                    <a:lnTo>
                      <a:pt x="980" y="278"/>
                    </a:lnTo>
                    <a:lnTo>
                      <a:pt x="981" y="278"/>
                    </a:lnTo>
                    <a:lnTo>
                      <a:pt x="985" y="281"/>
                    </a:lnTo>
                    <a:lnTo>
                      <a:pt x="989" y="287"/>
                    </a:lnTo>
                    <a:lnTo>
                      <a:pt x="995" y="296"/>
                    </a:lnTo>
                    <a:lnTo>
                      <a:pt x="1004" y="312"/>
                    </a:lnTo>
                    <a:lnTo>
                      <a:pt x="1009" y="321"/>
                    </a:lnTo>
                    <a:lnTo>
                      <a:pt x="1017" y="334"/>
                    </a:lnTo>
                    <a:lnTo>
                      <a:pt x="1049" y="334"/>
                    </a:lnTo>
                    <a:close/>
                    <a:moveTo>
                      <a:pt x="1145" y="310"/>
                    </a:moveTo>
                    <a:lnTo>
                      <a:pt x="1093" y="310"/>
                    </a:lnTo>
                    <a:lnTo>
                      <a:pt x="1093" y="274"/>
                    </a:lnTo>
                    <a:lnTo>
                      <a:pt x="1132" y="274"/>
                    </a:lnTo>
                    <a:lnTo>
                      <a:pt x="1132" y="252"/>
                    </a:lnTo>
                    <a:lnTo>
                      <a:pt x="1093" y="252"/>
                    </a:lnTo>
                    <a:lnTo>
                      <a:pt x="1093" y="220"/>
                    </a:lnTo>
                    <a:lnTo>
                      <a:pt x="1139" y="220"/>
                    </a:lnTo>
                    <a:lnTo>
                      <a:pt x="1143" y="198"/>
                    </a:lnTo>
                    <a:lnTo>
                      <a:pt x="1066" y="198"/>
                    </a:lnTo>
                    <a:lnTo>
                      <a:pt x="1066" y="334"/>
                    </a:lnTo>
                    <a:lnTo>
                      <a:pt x="1145" y="334"/>
                    </a:lnTo>
                    <a:lnTo>
                      <a:pt x="1145" y="310"/>
                    </a:lnTo>
                    <a:close/>
                  </a:path>
                </a:pathLst>
              </a:custGeom>
              <a:solidFill>
                <a:srgbClr val="00739A"/>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GB"/>
              </a:p>
            </p:txBody>
          </p:sp>
          <p:pic>
            <p:nvPicPr>
              <p:cNvPr id="63" name="docshape10">
                <a:extLst>
                  <a:ext uri="{FF2B5EF4-FFF2-40B4-BE49-F238E27FC236}">
                    <a16:creationId xmlns:a16="http://schemas.microsoft.com/office/drawing/2014/main" id="{4F7C6258-F1B1-065D-6CF5-1B1ED208B02C}"/>
                  </a:ext>
                </a:extLst>
              </p:cNvPr>
              <p:cNvPicPr>
                <a:picLocks noChangeAspect="1" noEditPoints="1" noChangeArrowheads="1" noChangeShapeType="1" noCrop="1"/>
              </p:cNvPicPr>
              <p:nvPr/>
            </p:nvPicPr>
            <p:blipFill>
              <a:blip r:embed="rId6">
                <a:extLst>
                  <a:ext uri="{28A0092B-C50C-407E-A947-70E740481C1C}">
                    <a14:useLocalDpi xmlns:a14="http://schemas.microsoft.com/office/drawing/2010/main" val="0"/>
                  </a:ext>
                </a:extLst>
              </a:blip>
              <a:srcRect/>
              <a:stretch>
                <a:fillRect/>
              </a:stretch>
            </p:blipFill>
            <p:spPr bwMode="auto">
              <a:xfrm>
                <a:off x="3726403" y="4704141"/>
                <a:ext cx="548005"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7" name="docshape11">
              <a:extLst>
                <a:ext uri="{FF2B5EF4-FFF2-40B4-BE49-F238E27FC236}">
                  <a16:creationId xmlns:a16="http://schemas.microsoft.com/office/drawing/2014/main" id="{8E85ABAE-A4D1-6C8C-03E9-F2F3711CB4CF}"/>
                </a:ext>
              </a:extLst>
            </p:cNvPr>
            <p:cNvPicPr>
              <a:picLocks noChangeAspect="1" noEditPoints="1" noChangeArrowheads="1" noChangeShapeType="1" noCrop="1"/>
            </p:cNvPicPr>
            <p:nvPr/>
          </p:nvPicPr>
          <p:blipFill>
            <a:blip r:embed="rId7">
              <a:extLst>
                <a:ext uri="{28A0092B-C50C-407E-A947-70E740481C1C}">
                  <a14:useLocalDpi xmlns:a14="http://schemas.microsoft.com/office/drawing/2010/main" val="0"/>
                </a:ext>
              </a:extLst>
            </a:blip>
            <a:srcRect/>
            <a:stretch>
              <a:fillRect/>
            </a:stretch>
          </p:blipFill>
          <p:spPr bwMode="auto">
            <a:xfrm>
              <a:off x="5528849" y="5858948"/>
              <a:ext cx="1080135" cy="870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 name="docshape12">
              <a:extLst>
                <a:ext uri="{FF2B5EF4-FFF2-40B4-BE49-F238E27FC236}">
                  <a16:creationId xmlns:a16="http://schemas.microsoft.com/office/drawing/2014/main" id="{3900BC5D-B8DD-B8A8-7C87-798A26807A09}"/>
                </a:ext>
              </a:extLst>
            </p:cNvPr>
            <p:cNvPicPr>
              <a:picLocks noChangeAspect="1" noEditPoints="1" noChangeArrowheads="1" noChangeShapeType="1" noCrop="1"/>
            </p:cNvPicPr>
            <p:nvPr/>
          </p:nvPicPr>
          <p:blipFill>
            <a:blip r:embed="rId8">
              <a:extLst>
                <a:ext uri="{28A0092B-C50C-407E-A947-70E740481C1C}">
                  <a14:useLocalDpi xmlns:a14="http://schemas.microsoft.com/office/drawing/2010/main" val="0"/>
                </a:ext>
              </a:extLst>
            </a:blip>
            <a:srcRect/>
            <a:stretch>
              <a:fillRect/>
            </a:stretch>
          </p:blipFill>
          <p:spPr bwMode="auto">
            <a:xfrm>
              <a:off x="7132917" y="5910935"/>
              <a:ext cx="1080135" cy="720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 name="docshape13">
              <a:extLst>
                <a:ext uri="{FF2B5EF4-FFF2-40B4-BE49-F238E27FC236}">
                  <a16:creationId xmlns:a16="http://schemas.microsoft.com/office/drawing/2014/main" id="{8173F0EB-FA4B-D2EF-1AE9-87CD6757B014}"/>
                </a:ext>
              </a:extLst>
            </p:cNvPr>
            <p:cNvPicPr>
              <a:picLocks noChangeAspect="1" noEditPoints="1" noChangeArrowheads="1" noChangeShapeType="1" noCrop="1"/>
            </p:cNvPicPr>
            <p:nvPr/>
          </p:nvPicPr>
          <p:blipFill>
            <a:blip r:embed="rId9">
              <a:extLst>
                <a:ext uri="{28A0092B-C50C-407E-A947-70E740481C1C}">
                  <a14:useLocalDpi xmlns:a14="http://schemas.microsoft.com/office/drawing/2010/main" val="0"/>
                </a:ext>
              </a:extLst>
            </a:blip>
            <a:srcRect/>
            <a:stretch>
              <a:fillRect/>
            </a:stretch>
          </p:blipFill>
          <p:spPr bwMode="auto">
            <a:xfrm>
              <a:off x="3348606" y="6035187"/>
              <a:ext cx="1659105" cy="492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 name="docshape14">
              <a:extLst>
                <a:ext uri="{FF2B5EF4-FFF2-40B4-BE49-F238E27FC236}">
                  <a16:creationId xmlns:a16="http://schemas.microsoft.com/office/drawing/2014/main" id="{46E3C165-BFDE-07DF-286E-F7D763BE85ED}"/>
                </a:ext>
              </a:extLst>
            </p:cNvPr>
            <p:cNvPicPr>
              <a:picLocks noChangeAspect="1" noEditPoints="1" noChangeArrowheads="1" noChangeShapeType="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1715981" y="5934196"/>
              <a:ext cx="1080135" cy="720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 name="docshape15">
              <a:extLst>
                <a:ext uri="{FF2B5EF4-FFF2-40B4-BE49-F238E27FC236}">
                  <a16:creationId xmlns:a16="http://schemas.microsoft.com/office/drawing/2014/main" id="{4D4396B9-C9C7-D61A-DCE7-3C8D41783BBB}"/>
                </a:ext>
              </a:extLst>
            </p:cNvPr>
            <p:cNvPicPr>
              <a:picLocks noChangeAspect="1" noEditPoints="1" noChangeArrowheads="1" noChangeShapeType="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9151905" y="5929051"/>
              <a:ext cx="693878" cy="777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extBox 1">
            <a:extLst>
              <a:ext uri="{FF2B5EF4-FFF2-40B4-BE49-F238E27FC236}">
                <a16:creationId xmlns:a16="http://schemas.microsoft.com/office/drawing/2014/main" id="{9B730261-8095-4BB3-5B5E-151A6E71875B}"/>
              </a:ext>
            </a:extLst>
          </p:cNvPr>
          <p:cNvSpPr txBox="1"/>
          <p:nvPr/>
        </p:nvSpPr>
        <p:spPr>
          <a:xfrm>
            <a:off x="5005349" y="890691"/>
            <a:ext cx="6552398" cy="4093428"/>
          </a:xfrm>
          <a:prstGeom prst="rect">
            <a:avLst/>
          </a:prstGeom>
          <a:noFill/>
        </p:spPr>
        <p:txBody>
          <a:bodyPr wrap="square" rtlCol="0">
            <a:spAutoFit/>
          </a:bodyPr>
          <a:lstStyle/>
          <a:p>
            <a:pPr marL="342900" indent="-342900">
              <a:spcBef>
                <a:spcPts val="1200"/>
              </a:spcBef>
              <a:buFont typeface="Wingdings" pitchFamily="2" charset="2"/>
              <a:buChar char="q"/>
            </a:pPr>
            <a:r>
              <a:rPr lang="x-none" sz="2000" b="1" dirty="0">
                <a:solidFill>
                  <a:srgbClr val="002060"/>
                </a:solidFill>
                <a:latin typeface="Arial" panose="020B0604020202020204" pitchFamily="34" charset="0"/>
                <a:cs typeface="Arial" panose="020B0604020202020204" pitchFamily="34" charset="0"/>
              </a:rPr>
              <a:t>Clean Working Space: </a:t>
            </a:r>
          </a:p>
          <a:p>
            <a:pPr marL="914400" lvl="1" indent="-457200">
              <a:spcBef>
                <a:spcPts val="1200"/>
              </a:spcBef>
              <a:buFont typeface="Arial" panose="020B0604020202020204" pitchFamily="34" charset="0"/>
              <a:buChar char="•"/>
            </a:pPr>
            <a:r>
              <a:rPr lang="x-none" sz="2000">
                <a:solidFill>
                  <a:srgbClr val="002060"/>
                </a:solidFill>
                <a:latin typeface="Arial" panose="020B0604020202020204" pitchFamily="34" charset="0"/>
                <a:cs typeface="Arial" panose="020B0604020202020204" pitchFamily="34" charset="0"/>
              </a:rPr>
              <a:t>N</a:t>
            </a:r>
            <a:r>
              <a:rPr lang="en-US" sz="2000" dirty="0">
                <a:solidFill>
                  <a:srgbClr val="002060"/>
                </a:solidFill>
                <a:latin typeface="Arial" panose="020B0604020202020204" pitchFamily="34" charset="0"/>
                <a:cs typeface="Arial" panose="020B0604020202020204" pitchFamily="34" charset="0"/>
              </a:rPr>
              <a:t>o</a:t>
            </a:r>
            <a:r>
              <a:rPr lang="x-none" sz="2000">
                <a:solidFill>
                  <a:srgbClr val="002060"/>
                </a:solidFill>
                <a:latin typeface="Arial" panose="020B0604020202020204" pitchFamily="34" charset="0"/>
                <a:cs typeface="Arial" panose="020B0604020202020204" pitchFamily="34" charset="0"/>
              </a:rPr>
              <a:t> </a:t>
            </a:r>
            <a:r>
              <a:rPr lang="x-none" sz="2000" dirty="0">
                <a:solidFill>
                  <a:srgbClr val="002060"/>
                </a:solidFill>
                <a:latin typeface="Arial" panose="020B0604020202020204" pitchFamily="34" charset="0"/>
                <a:cs typeface="Arial" panose="020B0604020202020204" pitchFamily="34" charset="0"/>
              </a:rPr>
              <a:t>Smoking</a:t>
            </a:r>
          </a:p>
          <a:p>
            <a:pPr marL="914400" lvl="1" indent="-457200">
              <a:spcBef>
                <a:spcPts val="1200"/>
              </a:spcBef>
              <a:buFont typeface="Arial" panose="020B0604020202020204" pitchFamily="34" charset="0"/>
              <a:buChar char="•"/>
            </a:pPr>
            <a:r>
              <a:rPr lang="x-none" sz="2000" dirty="0">
                <a:solidFill>
                  <a:srgbClr val="002060"/>
                </a:solidFill>
                <a:latin typeface="Arial" panose="020B0604020202020204" pitchFamily="34" charset="0"/>
                <a:cs typeface="Arial" panose="020B0604020202020204" pitchFamily="34" charset="0"/>
              </a:rPr>
              <a:t>No Food </a:t>
            </a:r>
          </a:p>
          <a:p>
            <a:pPr marL="914400" lvl="1" indent="-457200">
              <a:spcBef>
                <a:spcPts val="1200"/>
              </a:spcBef>
              <a:buFont typeface="Arial" panose="020B0604020202020204" pitchFamily="34" charset="0"/>
              <a:buChar char="•"/>
            </a:pPr>
            <a:r>
              <a:rPr lang="x-none" sz="2000" dirty="0">
                <a:solidFill>
                  <a:srgbClr val="002060"/>
                </a:solidFill>
                <a:latin typeface="Arial" panose="020B0604020202020204" pitchFamily="34" charset="0"/>
                <a:cs typeface="Arial" panose="020B0604020202020204" pitchFamily="34" charset="0"/>
              </a:rPr>
              <a:t>No Drinks</a:t>
            </a:r>
          </a:p>
          <a:p>
            <a:pPr marL="342900" indent="-342900">
              <a:spcBef>
                <a:spcPts val="1200"/>
              </a:spcBef>
              <a:buFont typeface="Wingdings" pitchFamily="2" charset="2"/>
              <a:buChar char="q"/>
            </a:pPr>
            <a:r>
              <a:rPr lang="x-none" sz="2000" b="1" dirty="0">
                <a:solidFill>
                  <a:srgbClr val="002060"/>
                </a:solidFill>
                <a:latin typeface="Arial" panose="020B0604020202020204" pitchFamily="34" charset="0"/>
                <a:cs typeface="Arial" panose="020B0604020202020204" pitchFamily="34" charset="0"/>
              </a:rPr>
              <a:t>Clean Working Bench</a:t>
            </a:r>
          </a:p>
          <a:p>
            <a:pPr marL="342900" indent="-342900">
              <a:spcBef>
                <a:spcPts val="1200"/>
              </a:spcBef>
              <a:buFont typeface="Wingdings" pitchFamily="2" charset="2"/>
              <a:buChar char="q"/>
            </a:pPr>
            <a:r>
              <a:rPr lang="x-none" sz="2000" b="1" dirty="0">
                <a:solidFill>
                  <a:srgbClr val="002060"/>
                </a:solidFill>
                <a:latin typeface="Arial" panose="020B0604020202020204" pitchFamily="34" charset="0"/>
                <a:cs typeface="Arial" panose="020B0604020202020204" pitchFamily="34" charset="0"/>
              </a:rPr>
              <a:t>Ambient Air Detectors to record:</a:t>
            </a:r>
          </a:p>
          <a:p>
            <a:pPr marL="800100" lvl="1" indent="-342900">
              <a:spcBef>
                <a:spcPts val="1200"/>
              </a:spcBef>
              <a:buFont typeface="Arial" panose="020B0604020202020204" pitchFamily="34" charset="0"/>
              <a:buChar char="•"/>
            </a:pPr>
            <a:r>
              <a:rPr lang="x-none" sz="2000" dirty="0">
                <a:solidFill>
                  <a:srgbClr val="002060"/>
                </a:solidFill>
                <a:latin typeface="Arial" panose="020B0604020202020204" pitchFamily="34" charset="0"/>
                <a:cs typeface="Arial" panose="020B0604020202020204" pitchFamily="34" charset="0"/>
              </a:rPr>
              <a:t>Pressure (P: +/- 0.5 hPa)</a:t>
            </a:r>
          </a:p>
          <a:p>
            <a:pPr marL="800100" lvl="1" indent="-342900">
              <a:spcBef>
                <a:spcPts val="1200"/>
              </a:spcBef>
              <a:buFont typeface="Arial" panose="020B0604020202020204" pitchFamily="34" charset="0"/>
              <a:buChar char="•"/>
            </a:pPr>
            <a:r>
              <a:rPr lang="x-none" sz="2000" dirty="0">
                <a:solidFill>
                  <a:srgbClr val="002060"/>
                </a:solidFill>
                <a:latin typeface="Arial" panose="020B0604020202020204" pitchFamily="34" charset="0"/>
                <a:cs typeface="Arial" panose="020B0604020202020204" pitchFamily="34" charset="0"/>
              </a:rPr>
              <a:t>Temperature (T: +/- 0.2 K) </a:t>
            </a:r>
          </a:p>
          <a:p>
            <a:pPr marL="800100" lvl="1" indent="-342900">
              <a:spcBef>
                <a:spcPts val="1200"/>
              </a:spcBef>
              <a:buFont typeface="Arial" panose="020B0604020202020204" pitchFamily="34" charset="0"/>
              <a:buChar char="•"/>
            </a:pPr>
            <a:r>
              <a:rPr lang="x-none" sz="2000" dirty="0">
                <a:solidFill>
                  <a:srgbClr val="002060"/>
                </a:solidFill>
                <a:latin typeface="Arial" panose="020B0604020202020204" pitchFamily="34" charset="0"/>
                <a:cs typeface="Arial" panose="020B0604020202020204" pitchFamily="34" charset="0"/>
              </a:rPr>
              <a:t>Relative Humidity (RH: +/- 5 %) </a:t>
            </a:r>
          </a:p>
        </p:txBody>
      </p:sp>
      <p:pic>
        <p:nvPicPr>
          <p:cNvPr id="5" name="Picture 4">
            <a:extLst>
              <a:ext uri="{FF2B5EF4-FFF2-40B4-BE49-F238E27FC236}">
                <a16:creationId xmlns:a16="http://schemas.microsoft.com/office/drawing/2014/main" id="{C971C5A1-EAB7-A1FD-CDE0-D2501D4CF04A}"/>
              </a:ext>
            </a:extLst>
          </p:cNvPr>
          <p:cNvPicPr>
            <a:picLocks noChangeAspect="1"/>
          </p:cNvPicPr>
          <p:nvPr/>
        </p:nvPicPr>
        <p:blipFill>
          <a:blip r:embed="rId12"/>
          <a:stretch>
            <a:fillRect/>
          </a:stretch>
        </p:blipFill>
        <p:spPr>
          <a:xfrm>
            <a:off x="634253" y="3758569"/>
            <a:ext cx="3708400" cy="2451100"/>
          </a:xfrm>
          <a:prstGeom prst="rect">
            <a:avLst/>
          </a:prstGeom>
        </p:spPr>
      </p:pic>
      <p:pic>
        <p:nvPicPr>
          <p:cNvPr id="6" name="Picture 5">
            <a:extLst>
              <a:ext uri="{FF2B5EF4-FFF2-40B4-BE49-F238E27FC236}">
                <a16:creationId xmlns:a16="http://schemas.microsoft.com/office/drawing/2014/main" id="{E5699517-F7AB-1623-A694-57095B72694B}"/>
              </a:ext>
            </a:extLst>
          </p:cNvPr>
          <p:cNvPicPr>
            <a:picLocks noChangeAspect="1"/>
          </p:cNvPicPr>
          <p:nvPr/>
        </p:nvPicPr>
        <p:blipFill>
          <a:blip r:embed="rId13"/>
          <a:stretch>
            <a:fillRect/>
          </a:stretch>
        </p:blipFill>
        <p:spPr>
          <a:xfrm>
            <a:off x="634253" y="694222"/>
            <a:ext cx="3708400" cy="2768600"/>
          </a:xfrm>
          <a:prstGeom prst="rect">
            <a:avLst/>
          </a:prstGeom>
        </p:spPr>
      </p:pic>
      <p:pic>
        <p:nvPicPr>
          <p:cNvPr id="8" name="Audio 7">
            <a:hlinkClick r:id="" action="ppaction://media"/>
            <a:extLst>
              <a:ext uri="{FF2B5EF4-FFF2-40B4-BE49-F238E27FC236}">
                <a16:creationId xmlns:a16="http://schemas.microsoft.com/office/drawing/2014/main" id="{FF21229D-5D10-2FE9-3AA7-1C1C8227A2FF}"/>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825487950"/>
      </p:ext>
    </p:extLst>
  </p:cSld>
  <p:clrMapOvr>
    <a:masterClrMapping/>
  </p:clrMapOvr>
  <mc:AlternateContent xmlns:mc="http://schemas.openxmlformats.org/markup-compatibility/2006" xmlns:p14="http://schemas.microsoft.com/office/powerpoint/2010/main">
    <mc:Choice Requires="p14">
      <p:transition spd="slow" p14:dur="2000" advTm="42772"/>
    </mc:Choice>
    <mc:Fallback xmlns="">
      <p:transition spd="slow" advTm="427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0A9F232-BE9B-EA1C-F087-94E9FC2ACF17}"/>
              </a:ext>
            </a:extLst>
          </p:cNvPr>
          <p:cNvSpPr txBox="1"/>
          <p:nvPr/>
        </p:nvSpPr>
        <p:spPr>
          <a:xfrm>
            <a:off x="0" y="-11158"/>
            <a:ext cx="12191999" cy="461665"/>
          </a:xfrm>
          <a:prstGeom prst="rect">
            <a:avLst/>
          </a:prstGeom>
          <a:gradFill>
            <a:gsLst>
              <a:gs pos="0">
                <a:srgbClr val="FFC000"/>
              </a:gs>
              <a:gs pos="65000">
                <a:srgbClr val="F0EBD5"/>
              </a:gs>
              <a:gs pos="100000">
                <a:schemeClr val="bg1"/>
              </a:gs>
            </a:gsLst>
            <a:lin ang="5400000" scaled="0"/>
          </a:gradFill>
          <a:ln>
            <a:noFill/>
          </a:ln>
        </p:spPr>
        <p:txBody>
          <a:bodyPr wrap="square" rtlCol="0" anchor="b">
            <a:spAutoFit/>
          </a:bodyPr>
          <a:lstStyle/>
          <a:p>
            <a:pPr algn="ctr"/>
            <a:r>
              <a:rPr lang="en-US" sz="2400" dirty="0">
                <a:solidFill>
                  <a:srgbClr val="002060"/>
                </a:solidFill>
                <a:latin typeface="Arial" panose="020B0604020202020204" pitchFamily="34" charset="0"/>
                <a:cs typeface="Arial" panose="020B0604020202020204" pitchFamily="34" charset="0"/>
              </a:rPr>
              <a:t>Proper In-Flight Pump Temperatures</a:t>
            </a:r>
          </a:p>
        </p:txBody>
      </p:sp>
      <p:sp>
        <p:nvSpPr>
          <p:cNvPr id="15" name="Date Placeholder 14">
            <a:extLst>
              <a:ext uri="{FF2B5EF4-FFF2-40B4-BE49-F238E27FC236}">
                <a16:creationId xmlns:a16="http://schemas.microsoft.com/office/drawing/2014/main" id="{33FC75CD-DA1E-711D-FEBC-51710DFE6F00}"/>
              </a:ext>
            </a:extLst>
          </p:cNvPr>
          <p:cNvSpPr>
            <a:spLocks noGrp="1"/>
          </p:cNvSpPr>
          <p:nvPr>
            <p:ph type="dt" sz="half" idx="10"/>
          </p:nvPr>
        </p:nvSpPr>
        <p:spPr>
          <a:xfrm>
            <a:off x="0" y="6463979"/>
            <a:ext cx="2743200" cy="365125"/>
          </a:xfrm>
        </p:spPr>
        <p:txBody>
          <a:bodyPr/>
          <a:lstStyle/>
          <a:p>
            <a:fld id="{015D31BB-C926-7A4C-B3DF-93667C15705A}" type="datetime1">
              <a:rPr lang="de-DE" sz="1600" smtClean="0">
                <a:latin typeface="Arial" panose="020B0604020202020204" pitchFamily="34" charset="0"/>
                <a:cs typeface="Arial" panose="020B0604020202020204" pitchFamily="34" charset="0"/>
              </a:rPr>
              <a:t>28.03.24</a:t>
            </a:fld>
            <a:endParaRPr lang="x-none" sz="1050" dirty="0">
              <a:latin typeface="Arial" panose="020B0604020202020204" pitchFamily="34" charset="0"/>
              <a:cs typeface="Arial" panose="020B0604020202020204" pitchFamily="34" charset="0"/>
            </a:endParaRPr>
          </a:p>
        </p:txBody>
      </p:sp>
      <p:sp>
        <p:nvSpPr>
          <p:cNvPr id="16" name="Slide Number Placeholder 15">
            <a:extLst>
              <a:ext uri="{FF2B5EF4-FFF2-40B4-BE49-F238E27FC236}">
                <a16:creationId xmlns:a16="http://schemas.microsoft.com/office/drawing/2014/main" id="{64259B15-BF1A-E4A9-4391-DABF3C8ADA1D}"/>
              </a:ext>
            </a:extLst>
          </p:cNvPr>
          <p:cNvSpPr>
            <a:spLocks noGrp="1"/>
          </p:cNvSpPr>
          <p:nvPr>
            <p:ph type="sldNum" sz="quarter" idx="12"/>
          </p:nvPr>
        </p:nvSpPr>
        <p:spPr>
          <a:xfrm>
            <a:off x="9448800" y="6496129"/>
            <a:ext cx="2743200" cy="365125"/>
          </a:xfrm>
        </p:spPr>
        <p:txBody>
          <a:bodyPr/>
          <a:lstStyle/>
          <a:p>
            <a:fld id="{BE5BD845-BFF7-724A-88D3-4E04361813C8}" type="slidenum">
              <a:rPr lang="x-none" sz="2000" smtClean="0">
                <a:latin typeface="Arial" panose="020B0604020202020204" pitchFamily="34" charset="0"/>
                <a:cs typeface="Arial" panose="020B0604020202020204" pitchFamily="34" charset="0"/>
              </a:rPr>
              <a:t>15</a:t>
            </a:fld>
            <a:endParaRPr lang="x-none" sz="2000" dirty="0">
              <a:latin typeface="Arial" panose="020B0604020202020204" pitchFamily="34" charset="0"/>
              <a:cs typeface="Arial" panose="020B0604020202020204" pitchFamily="34" charset="0"/>
            </a:endParaRPr>
          </a:p>
        </p:txBody>
      </p:sp>
      <p:grpSp>
        <p:nvGrpSpPr>
          <p:cNvPr id="54" name="Group 53">
            <a:extLst>
              <a:ext uri="{FF2B5EF4-FFF2-40B4-BE49-F238E27FC236}">
                <a16:creationId xmlns:a16="http://schemas.microsoft.com/office/drawing/2014/main" id="{CC20CA0D-A5D1-CF9E-3A99-02B4D363E3F4}"/>
              </a:ext>
            </a:extLst>
          </p:cNvPr>
          <p:cNvGrpSpPr>
            <a:grpSpLocks noChangeAspect="1"/>
          </p:cNvGrpSpPr>
          <p:nvPr/>
        </p:nvGrpSpPr>
        <p:grpSpPr>
          <a:xfrm>
            <a:off x="3210257" y="6328570"/>
            <a:ext cx="5397858" cy="425855"/>
            <a:chOff x="297089" y="5855279"/>
            <a:chExt cx="11719118" cy="924560"/>
          </a:xfrm>
        </p:grpSpPr>
        <p:pic>
          <p:nvPicPr>
            <p:cNvPr id="55" name="docshape8">
              <a:extLst>
                <a:ext uri="{FF2B5EF4-FFF2-40B4-BE49-F238E27FC236}">
                  <a16:creationId xmlns:a16="http://schemas.microsoft.com/office/drawing/2014/main" id="{C8D537E0-EEEC-8E7A-09B0-A46F690DF142}"/>
                </a:ext>
              </a:extLst>
            </p:cNvPr>
            <p:cNvPicPr>
              <a:picLocks noChangeAspect="1" noEditPoints="1" noChangeArrowheads="1" noChangeShapeType="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97089" y="5855279"/>
              <a:ext cx="1162720" cy="924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6" name="Group 55">
              <a:extLst>
                <a:ext uri="{FF2B5EF4-FFF2-40B4-BE49-F238E27FC236}">
                  <a16:creationId xmlns:a16="http://schemas.microsoft.com/office/drawing/2014/main" id="{71E0E91F-E6B2-A177-66C9-36587F4B4380}"/>
                </a:ext>
              </a:extLst>
            </p:cNvPr>
            <p:cNvGrpSpPr/>
            <p:nvPr/>
          </p:nvGrpSpPr>
          <p:grpSpPr>
            <a:xfrm>
              <a:off x="10679532" y="5996342"/>
              <a:ext cx="1336675" cy="549275"/>
              <a:chOff x="3726403" y="4704141"/>
              <a:chExt cx="1336675" cy="549275"/>
            </a:xfrm>
          </p:grpSpPr>
          <p:sp>
            <p:nvSpPr>
              <p:cNvPr id="62" name="docshape9">
                <a:extLst>
                  <a:ext uri="{FF2B5EF4-FFF2-40B4-BE49-F238E27FC236}">
                    <a16:creationId xmlns:a16="http://schemas.microsoft.com/office/drawing/2014/main" id="{B1D5D37B-A20D-80EC-2416-E20A07BC7425}"/>
                  </a:ext>
                </a:extLst>
              </p:cNvPr>
              <p:cNvSpPr>
                <a:spLocks noChangeAspect="1" noEditPoints="1" noChangeArrowheads="1" noChangeShapeType="1" noTextEdit="1"/>
              </p:cNvSpPr>
              <p:nvPr/>
            </p:nvSpPr>
            <p:spPr bwMode="auto">
              <a:xfrm>
                <a:off x="4336003" y="4820981"/>
                <a:ext cx="727075" cy="337820"/>
              </a:xfrm>
              <a:custGeom>
                <a:avLst/>
                <a:gdLst>
                  <a:gd name="T0" fmla="+- 0 5001 4951"/>
                  <a:gd name="T1" fmla="*/ T0 w 1145"/>
                  <a:gd name="T2" fmla="+- 0 13826 13714"/>
                  <a:gd name="T3" fmla="*/ 13826 h 532"/>
                  <a:gd name="T4" fmla="+- 0 5014 4951"/>
                  <a:gd name="T5" fmla="*/ T4 w 1145"/>
                  <a:gd name="T6" fmla="+- 0 13737 13714"/>
                  <a:gd name="T7" fmla="*/ 13737 h 532"/>
                  <a:gd name="T8" fmla="+- 0 5009 4951"/>
                  <a:gd name="T9" fmla="*/ T8 w 1145"/>
                  <a:gd name="T10" fmla="+- 0 13714 13714"/>
                  <a:gd name="T11" fmla="*/ 13714 h 532"/>
                  <a:gd name="T12" fmla="+- 0 4968 4951"/>
                  <a:gd name="T13" fmla="*/ T12 w 1145"/>
                  <a:gd name="T14" fmla="+- 0 13823 13714"/>
                  <a:gd name="T15" fmla="*/ 13823 h 532"/>
                  <a:gd name="T16" fmla="+- 0 5066 4951"/>
                  <a:gd name="T17" fmla="*/ T16 w 1145"/>
                  <a:gd name="T18" fmla="+- 0 13834 13714"/>
                  <a:gd name="T19" fmla="*/ 13834 h 532"/>
                  <a:gd name="T20" fmla="+- 0 4998 4951"/>
                  <a:gd name="T21" fmla="*/ T20 w 1145"/>
                  <a:gd name="T22" fmla="+- 0 13984 13714"/>
                  <a:gd name="T23" fmla="*/ 13984 h 532"/>
                  <a:gd name="T24" fmla="+- 0 4951 4951"/>
                  <a:gd name="T25" fmla="*/ T24 w 1145"/>
                  <a:gd name="T26" fmla="+- 0 14048 13714"/>
                  <a:gd name="T27" fmla="*/ 14048 h 532"/>
                  <a:gd name="T28" fmla="+- 0 5073 4951"/>
                  <a:gd name="T29" fmla="*/ T28 w 1145"/>
                  <a:gd name="T30" fmla="+- 0 14185 13714"/>
                  <a:gd name="T31" fmla="*/ 14185 h 532"/>
                  <a:gd name="T32" fmla="+- 0 5005 4951"/>
                  <a:gd name="T33" fmla="*/ T32 w 1145"/>
                  <a:gd name="T34" fmla="+- 0 14189 13714"/>
                  <a:gd name="T35" fmla="*/ 14189 h 532"/>
                  <a:gd name="T36" fmla="+- 0 5018 4951"/>
                  <a:gd name="T37" fmla="*/ T36 w 1145"/>
                  <a:gd name="T38" fmla="+- 0 14244 13714"/>
                  <a:gd name="T39" fmla="*/ 14244 h 532"/>
                  <a:gd name="T40" fmla="+- 0 5094 4951"/>
                  <a:gd name="T41" fmla="*/ T40 w 1145"/>
                  <a:gd name="T42" fmla="+- 0 14204 13714"/>
                  <a:gd name="T43" fmla="*/ 14204 h 532"/>
                  <a:gd name="T44" fmla="+- 0 5156 4951"/>
                  <a:gd name="T45" fmla="*/ T44 w 1145"/>
                  <a:gd name="T46" fmla="+- 0 13912 13714"/>
                  <a:gd name="T47" fmla="*/ 13912 h 532"/>
                  <a:gd name="T48" fmla="+- 0 5211 4951"/>
                  <a:gd name="T49" fmla="*/ T48 w 1145"/>
                  <a:gd name="T50" fmla="+- 0 14188 13714"/>
                  <a:gd name="T51" fmla="*/ 14188 h 532"/>
                  <a:gd name="T52" fmla="+- 0 5170 4951"/>
                  <a:gd name="T53" fmla="*/ T52 w 1145"/>
                  <a:gd name="T54" fmla="+- 0 14137 13714"/>
                  <a:gd name="T55" fmla="*/ 14137 h 532"/>
                  <a:gd name="T56" fmla="+- 0 5199 4951"/>
                  <a:gd name="T57" fmla="*/ T56 w 1145"/>
                  <a:gd name="T58" fmla="+- 0 14243 13714"/>
                  <a:gd name="T59" fmla="*/ 14243 h 532"/>
                  <a:gd name="T60" fmla="+- 0 5254 4951"/>
                  <a:gd name="T61" fmla="*/ T60 w 1145"/>
                  <a:gd name="T62" fmla="+- 0 13822 13714"/>
                  <a:gd name="T63" fmla="*/ 13822 h 532"/>
                  <a:gd name="T64" fmla="+- 0 5205 4951"/>
                  <a:gd name="T65" fmla="*/ T64 w 1145"/>
                  <a:gd name="T66" fmla="+- 0 13769 13714"/>
                  <a:gd name="T67" fmla="*/ 13769 h 532"/>
                  <a:gd name="T68" fmla="+- 0 5258 4951"/>
                  <a:gd name="T69" fmla="*/ T68 w 1145"/>
                  <a:gd name="T70" fmla="+- 0 13720 13714"/>
                  <a:gd name="T71" fmla="*/ 13720 h 532"/>
                  <a:gd name="T72" fmla="+- 0 5179 4951"/>
                  <a:gd name="T73" fmla="*/ T72 w 1145"/>
                  <a:gd name="T74" fmla="+- 0 13813 13714"/>
                  <a:gd name="T75" fmla="*/ 13813 h 532"/>
                  <a:gd name="T76" fmla="+- 0 5275 4951"/>
                  <a:gd name="T77" fmla="*/ T76 w 1145"/>
                  <a:gd name="T78" fmla="+- 0 13838 13714"/>
                  <a:gd name="T79" fmla="*/ 13838 h 532"/>
                  <a:gd name="T80" fmla="+- 0 5234 4951"/>
                  <a:gd name="T81" fmla="*/ T80 w 1145"/>
                  <a:gd name="T82" fmla="+- 0 13995 13714"/>
                  <a:gd name="T83" fmla="*/ 13995 h 532"/>
                  <a:gd name="T84" fmla="+- 0 5196 4951"/>
                  <a:gd name="T85" fmla="*/ T84 w 1145"/>
                  <a:gd name="T86" fmla="+- 0 13961 13714"/>
                  <a:gd name="T87" fmla="*/ 13961 h 532"/>
                  <a:gd name="T88" fmla="+- 0 5270 4951"/>
                  <a:gd name="T89" fmla="*/ T88 w 1145"/>
                  <a:gd name="T90" fmla="+- 0 13953 13714"/>
                  <a:gd name="T91" fmla="*/ 13953 h 532"/>
                  <a:gd name="T92" fmla="+- 0 5280 4951"/>
                  <a:gd name="T93" fmla="*/ T92 w 1145"/>
                  <a:gd name="T94" fmla="+- 0 14243 13714"/>
                  <a:gd name="T95" fmla="*/ 14243 h 532"/>
                  <a:gd name="T96" fmla="+- 0 5388 4951"/>
                  <a:gd name="T97" fmla="*/ T96 w 1145"/>
                  <a:gd name="T98" fmla="+- 0 13778 13714"/>
                  <a:gd name="T99" fmla="*/ 13778 h 532"/>
                  <a:gd name="T100" fmla="+- 0 5378 4951"/>
                  <a:gd name="T101" fmla="*/ T100 w 1145"/>
                  <a:gd name="T102" fmla="+- 0 13717 13714"/>
                  <a:gd name="T103" fmla="*/ 13717 h 532"/>
                  <a:gd name="T104" fmla="+- 0 5365 4951"/>
                  <a:gd name="T105" fmla="*/ T104 w 1145"/>
                  <a:gd name="T106" fmla="+- 0 13794 13714"/>
                  <a:gd name="T107" fmla="*/ 13794 h 532"/>
                  <a:gd name="T108" fmla="+- 0 5366 4951"/>
                  <a:gd name="T109" fmla="*/ T108 w 1145"/>
                  <a:gd name="T110" fmla="+- 0 13770 13714"/>
                  <a:gd name="T111" fmla="*/ 13770 h 532"/>
                  <a:gd name="T112" fmla="+- 0 5313 4951"/>
                  <a:gd name="T113" fmla="*/ T112 w 1145"/>
                  <a:gd name="T114" fmla="+- 0 13717 13714"/>
                  <a:gd name="T115" fmla="*/ 13717 h 532"/>
                  <a:gd name="T116" fmla="+- 0 5418 4951"/>
                  <a:gd name="T117" fmla="*/ T116 w 1145"/>
                  <a:gd name="T118" fmla="+- 0 14233 13714"/>
                  <a:gd name="T119" fmla="*/ 14233 h 532"/>
                  <a:gd name="T120" fmla="+- 0 5353 4951"/>
                  <a:gd name="T121" fmla="*/ T120 w 1145"/>
                  <a:gd name="T122" fmla="+- 0 14146 13714"/>
                  <a:gd name="T123" fmla="*/ 14146 h 532"/>
                  <a:gd name="T124" fmla="+- 0 5381 4951"/>
                  <a:gd name="T125" fmla="*/ T124 w 1145"/>
                  <a:gd name="T126" fmla="+- 0 14105 13714"/>
                  <a:gd name="T127" fmla="*/ 14105 h 532"/>
                  <a:gd name="T128" fmla="+- 0 5324 4951"/>
                  <a:gd name="T129" fmla="*/ T128 w 1145"/>
                  <a:gd name="T130" fmla="+- 0 14205 13714"/>
                  <a:gd name="T131" fmla="*/ 14205 h 532"/>
                  <a:gd name="T132" fmla="+- 0 5437 4951"/>
                  <a:gd name="T133" fmla="*/ T132 w 1145"/>
                  <a:gd name="T134" fmla="+- 0 13979 13714"/>
                  <a:gd name="T135" fmla="*/ 13979 h 532"/>
                  <a:gd name="T136" fmla="+- 0 5378 4951"/>
                  <a:gd name="T137" fmla="*/ T136 w 1145"/>
                  <a:gd name="T138" fmla="+- 0 14029 13714"/>
                  <a:gd name="T139" fmla="*/ 14029 h 532"/>
                  <a:gd name="T140" fmla="+- 0 5358 4951"/>
                  <a:gd name="T141" fmla="*/ T140 w 1145"/>
                  <a:gd name="T142" fmla="+- 0 13942 13714"/>
                  <a:gd name="T143" fmla="*/ 13942 h 532"/>
                  <a:gd name="T144" fmla="+- 0 5368 4951"/>
                  <a:gd name="T145" fmla="*/ T144 w 1145"/>
                  <a:gd name="T146" fmla="+- 0 13910 13714"/>
                  <a:gd name="T147" fmla="*/ 13910 h 532"/>
                  <a:gd name="T148" fmla="+- 0 5335 4951"/>
                  <a:gd name="T149" fmla="*/ T148 w 1145"/>
                  <a:gd name="T150" fmla="+- 0 14031 13714"/>
                  <a:gd name="T151" fmla="*/ 14031 h 532"/>
                  <a:gd name="T152" fmla="+- 0 5429 4951"/>
                  <a:gd name="T153" fmla="*/ T152 w 1145"/>
                  <a:gd name="T154" fmla="+- 0 14019 13714"/>
                  <a:gd name="T155" fmla="*/ 14019 h 532"/>
                  <a:gd name="T156" fmla="+- 0 5461 4951"/>
                  <a:gd name="T157" fmla="*/ T156 w 1145"/>
                  <a:gd name="T158" fmla="+- 0 14243 13714"/>
                  <a:gd name="T159" fmla="*/ 14243 h 532"/>
                  <a:gd name="T160" fmla="+- 0 5514 4951"/>
                  <a:gd name="T161" fmla="*/ T160 w 1145"/>
                  <a:gd name="T162" fmla="+- 0 13798 13714"/>
                  <a:gd name="T163" fmla="*/ 13798 h 532"/>
                  <a:gd name="T164" fmla="+- 0 5472 4951"/>
                  <a:gd name="T165" fmla="*/ T164 w 1145"/>
                  <a:gd name="T166" fmla="+- 0 13746 13714"/>
                  <a:gd name="T167" fmla="*/ 13746 h 532"/>
                  <a:gd name="T168" fmla="+- 0 5501 4951"/>
                  <a:gd name="T169" fmla="*/ T168 w 1145"/>
                  <a:gd name="T170" fmla="+- 0 13852 13714"/>
                  <a:gd name="T171" fmla="*/ 13852 h 532"/>
                  <a:gd name="T172" fmla="+- 0 5488 4951"/>
                  <a:gd name="T173" fmla="*/ T172 w 1145"/>
                  <a:gd name="T174" fmla="+- 0 13931 13714"/>
                  <a:gd name="T175" fmla="*/ 13931 h 532"/>
                  <a:gd name="T176" fmla="+- 0 5479 4951"/>
                  <a:gd name="T177" fmla="*/ T176 w 1145"/>
                  <a:gd name="T178" fmla="+- 0 13911 13714"/>
                  <a:gd name="T179" fmla="*/ 13911 h 532"/>
                  <a:gd name="T180" fmla="+- 0 5515 4951"/>
                  <a:gd name="T181" fmla="*/ T180 w 1145"/>
                  <a:gd name="T182" fmla="+- 0 14001 13714"/>
                  <a:gd name="T183" fmla="*/ 14001 h 532"/>
                  <a:gd name="T184" fmla="+- 0 5490 4951"/>
                  <a:gd name="T185" fmla="*/ T184 w 1145"/>
                  <a:gd name="T186" fmla="+- 0 14051 13714"/>
                  <a:gd name="T187" fmla="*/ 14051 h 532"/>
                  <a:gd name="T188" fmla="+- 0 5545 4951"/>
                  <a:gd name="T189" fmla="*/ T188 w 1145"/>
                  <a:gd name="T190" fmla="+- 0 13852 13714"/>
                  <a:gd name="T191" fmla="*/ 13852 h 532"/>
                  <a:gd name="T192" fmla="+- 0 5631 4951"/>
                  <a:gd name="T193" fmla="*/ T192 w 1145"/>
                  <a:gd name="T194" fmla="+- 0 13914 13714"/>
                  <a:gd name="T195" fmla="*/ 13914 h 532"/>
                  <a:gd name="T196" fmla="+- 0 5631 4951"/>
                  <a:gd name="T197" fmla="*/ T196 w 1145"/>
                  <a:gd name="T198" fmla="+- 0 13942 13714"/>
                  <a:gd name="T199" fmla="*/ 13942 h 532"/>
                  <a:gd name="T200" fmla="+- 0 5647 4951"/>
                  <a:gd name="T201" fmla="*/ T200 w 1145"/>
                  <a:gd name="T202" fmla="+- 0 13987 13714"/>
                  <a:gd name="T203" fmla="*/ 13987 h 532"/>
                  <a:gd name="T204" fmla="+- 0 5677 4951"/>
                  <a:gd name="T205" fmla="*/ T204 w 1145"/>
                  <a:gd name="T206" fmla="+- 0 13912 13714"/>
                  <a:gd name="T207" fmla="*/ 13912 h 532"/>
                  <a:gd name="T208" fmla="+- 0 5880 4951"/>
                  <a:gd name="T209" fmla="*/ T208 w 1145"/>
                  <a:gd name="T210" fmla="+- 0 14024 13714"/>
                  <a:gd name="T211" fmla="*/ 14024 h 532"/>
                  <a:gd name="T212" fmla="+- 0 5801 4951"/>
                  <a:gd name="T213" fmla="*/ T212 w 1145"/>
                  <a:gd name="T214" fmla="+- 0 14048 13714"/>
                  <a:gd name="T215" fmla="*/ 14048 h 532"/>
                  <a:gd name="T216" fmla="+- 0 5964 4951"/>
                  <a:gd name="T217" fmla="*/ T216 w 1145"/>
                  <a:gd name="T218" fmla="+- 0 13991 13714"/>
                  <a:gd name="T219" fmla="*/ 13991 h 532"/>
                  <a:gd name="T220" fmla="+- 0 5968 4951"/>
                  <a:gd name="T221" fmla="*/ T220 w 1145"/>
                  <a:gd name="T222" fmla="+- 0 13915 13714"/>
                  <a:gd name="T223" fmla="*/ 13915 h 532"/>
                  <a:gd name="T224" fmla="+- 0 5944 4951"/>
                  <a:gd name="T225" fmla="*/ T224 w 1145"/>
                  <a:gd name="T226" fmla="+- 0 13934 13714"/>
                  <a:gd name="T227" fmla="*/ 13934 h 532"/>
                  <a:gd name="T228" fmla="+- 0 5928 4951"/>
                  <a:gd name="T229" fmla="*/ T228 w 1145"/>
                  <a:gd name="T230" fmla="+- 0 13991 13714"/>
                  <a:gd name="T231" fmla="*/ 13991 h 532"/>
                  <a:gd name="T232" fmla="+- 0 6000 4951"/>
                  <a:gd name="T233" fmla="*/ T232 w 1145"/>
                  <a:gd name="T234" fmla="+- 0 14048 13714"/>
                  <a:gd name="T235" fmla="*/ 14048 h 532"/>
                  <a:gd name="T236" fmla="+- 0 6017 4951"/>
                  <a:gd name="T237" fmla="*/ T236 w 1145"/>
                  <a:gd name="T238" fmla="+- 0 13912 13714"/>
                  <a:gd name="T239" fmla="*/ 13912 h 53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 ang="0">
                    <a:pos x="T233" y="T235"/>
                  </a:cxn>
                  <a:cxn ang="0">
                    <a:pos x="T237" y="T239"/>
                  </a:cxn>
                </a:cxnLst>
                <a:rect l="0" t="0" r="r" b="b"/>
                <a:pathLst>
                  <a:path w="1145" h="532">
                    <a:moveTo>
                      <a:pt x="115" y="63"/>
                    </a:moveTo>
                    <a:lnTo>
                      <a:pt x="63" y="63"/>
                    </a:lnTo>
                    <a:lnTo>
                      <a:pt x="66" y="85"/>
                    </a:lnTo>
                    <a:lnTo>
                      <a:pt x="87" y="85"/>
                    </a:lnTo>
                    <a:lnTo>
                      <a:pt x="87" y="116"/>
                    </a:lnTo>
                    <a:lnTo>
                      <a:pt x="82" y="119"/>
                    </a:lnTo>
                    <a:lnTo>
                      <a:pt x="77" y="120"/>
                    </a:lnTo>
                    <a:lnTo>
                      <a:pt x="63" y="120"/>
                    </a:lnTo>
                    <a:lnTo>
                      <a:pt x="55" y="117"/>
                    </a:lnTo>
                    <a:lnTo>
                      <a:pt x="50" y="112"/>
                    </a:lnTo>
                    <a:lnTo>
                      <a:pt x="46" y="106"/>
                    </a:lnTo>
                    <a:lnTo>
                      <a:pt x="42" y="97"/>
                    </a:lnTo>
                    <a:lnTo>
                      <a:pt x="40" y="86"/>
                    </a:lnTo>
                    <a:lnTo>
                      <a:pt x="40" y="73"/>
                    </a:lnTo>
                    <a:lnTo>
                      <a:pt x="40" y="59"/>
                    </a:lnTo>
                    <a:lnTo>
                      <a:pt x="42" y="47"/>
                    </a:lnTo>
                    <a:lnTo>
                      <a:pt x="46" y="37"/>
                    </a:lnTo>
                    <a:lnTo>
                      <a:pt x="51" y="29"/>
                    </a:lnTo>
                    <a:lnTo>
                      <a:pt x="56" y="25"/>
                    </a:lnTo>
                    <a:lnTo>
                      <a:pt x="63" y="23"/>
                    </a:lnTo>
                    <a:lnTo>
                      <a:pt x="81" y="23"/>
                    </a:lnTo>
                    <a:lnTo>
                      <a:pt x="90" y="26"/>
                    </a:lnTo>
                    <a:lnTo>
                      <a:pt x="99" y="33"/>
                    </a:lnTo>
                    <a:lnTo>
                      <a:pt x="108" y="23"/>
                    </a:lnTo>
                    <a:lnTo>
                      <a:pt x="114" y="16"/>
                    </a:lnTo>
                    <a:lnTo>
                      <a:pt x="104" y="9"/>
                    </a:lnTo>
                    <a:lnTo>
                      <a:pt x="94" y="4"/>
                    </a:lnTo>
                    <a:lnTo>
                      <a:pt x="83" y="1"/>
                    </a:lnTo>
                    <a:lnTo>
                      <a:pt x="71" y="0"/>
                    </a:lnTo>
                    <a:lnTo>
                      <a:pt x="58" y="0"/>
                    </a:lnTo>
                    <a:lnTo>
                      <a:pt x="47" y="3"/>
                    </a:lnTo>
                    <a:lnTo>
                      <a:pt x="38" y="10"/>
                    </a:lnTo>
                    <a:lnTo>
                      <a:pt x="25" y="21"/>
                    </a:lnTo>
                    <a:lnTo>
                      <a:pt x="16" y="35"/>
                    </a:lnTo>
                    <a:lnTo>
                      <a:pt x="11" y="52"/>
                    </a:lnTo>
                    <a:lnTo>
                      <a:pt x="9" y="72"/>
                    </a:lnTo>
                    <a:lnTo>
                      <a:pt x="10" y="85"/>
                    </a:lnTo>
                    <a:lnTo>
                      <a:pt x="10" y="86"/>
                    </a:lnTo>
                    <a:lnTo>
                      <a:pt x="13" y="98"/>
                    </a:lnTo>
                    <a:lnTo>
                      <a:pt x="17" y="109"/>
                    </a:lnTo>
                    <a:lnTo>
                      <a:pt x="24" y="119"/>
                    </a:lnTo>
                    <a:lnTo>
                      <a:pt x="33" y="128"/>
                    </a:lnTo>
                    <a:lnTo>
                      <a:pt x="43" y="135"/>
                    </a:lnTo>
                    <a:lnTo>
                      <a:pt x="56" y="139"/>
                    </a:lnTo>
                    <a:lnTo>
                      <a:pt x="70" y="140"/>
                    </a:lnTo>
                    <a:lnTo>
                      <a:pt x="82" y="139"/>
                    </a:lnTo>
                    <a:lnTo>
                      <a:pt x="93" y="137"/>
                    </a:lnTo>
                    <a:lnTo>
                      <a:pt x="104" y="133"/>
                    </a:lnTo>
                    <a:lnTo>
                      <a:pt x="115" y="128"/>
                    </a:lnTo>
                    <a:lnTo>
                      <a:pt x="115" y="120"/>
                    </a:lnTo>
                    <a:lnTo>
                      <a:pt x="115" y="63"/>
                    </a:lnTo>
                    <a:close/>
                    <a:moveTo>
                      <a:pt x="117" y="334"/>
                    </a:moveTo>
                    <a:lnTo>
                      <a:pt x="107" y="302"/>
                    </a:lnTo>
                    <a:lnTo>
                      <a:pt x="99" y="279"/>
                    </a:lnTo>
                    <a:lnTo>
                      <a:pt x="83" y="228"/>
                    </a:lnTo>
                    <a:lnTo>
                      <a:pt x="74" y="198"/>
                    </a:lnTo>
                    <a:lnTo>
                      <a:pt x="71" y="198"/>
                    </a:lnTo>
                    <a:lnTo>
                      <a:pt x="71" y="279"/>
                    </a:lnTo>
                    <a:lnTo>
                      <a:pt x="45" y="279"/>
                    </a:lnTo>
                    <a:lnTo>
                      <a:pt x="47" y="270"/>
                    </a:lnTo>
                    <a:lnTo>
                      <a:pt x="49" y="264"/>
                    </a:lnTo>
                    <a:lnTo>
                      <a:pt x="52" y="254"/>
                    </a:lnTo>
                    <a:lnTo>
                      <a:pt x="54" y="244"/>
                    </a:lnTo>
                    <a:lnTo>
                      <a:pt x="58" y="228"/>
                    </a:lnTo>
                    <a:lnTo>
                      <a:pt x="62" y="245"/>
                    </a:lnTo>
                    <a:lnTo>
                      <a:pt x="67" y="265"/>
                    </a:lnTo>
                    <a:lnTo>
                      <a:pt x="71" y="279"/>
                    </a:lnTo>
                    <a:lnTo>
                      <a:pt x="71" y="198"/>
                    </a:lnTo>
                    <a:lnTo>
                      <a:pt x="44" y="198"/>
                    </a:lnTo>
                    <a:lnTo>
                      <a:pt x="0" y="334"/>
                    </a:lnTo>
                    <a:lnTo>
                      <a:pt x="28" y="334"/>
                    </a:lnTo>
                    <a:lnTo>
                      <a:pt x="38" y="302"/>
                    </a:lnTo>
                    <a:lnTo>
                      <a:pt x="78" y="302"/>
                    </a:lnTo>
                    <a:lnTo>
                      <a:pt x="87" y="334"/>
                    </a:lnTo>
                    <a:lnTo>
                      <a:pt x="117" y="334"/>
                    </a:lnTo>
                    <a:close/>
                    <a:moveTo>
                      <a:pt x="166" y="393"/>
                    </a:moveTo>
                    <a:lnTo>
                      <a:pt x="138" y="393"/>
                    </a:lnTo>
                    <a:lnTo>
                      <a:pt x="127" y="445"/>
                    </a:lnTo>
                    <a:lnTo>
                      <a:pt x="124" y="457"/>
                    </a:lnTo>
                    <a:lnTo>
                      <a:pt x="122" y="471"/>
                    </a:lnTo>
                    <a:lnTo>
                      <a:pt x="120" y="483"/>
                    </a:lnTo>
                    <a:lnTo>
                      <a:pt x="119" y="490"/>
                    </a:lnTo>
                    <a:lnTo>
                      <a:pt x="116" y="467"/>
                    </a:lnTo>
                    <a:lnTo>
                      <a:pt x="112" y="448"/>
                    </a:lnTo>
                    <a:lnTo>
                      <a:pt x="110" y="436"/>
                    </a:lnTo>
                    <a:lnTo>
                      <a:pt x="101" y="393"/>
                    </a:lnTo>
                    <a:lnTo>
                      <a:pt x="71" y="393"/>
                    </a:lnTo>
                    <a:lnTo>
                      <a:pt x="58" y="450"/>
                    </a:lnTo>
                    <a:lnTo>
                      <a:pt x="56" y="462"/>
                    </a:lnTo>
                    <a:lnTo>
                      <a:pt x="54" y="475"/>
                    </a:lnTo>
                    <a:lnTo>
                      <a:pt x="53" y="485"/>
                    </a:lnTo>
                    <a:lnTo>
                      <a:pt x="52" y="492"/>
                    </a:lnTo>
                    <a:lnTo>
                      <a:pt x="51" y="488"/>
                    </a:lnTo>
                    <a:lnTo>
                      <a:pt x="50" y="479"/>
                    </a:lnTo>
                    <a:lnTo>
                      <a:pt x="48" y="465"/>
                    </a:lnTo>
                    <a:lnTo>
                      <a:pt x="45" y="447"/>
                    </a:lnTo>
                    <a:lnTo>
                      <a:pt x="33" y="393"/>
                    </a:lnTo>
                    <a:lnTo>
                      <a:pt x="4" y="393"/>
                    </a:lnTo>
                    <a:lnTo>
                      <a:pt x="36" y="530"/>
                    </a:lnTo>
                    <a:lnTo>
                      <a:pt x="67" y="530"/>
                    </a:lnTo>
                    <a:lnTo>
                      <a:pt x="75" y="492"/>
                    </a:lnTo>
                    <a:lnTo>
                      <a:pt x="83" y="455"/>
                    </a:lnTo>
                    <a:lnTo>
                      <a:pt x="85" y="436"/>
                    </a:lnTo>
                    <a:lnTo>
                      <a:pt x="86" y="441"/>
                    </a:lnTo>
                    <a:lnTo>
                      <a:pt x="87" y="450"/>
                    </a:lnTo>
                    <a:lnTo>
                      <a:pt x="89" y="462"/>
                    </a:lnTo>
                    <a:lnTo>
                      <a:pt x="92" y="475"/>
                    </a:lnTo>
                    <a:lnTo>
                      <a:pt x="104" y="530"/>
                    </a:lnTo>
                    <a:lnTo>
                      <a:pt x="134" y="530"/>
                    </a:lnTo>
                    <a:lnTo>
                      <a:pt x="143" y="490"/>
                    </a:lnTo>
                    <a:lnTo>
                      <a:pt x="166" y="393"/>
                    </a:lnTo>
                    <a:close/>
                    <a:moveTo>
                      <a:pt x="205" y="198"/>
                    </a:moveTo>
                    <a:lnTo>
                      <a:pt x="107" y="198"/>
                    </a:lnTo>
                    <a:lnTo>
                      <a:pt x="107" y="221"/>
                    </a:lnTo>
                    <a:lnTo>
                      <a:pt x="141" y="221"/>
                    </a:lnTo>
                    <a:lnTo>
                      <a:pt x="141" y="334"/>
                    </a:lnTo>
                    <a:lnTo>
                      <a:pt x="168" y="334"/>
                    </a:lnTo>
                    <a:lnTo>
                      <a:pt x="168" y="221"/>
                    </a:lnTo>
                    <a:lnTo>
                      <a:pt x="201" y="221"/>
                    </a:lnTo>
                    <a:lnTo>
                      <a:pt x="205" y="198"/>
                    </a:lnTo>
                    <a:close/>
                    <a:moveTo>
                      <a:pt x="218" y="116"/>
                    </a:moveTo>
                    <a:lnTo>
                      <a:pt x="169" y="116"/>
                    </a:lnTo>
                    <a:lnTo>
                      <a:pt x="169" y="3"/>
                    </a:lnTo>
                    <a:lnTo>
                      <a:pt x="141" y="3"/>
                    </a:lnTo>
                    <a:lnTo>
                      <a:pt x="141" y="138"/>
                    </a:lnTo>
                    <a:lnTo>
                      <a:pt x="213" y="138"/>
                    </a:lnTo>
                    <a:lnTo>
                      <a:pt x="218" y="116"/>
                    </a:lnTo>
                    <a:close/>
                    <a:moveTo>
                      <a:pt x="278" y="529"/>
                    </a:moveTo>
                    <a:lnTo>
                      <a:pt x="268" y="497"/>
                    </a:lnTo>
                    <a:lnTo>
                      <a:pt x="260" y="474"/>
                    </a:lnTo>
                    <a:lnTo>
                      <a:pt x="244" y="423"/>
                    </a:lnTo>
                    <a:lnTo>
                      <a:pt x="235" y="393"/>
                    </a:lnTo>
                    <a:lnTo>
                      <a:pt x="232" y="393"/>
                    </a:lnTo>
                    <a:lnTo>
                      <a:pt x="232" y="474"/>
                    </a:lnTo>
                    <a:lnTo>
                      <a:pt x="206" y="474"/>
                    </a:lnTo>
                    <a:lnTo>
                      <a:pt x="208" y="465"/>
                    </a:lnTo>
                    <a:lnTo>
                      <a:pt x="210" y="459"/>
                    </a:lnTo>
                    <a:lnTo>
                      <a:pt x="213" y="448"/>
                    </a:lnTo>
                    <a:lnTo>
                      <a:pt x="215" y="439"/>
                    </a:lnTo>
                    <a:lnTo>
                      <a:pt x="219" y="423"/>
                    </a:lnTo>
                    <a:lnTo>
                      <a:pt x="223" y="441"/>
                    </a:lnTo>
                    <a:lnTo>
                      <a:pt x="228" y="460"/>
                    </a:lnTo>
                    <a:lnTo>
                      <a:pt x="232" y="474"/>
                    </a:lnTo>
                    <a:lnTo>
                      <a:pt x="232" y="393"/>
                    </a:lnTo>
                    <a:lnTo>
                      <a:pt x="205" y="393"/>
                    </a:lnTo>
                    <a:lnTo>
                      <a:pt x="161" y="529"/>
                    </a:lnTo>
                    <a:lnTo>
                      <a:pt x="189" y="529"/>
                    </a:lnTo>
                    <a:lnTo>
                      <a:pt x="199" y="497"/>
                    </a:lnTo>
                    <a:lnTo>
                      <a:pt x="239" y="497"/>
                    </a:lnTo>
                    <a:lnTo>
                      <a:pt x="248" y="529"/>
                    </a:lnTo>
                    <a:lnTo>
                      <a:pt x="278" y="529"/>
                    </a:lnTo>
                    <a:close/>
                    <a:moveTo>
                      <a:pt x="341" y="70"/>
                    </a:moveTo>
                    <a:lnTo>
                      <a:pt x="337" y="41"/>
                    </a:lnTo>
                    <a:lnTo>
                      <a:pt x="327" y="22"/>
                    </a:lnTo>
                    <a:lnTo>
                      <a:pt x="325" y="19"/>
                    </a:lnTo>
                    <a:lnTo>
                      <a:pt x="310" y="8"/>
                    </a:lnTo>
                    <a:lnTo>
                      <a:pt x="310" y="57"/>
                    </a:lnTo>
                    <a:lnTo>
                      <a:pt x="310" y="71"/>
                    </a:lnTo>
                    <a:lnTo>
                      <a:pt x="308" y="93"/>
                    </a:lnTo>
                    <a:lnTo>
                      <a:pt x="303" y="108"/>
                    </a:lnTo>
                    <a:lnTo>
                      <a:pt x="295" y="117"/>
                    </a:lnTo>
                    <a:lnTo>
                      <a:pt x="283" y="120"/>
                    </a:lnTo>
                    <a:lnTo>
                      <a:pt x="276" y="120"/>
                    </a:lnTo>
                    <a:lnTo>
                      <a:pt x="271" y="118"/>
                    </a:lnTo>
                    <a:lnTo>
                      <a:pt x="266" y="115"/>
                    </a:lnTo>
                    <a:lnTo>
                      <a:pt x="261" y="109"/>
                    </a:lnTo>
                    <a:lnTo>
                      <a:pt x="257" y="100"/>
                    </a:lnTo>
                    <a:lnTo>
                      <a:pt x="255" y="87"/>
                    </a:lnTo>
                    <a:lnTo>
                      <a:pt x="254" y="71"/>
                    </a:lnTo>
                    <a:lnTo>
                      <a:pt x="254" y="55"/>
                    </a:lnTo>
                    <a:lnTo>
                      <a:pt x="256" y="43"/>
                    </a:lnTo>
                    <a:lnTo>
                      <a:pt x="265" y="27"/>
                    </a:lnTo>
                    <a:lnTo>
                      <a:pt x="273" y="22"/>
                    </a:lnTo>
                    <a:lnTo>
                      <a:pt x="297" y="22"/>
                    </a:lnTo>
                    <a:lnTo>
                      <a:pt x="304" y="32"/>
                    </a:lnTo>
                    <a:lnTo>
                      <a:pt x="306" y="39"/>
                    </a:lnTo>
                    <a:lnTo>
                      <a:pt x="308" y="47"/>
                    </a:lnTo>
                    <a:lnTo>
                      <a:pt x="310" y="57"/>
                    </a:lnTo>
                    <a:lnTo>
                      <a:pt x="310" y="8"/>
                    </a:lnTo>
                    <a:lnTo>
                      <a:pt x="307" y="6"/>
                    </a:lnTo>
                    <a:lnTo>
                      <a:pt x="283" y="1"/>
                    </a:lnTo>
                    <a:lnTo>
                      <a:pt x="272" y="1"/>
                    </a:lnTo>
                    <a:lnTo>
                      <a:pt x="263" y="3"/>
                    </a:lnTo>
                    <a:lnTo>
                      <a:pt x="255" y="8"/>
                    </a:lnTo>
                    <a:lnTo>
                      <a:pt x="241" y="18"/>
                    </a:lnTo>
                    <a:lnTo>
                      <a:pt x="232" y="32"/>
                    </a:lnTo>
                    <a:lnTo>
                      <a:pt x="226" y="50"/>
                    </a:lnTo>
                    <a:lnTo>
                      <a:pt x="224" y="71"/>
                    </a:lnTo>
                    <a:lnTo>
                      <a:pt x="225" y="85"/>
                    </a:lnTo>
                    <a:lnTo>
                      <a:pt x="228" y="99"/>
                    </a:lnTo>
                    <a:lnTo>
                      <a:pt x="233" y="111"/>
                    </a:lnTo>
                    <a:lnTo>
                      <a:pt x="239" y="121"/>
                    </a:lnTo>
                    <a:lnTo>
                      <a:pt x="248" y="130"/>
                    </a:lnTo>
                    <a:lnTo>
                      <a:pt x="258" y="136"/>
                    </a:lnTo>
                    <a:lnTo>
                      <a:pt x="270" y="139"/>
                    </a:lnTo>
                    <a:lnTo>
                      <a:pt x="284" y="141"/>
                    </a:lnTo>
                    <a:lnTo>
                      <a:pt x="295" y="141"/>
                    </a:lnTo>
                    <a:lnTo>
                      <a:pt x="303" y="139"/>
                    </a:lnTo>
                    <a:lnTo>
                      <a:pt x="311" y="134"/>
                    </a:lnTo>
                    <a:lnTo>
                      <a:pt x="324" y="124"/>
                    </a:lnTo>
                    <a:lnTo>
                      <a:pt x="327" y="120"/>
                    </a:lnTo>
                    <a:lnTo>
                      <a:pt x="333" y="110"/>
                    </a:lnTo>
                    <a:lnTo>
                      <a:pt x="339" y="91"/>
                    </a:lnTo>
                    <a:lnTo>
                      <a:pt x="341" y="70"/>
                    </a:lnTo>
                    <a:close/>
                    <a:moveTo>
                      <a:pt x="352" y="334"/>
                    </a:moveTo>
                    <a:lnTo>
                      <a:pt x="344" y="239"/>
                    </a:lnTo>
                    <a:lnTo>
                      <a:pt x="340" y="198"/>
                    </a:lnTo>
                    <a:lnTo>
                      <a:pt x="305" y="198"/>
                    </a:lnTo>
                    <a:lnTo>
                      <a:pt x="285" y="273"/>
                    </a:lnTo>
                    <a:lnTo>
                      <a:pt x="283" y="281"/>
                    </a:lnTo>
                    <a:lnTo>
                      <a:pt x="282" y="288"/>
                    </a:lnTo>
                    <a:lnTo>
                      <a:pt x="281" y="281"/>
                    </a:lnTo>
                    <a:lnTo>
                      <a:pt x="280" y="276"/>
                    </a:lnTo>
                    <a:lnTo>
                      <a:pt x="270" y="239"/>
                    </a:lnTo>
                    <a:lnTo>
                      <a:pt x="260" y="198"/>
                    </a:lnTo>
                    <a:lnTo>
                      <a:pt x="225" y="198"/>
                    </a:lnTo>
                    <a:lnTo>
                      <a:pt x="212" y="334"/>
                    </a:lnTo>
                    <a:lnTo>
                      <a:pt x="239" y="334"/>
                    </a:lnTo>
                    <a:lnTo>
                      <a:pt x="244" y="256"/>
                    </a:lnTo>
                    <a:lnTo>
                      <a:pt x="245" y="247"/>
                    </a:lnTo>
                    <a:lnTo>
                      <a:pt x="245" y="239"/>
                    </a:lnTo>
                    <a:lnTo>
                      <a:pt x="246" y="247"/>
                    </a:lnTo>
                    <a:lnTo>
                      <a:pt x="248" y="256"/>
                    </a:lnTo>
                    <a:lnTo>
                      <a:pt x="250" y="263"/>
                    </a:lnTo>
                    <a:lnTo>
                      <a:pt x="270" y="334"/>
                    </a:lnTo>
                    <a:lnTo>
                      <a:pt x="293" y="334"/>
                    </a:lnTo>
                    <a:lnTo>
                      <a:pt x="306" y="288"/>
                    </a:lnTo>
                    <a:lnTo>
                      <a:pt x="317" y="251"/>
                    </a:lnTo>
                    <a:lnTo>
                      <a:pt x="318" y="246"/>
                    </a:lnTo>
                    <a:lnTo>
                      <a:pt x="319" y="239"/>
                    </a:lnTo>
                    <a:lnTo>
                      <a:pt x="319" y="247"/>
                    </a:lnTo>
                    <a:lnTo>
                      <a:pt x="320" y="256"/>
                    </a:lnTo>
                    <a:lnTo>
                      <a:pt x="325" y="334"/>
                    </a:lnTo>
                    <a:lnTo>
                      <a:pt x="352" y="334"/>
                    </a:lnTo>
                    <a:close/>
                    <a:moveTo>
                      <a:pt x="366" y="393"/>
                    </a:moveTo>
                    <a:lnTo>
                      <a:pt x="268" y="393"/>
                    </a:lnTo>
                    <a:lnTo>
                      <a:pt x="268" y="416"/>
                    </a:lnTo>
                    <a:lnTo>
                      <a:pt x="302" y="416"/>
                    </a:lnTo>
                    <a:lnTo>
                      <a:pt x="302" y="529"/>
                    </a:lnTo>
                    <a:lnTo>
                      <a:pt x="329" y="529"/>
                    </a:lnTo>
                    <a:lnTo>
                      <a:pt x="329" y="416"/>
                    </a:lnTo>
                    <a:lnTo>
                      <a:pt x="362" y="416"/>
                    </a:lnTo>
                    <a:lnTo>
                      <a:pt x="366" y="393"/>
                    </a:lnTo>
                    <a:close/>
                    <a:moveTo>
                      <a:pt x="458" y="101"/>
                    </a:moveTo>
                    <a:lnTo>
                      <a:pt x="456" y="88"/>
                    </a:lnTo>
                    <a:lnTo>
                      <a:pt x="451" y="79"/>
                    </a:lnTo>
                    <a:lnTo>
                      <a:pt x="442" y="71"/>
                    </a:lnTo>
                    <a:lnTo>
                      <a:pt x="431" y="66"/>
                    </a:lnTo>
                    <a:lnTo>
                      <a:pt x="437" y="64"/>
                    </a:lnTo>
                    <a:lnTo>
                      <a:pt x="440" y="63"/>
                    </a:lnTo>
                    <a:lnTo>
                      <a:pt x="443" y="59"/>
                    </a:lnTo>
                    <a:lnTo>
                      <a:pt x="446" y="57"/>
                    </a:lnTo>
                    <a:lnTo>
                      <a:pt x="450" y="54"/>
                    </a:lnTo>
                    <a:lnTo>
                      <a:pt x="453" y="46"/>
                    </a:lnTo>
                    <a:lnTo>
                      <a:pt x="453" y="27"/>
                    </a:lnTo>
                    <a:lnTo>
                      <a:pt x="452" y="26"/>
                    </a:lnTo>
                    <a:lnTo>
                      <a:pt x="449" y="19"/>
                    </a:lnTo>
                    <a:lnTo>
                      <a:pt x="433" y="5"/>
                    </a:lnTo>
                    <a:lnTo>
                      <a:pt x="427" y="3"/>
                    </a:lnTo>
                    <a:lnTo>
                      <a:pt x="427" y="89"/>
                    </a:lnTo>
                    <a:lnTo>
                      <a:pt x="427" y="104"/>
                    </a:lnTo>
                    <a:lnTo>
                      <a:pt x="424" y="110"/>
                    </a:lnTo>
                    <a:lnTo>
                      <a:pt x="420" y="113"/>
                    </a:lnTo>
                    <a:lnTo>
                      <a:pt x="417" y="115"/>
                    </a:lnTo>
                    <a:lnTo>
                      <a:pt x="413" y="116"/>
                    </a:lnTo>
                    <a:lnTo>
                      <a:pt x="390" y="116"/>
                    </a:lnTo>
                    <a:lnTo>
                      <a:pt x="390" y="79"/>
                    </a:lnTo>
                    <a:lnTo>
                      <a:pt x="412" y="79"/>
                    </a:lnTo>
                    <a:lnTo>
                      <a:pt x="414" y="80"/>
                    </a:lnTo>
                    <a:lnTo>
                      <a:pt x="423" y="82"/>
                    </a:lnTo>
                    <a:lnTo>
                      <a:pt x="427" y="89"/>
                    </a:lnTo>
                    <a:lnTo>
                      <a:pt x="427" y="3"/>
                    </a:lnTo>
                    <a:lnTo>
                      <a:pt x="425" y="3"/>
                    </a:lnTo>
                    <a:lnTo>
                      <a:pt x="424" y="3"/>
                    </a:lnTo>
                    <a:lnTo>
                      <a:pt x="424" y="36"/>
                    </a:lnTo>
                    <a:lnTo>
                      <a:pt x="424" y="47"/>
                    </a:lnTo>
                    <a:lnTo>
                      <a:pt x="421" y="53"/>
                    </a:lnTo>
                    <a:lnTo>
                      <a:pt x="417" y="55"/>
                    </a:lnTo>
                    <a:lnTo>
                      <a:pt x="415" y="56"/>
                    </a:lnTo>
                    <a:lnTo>
                      <a:pt x="412" y="57"/>
                    </a:lnTo>
                    <a:lnTo>
                      <a:pt x="389" y="57"/>
                    </a:lnTo>
                    <a:lnTo>
                      <a:pt x="389" y="26"/>
                    </a:lnTo>
                    <a:lnTo>
                      <a:pt x="411" y="26"/>
                    </a:lnTo>
                    <a:lnTo>
                      <a:pt x="414" y="27"/>
                    </a:lnTo>
                    <a:lnTo>
                      <a:pt x="416" y="28"/>
                    </a:lnTo>
                    <a:lnTo>
                      <a:pt x="421" y="30"/>
                    </a:lnTo>
                    <a:lnTo>
                      <a:pt x="424" y="36"/>
                    </a:lnTo>
                    <a:lnTo>
                      <a:pt x="424" y="3"/>
                    </a:lnTo>
                    <a:lnTo>
                      <a:pt x="362" y="3"/>
                    </a:lnTo>
                    <a:lnTo>
                      <a:pt x="362" y="138"/>
                    </a:lnTo>
                    <a:lnTo>
                      <a:pt x="412" y="138"/>
                    </a:lnTo>
                    <a:lnTo>
                      <a:pt x="418" y="138"/>
                    </a:lnTo>
                    <a:lnTo>
                      <a:pt x="422" y="138"/>
                    </a:lnTo>
                    <a:lnTo>
                      <a:pt x="438" y="134"/>
                    </a:lnTo>
                    <a:lnTo>
                      <a:pt x="449" y="126"/>
                    </a:lnTo>
                    <a:lnTo>
                      <a:pt x="455" y="116"/>
                    </a:lnTo>
                    <a:lnTo>
                      <a:pt x="456" y="114"/>
                    </a:lnTo>
                    <a:lnTo>
                      <a:pt x="458" y="101"/>
                    </a:lnTo>
                    <a:close/>
                    <a:moveTo>
                      <a:pt x="467" y="519"/>
                    </a:moveTo>
                    <a:lnTo>
                      <a:pt x="461" y="511"/>
                    </a:lnTo>
                    <a:lnTo>
                      <a:pt x="455" y="502"/>
                    </a:lnTo>
                    <a:lnTo>
                      <a:pt x="447" y="508"/>
                    </a:lnTo>
                    <a:lnTo>
                      <a:pt x="440" y="511"/>
                    </a:lnTo>
                    <a:lnTo>
                      <a:pt x="420" y="511"/>
                    </a:lnTo>
                    <a:lnTo>
                      <a:pt x="411" y="505"/>
                    </a:lnTo>
                    <a:lnTo>
                      <a:pt x="401" y="488"/>
                    </a:lnTo>
                    <a:lnTo>
                      <a:pt x="400" y="478"/>
                    </a:lnTo>
                    <a:lnTo>
                      <a:pt x="400" y="443"/>
                    </a:lnTo>
                    <a:lnTo>
                      <a:pt x="402" y="432"/>
                    </a:lnTo>
                    <a:lnTo>
                      <a:pt x="412" y="417"/>
                    </a:lnTo>
                    <a:lnTo>
                      <a:pt x="421" y="412"/>
                    </a:lnTo>
                    <a:lnTo>
                      <a:pt x="438" y="412"/>
                    </a:lnTo>
                    <a:lnTo>
                      <a:pt x="445" y="415"/>
                    </a:lnTo>
                    <a:lnTo>
                      <a:pt x="452" y="420"/>
                    </a:lnTo>
                    <a:lnTo>
                      <a:pt x="457" y="412"/>
                    </a:lnTo>
                    <a:lnTo>
                      <a:pt x="464" y="401"/>
                    </a:lnTo>
                    <a:lnTo>
                      <a:pt x="457" y="395"/>
                    </a:lnTo>
                    <a:lnTo>
                      <a:pt x="443" y="391"/>
                    </a:lnTo>
                    <a:lnTo>
                      <a:pt x="430" y="391"/>
                    </a:lnTo>
                    <a:lnTo>
                      <a:pt x="414" y="393"/>
                    </a:lnTo>
                    <a:lnTo>
                      <a:pt x="400" y="399"/>
                    </a:lnTo>
                    <a:lnTo>
                      <a:pt x="388" y="409"/>
                    </a:lnTo>
                    <a:lnTo>
                      <a:pt x="378" y="422"/>
                    </a:lnTo>
                    <a:lnTo>
                      <a:pt x="374" y="431"/>
                    </a:lnTo>
                    <a:lnTo>
                      <a:pt x="371" y="441"/>
                    </a:lnTo>
                    <a:lnTo>
                      <a:pt x="369" y="452"/>
                    </a:lnTo>
                    <a:lnTo>
                      <a:pt x="369" y="464"/>
                    </a:lnTo>
                    <a:lnTo>
                      <a:pt x="370" y="478"/>
                    </a:lnTo>
                    <a:lnTo>
                      <a:pt x="373" y="491"/>
                    </a:lnTo>
                    <a:lnTo>
                      <a:pt x="378" y="503"/>
                    </a:lnTo>
                    <a:lnTo>
                      <a:pt x="385" y="513"/>
                    </a:lnTo>
                    <a:lnTo>
                      <a:pt x="394" y="521"/>
                    </a:lnTo>
                    <a:lnTo>
                      <a:pt x="405" y="527"/>
                    </a:lnTo>
                    <a:lnTo>
                      <a:pt x="416" y="530"/>
                    </a:lnTo>
                    <a:lnTo>
                      <a:pt x="430" y="532"/>
                    </a:lnTo>
                    <a:lnTo>
                      <a:pt x="445" y="532"/>
                    </a:lnTo>
                    <a:lnTo>
                      <a:pt x="457" y="528"/>
                    </a:lnTo>
                    <a:lnTo>
                      <a:pt x="467" y="519"/>
                    </a:lnTo>
                    <a:close/>
                    <a:moveTo>
                      <a:pt x="486" y="265"/>
                    </a:moveTo>
                    <a:lnTo>
                      <a:pt x="482" y="237"/>
                    </a:lnTo>
                    <a:lnTo>
                      <a:pt x="471" y="217"/>
                    </a:lnTo>
                    <a:lnTo>
                      <a:pt x="470" y="215"/>
                    </a:lnTo>
                    <a:lnTo>
                      <a:pt x="454" y="203"/>
                    </a:lnTo>
                    <a:lnTo>
                      <a:pt x="454" y="252"/>
                    </a:lnTo>
                    <a:lnTo>
                      <a:pt x="454" y="266"/>
                    </a:lnTo>
                    <a:lnTo>
                      <a:pt x="453" y="288"/>
                    </a:lnTo>
                    <a:lnTo>
                      <a:pt x="448" y="304"/>
                    </a:lnTo>
                    <a:lnTo>
                      <a:pt x="439" y="312"/>
                    </a:lnTo>
                    <a:lnTo>
                      <a:pt x="427" y="315"/>
                    </a:lnTo>
                    <a:lnTo>
                      <a:pt x="421" y="315"/>
                    </a:lnTo>
                    <a:lnTo>
                      <a:pt x="415" y="314"/>
                    </a:lnTo>
                    <a:lnTo>
                      <a:pt x="411" y="310"/>
                    </a:lnTo>
                    <a:lnTo>
                      <a:pt x="406" y="304"/>
                    </a:lnTo>
                    <a:lnTo>
                      <a:pt x="402" y="295"/>
                    </a:lnTo>
                    <a:lnTo>
                      <a:pt x="400" y="282"/>
                    </a:lnTo>
                    <a:lnTo>
                      <a:pt x="399" y="266"/>
                    </a:lnTo>
                    <a:lnTo>
                      <a:pt x="399" y="250"/>
                    </a:lnTo>
                    <a:lnTo>
                      <a:pt x="401" y="238"/>
                    </a:lnTo>
                    <a:lnTo>
                      <a:pt x="407" y="228"/>
                    </a:lnTo>
                    <a:lnTo>
                      <a:pt x="410" y="222"/>
                    </a:lnTo>
                    <a:lnTo>
                      <a:pt x="418" y="217"/>
                    </a:lnTo>
                    <a:lnTo>
                      <a:pt x="441" y="217"/>
                    </a:lnTo>
                    <a:lnTo>
                      <a:pt x="449" y="228"/>
                    </a:lnTo>
                    <a:lnTo>
                      <a:pt x="453" y="242"/>
                    </a:lnTo>
                    <a:lnTo>
                      <a:pt x="454" y="252"/>
                    </a:lnTo>
                    <a:lnTo>
                      <a:pt x="454" y="203"/>
                    </a:lnTo>
                    <a:lnTo>
                      <a:pt x="452" y="201"/>
                    </a:lnTo>
                    <a:lnTo>
                      <a:pt x="427" y="196"/>
                    </a:lnTo>
                    <a:lnTo>
                      <a:pt x="417" y="196"/>
                    </a:lnTo>
                    <a:lnTo>
                      <a:pt x="407" y="199"/>
                    </a:lnTo>
                    <a:lnTo>
                      <a:pt x="399" y="203"/>
                    </a:lnTo>
                    <a:lnTo>
                      <a:pt x="386" y="213"/>
                    </a:lnTo>
                    <a:lnTo>
                      <a:pt x="376" y="228"/>
                    </a:lnTo>
                    <a:lnTo>
                      <a:pt x="370" y="246"/>
                    </a:lnTo>
                    <a:lnTo>
                      <a:pt x="368" y="266"/>
                    </a:lnTo>
                    <a:lnTo>
                      <a:pt x="369" y="281"/>
                    </a:lnTo>
                    <a:lnTo>
                      <a:pt x="372" y="294"/>
                    </a:lnTo>
                    <a:lnTo>
                      <a:pt x="377" y="306"/>
                    </a:lnTo>
                    <a:lnTo>
                      <a:pt x="384" y="317"/>
                    </a:lnTo>
                    <a:lnTo>
                      <a:pt x="392" y="326"/>
                    </a:lnTo>
                    <a:lnTo>
                      <a:pt x="402" y="331"/>
                    </a:lnTo>
                    <a:lnTo>
                      <a:pt x="414" y="335"/>
                    </a:lnTo>
                    <a:lnTo>
                      <a:pt x="428" y="336"/>
                    </a:lnTo>
                    <a:lnTo>
                      <a:pt x="440" y="336"/>
                    </a:lnTo>
                    <a:lnTo>
                      <a:pt x="447" y="334"/>
                    </a:lnTo>
                    <a:lnTo>
                      <a:pt x="455" y="330"/>
                    </a:lnTo>
                    <a:lnTo>
                      <a:pt x="468" y="319"/>
                    </a:lnTo>
                    <a:lnTo>
                      <a:pt x="471" y="315"/>
                    </a:lnTo>
                    <a:lnTo>
                      <a:pt x="478" y="305"/>
                    </a:lnTo>
                    <a:lnTo>
                      <a:pt x="484" y="287"/>
                    </a:lnTo>
                    <a:lnTo>
                      <a:pt x="486" y="265"/>
                    </a:lnTo>
                    <a:close/>
                    <a:moveTo>
                      <a:pt x="577" y="393"/>
                    </a:moveTo>
                    <a:lnTo>
                      <a:pt x="549" y="393"/>
                    </a:lnTo>
                    <a:lnTo>
                      <a:pt x="549" y="446"/>
                    </a:lnTo>
                    <a:lnTo>
                      <a:pt x="510" y="446"/>
                    </a:lnTo>
                    <a:lnTo>
                      <a:pt x="510" y="393"/>
                    </a:lnTo>
                    <a:lnTo>
                      <a:pt x="483" y="393"/>
                    </a:lnTo>
                    <a:lnTo>
                      <a:pt x="483" y="529"/>
                    </a:lnTo>
                    <a:lnTo>
                      <a:pt x="510" y="529"/>
                    </a:lnTo>
                    <a:lnTo>
                      <a:pt x="510" y="469"/>
                    </a:lnTo>
                    <a:lnTo>
                      <a:pt x="549" y="469"/>
                    </a:lnTo>
                    <a:lnTo>
                      <a:pt x="549" y="529"/>
                    </a:lnTo>
                    <a:lnTo>
                      <a:pt x="577" y="529"/>
                    </a:lnTo>
                    <a:lnTo>
                      <a:pt x="577" y="469"/>
                    </a:lnTo>
                    <a:lnTo>
                      <a:pt x="577" y="446"/>
                    </a:lnTo>
                    <a:lnTo>
                      <a:pt x="577" y="393"/>
                    </a:lnTo>
                    <a:close/>
                    <a:moveTo>
                      <a:pt x="580" y="138"/>
                    </a:moveTo>
                    <a:lnTo>
                      <a:pt x="570" y="106"/>
                    </a:lnTo>
                    <a:lnTo>
                      <a:pt x="563" y="84"/>
                    </a:lnTo>
                    <a:lnTo>
                      <a:pt x="546" y="32"/>
                    </a:lnTo>
                    <a:lnTo>
                      <a:pt x="537" y="2"/>
                    </a:lnTo>
                    <a:lnTo>
                      <a:pt x="534" y="2"/>
                    </a:lnTo>
                    <a:lnTo>
                      <a:pt x="534" y="84"/>
                    </a:lnTo>
                    <a:lnTo>
                      <a:pt x="508" y="84"/>
                    </a:lnTo>
                    <a:lnTo>
                      <a:pt x="511" y="75"/>
                    </a:lnTo>
                    <a:lnTo>
                      <a:pt x="512" y="68"/>
                    </a:lnTo>
                    <a:lnTo>
                      <a:pt x="515" y="58"/>
                    </a:lnTo>
                    <a:lnTo>
                      <a:pt x="517" y="48"/>
                    </a:lnTo>
                    <a:lnTo>
                      <a:pt x="521" y="32"/>
                    </a:lnTo>
                    <a:lnTo>
                      <a:pt x="525" y="50"/>
                    </a:lnTo>
                    <a:lnTo>
                      <a:pt x="530" y="69"/>
                    </a:lnTo>
                    <a:lnTo>
                      <a:pt x="534" y="84"/>
                    </a:lnTo>
                    <a:lnTo>
                      <a:pt x="534" y="2"/>
                    </a:lnTo>
                    <a:lnTo>
                      <a:pt x="507" y="2"/>
                    </a:lnTo>
                    <a:lnTo>
                      <a:pt x="463" y="138"/>
                    </a:lnTo>
                    <a:lnTo>
                      <a:pt x="491" y="138"/>
                    </a:lnTo>
                    <a:lnTo>
                      <a:pt x="501" y="106"/>
                    </a:lnTo>
                    <a:lnTo>
                      <a:pt x="541" y="106"/>
                    </a:lnTo>
                    <a:lnTo>
                      <a:pt x="550" y="138"/>
                    </a:lnTo>
                    <a:lnTo>
                      <a:pt x="580" y="138"/>
                    </a:lnTo>
                    <a:close/>
                    <a:moveTo>
                      <a:pt x="595" y="291"/>
                    </a:moveTo>
                    <a:lnTo>
                      <a:pt x="593" y="277"/>
                    </a:lnTo>
                    <a:lnTo>
                      <a:pt x="587" y="266"/>
                    </a:lnTo>
                    <a:lnTo>
                      <a:pt x="576" y="257"/>
                    </a:lnTo>
                    <a:lnTo>
                      <a:pt x="561" y="251"/>
                    </a:lnTo>
                    <a:lnTo>
                      <a:pt x="533" y="243"/>
                    </a:lnTo>
                    <a:lnTo>
                      <a:pt x="530" y="239"/>
                    </a:lnTo>
                    <a:lnTo>
                      <a:pt x="530" y="223"/>
                    </a:lnTo>
                    <a:lnTo>
                      <a:pt x="537" y="217"/>
                    </a:lnTo>
                    <a:lnTo>
                      <a:pt x="559" y="217"/>
                    </a:lnTo>
                    <a:lnTo>
                      <a:pt x="568" y="220"/>
                    </a:lnTo>
                    <a:lnTo>
                      <a:pt x="580" y="227"/>
                    </a:lnTo>
                    <a:lnTo>
                      <a:pt x="587" y="217"/>
                    </a:lnTo>
                    <a:lnTo>
                      <a:pt x="593" y="208"/>
                    </a:lnTo>
                    <a:lnTo>
                      <a:pt x="583" y="202"/>
                    </a:lnTo>
                    <a:lnTo>
                      <a:pt x="572" y="198"/>
                    </a:lnTo>
                    <a:lnTo>
                      <a:pt x="560" y="195"/>
                    </a:lnTo>
                    <a:lnTo>
                      <a:pt x="548" y="194"/>
                    </a:lnTo>
                    <a:lnTo>
                      <a:pt x="528" y="197"/>
                    </a:lnTo>
                    <a:lnTo>
                      <a:pt x="513" y="206"/>
                    </a:lnTo>
                    <a:lnTo>
                      <a:pt x="503" y="219"/>
                    </a:lnTo>
                    <a:lnTo>
                      <a:pt x="499" y="236"/>
                    </a:lnTo>
                    <a:lnTo>
                      <a:pt x="499" y="244"/>
                    </a:lnTo>
                    <a:lnTo>
                      <a:pt x="501" y="251"/>
                    </a:lnTo>
                    <a:lnTo>
                      <a:pt x="505" y="257"/>
                    </a:lnTo>
                    <a:lnTo>
                      <a:pt x="510" y="265"/>
                    </a:lnTo>
                    <a:lnTo>
                      <a:pt x="518" y="270"/>
                    </a:lnTo>
                    <a:lnTo>
                      <a:pt x="559" y="281"/>
                    </a:lnTo>
                    <a:lnTo>
                      <a:pt x="564" y="287"/>
                    </a:lnTo>
                    <a:lnTo>
                      <a:pt x="564" y="308"/>
                    </a:lnTo>
                    <a:lnTo>
                      <a:pt x="556" y="314"/>
                    </a:lnTo>
                    <a:lnTo>
                      <a:pt x="527" y="314"/>
                    </a:lnTo>
                    <a:lnTo>
                      <a:pt x="516" y="310"/>
                    </a:lnTo>
                    <a:lnTo>
                      <a:pt x="503" y="303"/>
                    </a:lnTo>
                    <a:lnTo>
                      <a:pt x="493" y="324"/>
                    </a:lnTo>
                    <a:lnTo>
                      <a:pt x="504" y="330"/>
                    </a:lnTo>
                    <a:lnTo>
                      <a:pt x="516" y="334"/>
                    </a:lnTo>
                    <a:lnTo>
                      <a:pt x="528" y="336"/>
                    </a:lnTo>
                    <a:lnTo>
                      <a:pt x="539" y="337"/>
                    </a:lnTo>
                    <a:lnTo>
                      <a:pt x="562" y="334"/>
                    </a:lnTo>
                    <a:lnTo>
                      <a:pt x="580" y="324"/>
                    </a:lnTo>
                    <a:lnTo>
                      <a:pt x="588" y="314"/>
                    </a:lnTo>
                    <a:lnTo>
                      <a:pt x="591" y="310"/>
                    </a:lnTo>
                    <a:lnTo>
                      <a:pt x="595" y="291"/>
                    </a:lnTo>
                    <a:close/>
                    <a:moveTo>
                      <a:pt x="670" y="116"/>
                    </a:moveTo>
                    <a:lnTo>
                      <a:pt x="622" y="116"/>
                    </a:lnTo>
                    <a:lnTo>
                      <a:pt x="622" y="3"/>
                    </a:lnTo>
                    <a:lnTo>
                      <a:pt x="594" y="3"/>
                    </a:lnTo>
                    <a:lnTo>
                      <a:pt x="594" y="138"/>
                    </a:lnTo>
                    <a:lnTo>
                      <a:pt x="666" y="138"/>
                    </a:lnTo>
                    <a:lnTo>
                      <a:pt x="670" y="116"/>
                    </a:lnTo>
                    <a:close/>
                    <a:moveTo>
                      <a:pt x="710" y="240"/>
                    </a:moveTo>
                    <a:lnTo>
                      <a:pt x="709" y="229"/>
                    </a:lnTo>
                    <a:lnTo>
                      <a:pt x="705" y="220"/>
                    </a:lnTo>
                    <a:lnTo>
                      <a:pt x="705" y="219"/>
                    </a:lnTo>
                    <a:lnTo>
                      <a:pt x="699" y="211"/>
                    </a:lnTo>
                    <a:lnTo>
                      <a:pt x="690" y="205"/>
                    </a:lnTo>
                    <a:lnTo>
                      <a:pt x="683" y="200"/>
                    </a:lnTo>
                    <a:lnTo>
                      <a:pt x="680" y="200"/>
                    </a:lnTo>
                    <a:lnTo>
                      <a:pt x="680" y="228"/>
                    </a:lnTo>
                    <a:lnTo>
                      <a:pt x="680" y="247"/>
                    </a:lnTo>
                    <a:lnTo>
                      <a:pt x="679" y="251"/>
                    </a:lnTo>
                    <a:lnTo>
                      <a:pt x="677" y="255"/>
                    </a:lnTo>
                    <a:lnTo>
                      <a:pt x="673" y="260"/>
                    </a:lnTo>
                    <a:lnTo>
                      <a:pt x="670" y="262"/>
                    </a:lnTo>
                    <a:lnTo>
                      <a:pt x="644" y="262"/>
                    </a:lnTo>
                    <a:lnTo>
                      <a:pt x="644" y="220"/>
                    </a:lnTo>
                    <a:lnTo>
                      <a:pt x="673" y="220"/>
                    </a:lnTo>
                    <a:lnTo>
                      <a:pt x="680" y="228"/>
                    </a:lnTo>
                    <a:lnTo>
                      <a:pt x="680" y="200"/>
                    </a:lnTo>
                    <a:lnTo>
                      <a:pt x="676" y="198"/>
                    </a:lnTo>
                    <a:lnTo>
                      <a:pt x="617" y="198"/>
                    </a:lnTo>
                    <a:lnTo>
                      <a:pt x="617" y="334"/>
                    </a:lnTo>
                    <a:lnTo>
                      <a:pt x="644" y="334"/>
                    </a:lnTo>
                    <a:lnTo>
                      <a:pt x="644" y="284"/>
                    </a:lnTo>
                    <a:lnTo>
                      <a:pt x="674" y="284"/>
                    </a:lnTo>
                    <a:lnTo>
                      <a:pt x="680" y="282"/>
                    </a:lnTo>
                    <a:lnTo>
                      <a:pt x="687" y="279"/>
                    </a:lnTo>
                    <a:lnTo>
                      <a:pt x="696" y="273"/>
                    </a:lnTo>
                    <a:lnTo>
                      <a:pt x="704" y="264"/>
                    </a:lnTo>
                    <a:lnTo>
                      <a:pt x="705" y="262"/>
                    </a:lnTo>
                    <a:lnTo>
                      <a:pt x="708" y="253"/>
                    </a:lnTo>
                    <a:lnTo>
                      <a:pt x="710" y="240"/>
                    </a:lnTo>
                    <a:close/>
                    <a:moveTo>
                      <a:pt x="820" y="198"/>
                    </a:moveTo>
                    <a:lnTo>
                      <a:pt x="793" y="198"/>
                    </a:lnTo>
                    <a:lnTo>
                      <a:pt x="793" y="251"/>
                    </a:lnTo>
                    <a:lnTo>
                      <a:pt x="754" y="251"/>
                    </a:lnTo>
                    <a:lnTo>
                      <a:pt x="754" y="198"/>
                    </a:lnTo>
                    <a:lnTo>
                      <a:pt x="726" y="198"/>
                    </a:lnTo>
                    <a:lnTo>
                      <a:pt x="726" y="334"/>
                    </a:lnTo>
                    <a:lnTo>
                      <a:pt x="754" y="334"/>
                    </a:lnTo>
                    <a:lnTo>
                      <a:pt x="754" y="273"/>
                    </a:lnTo>
                    <a:lnTo>
                      <a:pt x="793" y="273"/>
                    </a:lnTo>
                    <a:lnTo>
                      <a:pt x="793" y="334"/>
                    </a:lnTo>
                    <a:lnTo>
                      <a:pt x="820" y="334"/>
                    </a:lnTo>
                    <a:lnTo>
                      <a:pt x="820" y="273"/>
                    </a:lnTo>
                    <a:lnTo>
                      <a:pt x="820" y="251"/>
                    </a:lnTo>
                    <a:lnTo>
                      <a:pt x="820" y="198"/>
                    </a:lnTo>
                    <a:close/>
                    <a:moveTo>
                      <a:pt x="929" y="310"/>
                    </a:moveTo>
                    <a:lnTo>
                      <a:pt x="877" y="310"/>
                    </a:lnTo>
                    <a:lnTo>
                      <a:pt x="877" y="274"/>
                    </a:lnTo>
                    <a:lnTo>
                      <a:pt x="916" y="274"/>
                    </a:lnTo>
                    <a:lnTo>
                      <a:pt x="916" y="252"/>
                    </a:lnTo>
                    <a:lnTo>
                      <a:pt x="877" y="252"/>
                    </a:lnTo>
                    <a:lnTo>
                      <a:pt x="877" y="220"/>
                    </a:lnTo>
                    <a:lnTo>
                      <a:pt x="923" y="220"/>
                    </a:lnTo>
                    <a:lnTo>
                      <a:pt x="927" y="198"/>
                    </a:lnTo>
                    <a:lnTo>
                      <a:pt x="850" y="198"/>
                    </a:lnTo>
                    <a:lnTo>
                      <a:pt x="850" y="334"/>
                    </a:lnTo>
                    <a:lnTo>
                      <a:pt x="929" y="334"/>
                    </a:lnTo>
                    <a:lnTo>
                      <a:pt x="929" y="310"/>
                    </a:lnTo>
                    <a:close/>
                    <a:moveTo>
                      <a:pt x="1049" y="334"/>
                    </a:moveTo>
                    <a:lnTo>
                      <a:pt x="1045" y="327"/>
                    </a:lnTo>
                    <a:lnTo>
                      <a:pt x="1035" y="311"/>
                    </a:lnTo>
                    <a:lnTo>
                      <a:pt x="1025" y="293"/>
                    </a:lnTo>
                    <a:lnTo>
                      <a:pt x="1016" y="281"/>
                    </a:lnTo>
                    <a:lnTo>
                      <a:pt x="1014" y="279"/>
                    </a:lnTo>
                    <a:lnTo>
                      <a:pt x="1013" y="278"/>
                    </a:lnTo>
                    <a:lnTo>
                      <a:pt x="1013" y="277"/>
                    </a:lnTo>
                    <a:lnTo>
                      <a:pt x="1010" y="275"/>
                    </a:lnTo>
                    <a:lnTo>
                      <a:pt x="1022" y="272"/>
                    </a:lnTo>
                    <a:lnTo>
                      <a:pt x="1032" y="264"/>
                    </a:lnTo>
                    <a:lnTo>
                      <a:pt x="1036" y="257"/>
                    </a:lnTo>
                    <a:lnTo>
                      <a:pt x="1038" y="252"/>
                    </a:lnTo>
                    <a:lnTo>
                      <a:pt x="1041" y="238"/>
                    </a:lnTo>
                    <a:lnTo>
                      <a:pt x="1038" y="222"/>
                    </a:lnTo>
                    <a:lnTo>
                      <a:pt x="1037" y="220"/>
                    </a:lnTo>
                    <a:lnTo>
                      <a:pt x="1030" y="209"/>
                    </a:lnTo>
                    <a:lnTo>
                      <a:pt x="1017" y="201"/>
                    </a:lnTo>
                    <a:lnTo>
                      <a:pt x="1012" y="200"/>
                    </a:lnTo>
                    <a:lnTo>
                      <a:pt x="1012" y="230"/>
                    </a:lnTo>
                    <a:lnTo>
                      <a:pt x="1012" y="244"/>
                    </a:lnTo>
                    <a:lnTo>
                      <a:pt x="1010" y="249"/>
                    </a:lnTo>
                    <a:lnTo>
                      <a:pt x="1007" y="252"/>
                    </a:lnTo>
                    <a:lnTo>
                      <a:pt x="1003" y="255"/>
                    </a:lnTo>
                    <a:lnTo>
                      <a:pt x="998" y="257"/>
                    </a:lnTo>
                    <a:lnTo>
                      <a:pt x="977" y="257"/>
                    </a:lnTo>
                    <a:lnTo>
                      <a:pt x="977" y="220"/>
                    </a:lnTo>
                    <a:lnTo>
                      <a:pt x="993" y="220"/>
                    </a:lnTo>
                    <a:lnTo>
                      <a:pt x="999" y="221"/>
                    </a:lnTo>
                    <a:lnTo>
                      <a:pt x="1002" y="222"/>
                    </a:lnTo>
                    <a:lnTo>
                      <a:pt x="1009" y="224"/>
                    </a:lnTo>
                    <a:lnTo>
                      <a:pt x="1012" y="230"/>
                    </a:lnTo>
                    <a:lnTo>
                      <a:pt x="1012" y="200"/>
                    </a:lnTo>
                    <a:lnTo>
                      <a:pt x="1001" y="198"/>
                    </a:lnTo>
                    <a:lnTo>
                      <a:pt x="950" y="198"/>
                    </a:lnTo>
                    <a:lnTo>
                      <a:pt x="950" y="334"/>
                    </a:lnTo>
                    <a:lnTo>
                      <a:pt x="977" y="334"/>
                    </a:lnTo>
                    <a:lnTo>
                      <a:pt x="977" y="277"/>
                    </a:lnTo>
                    <a:lnTo>
                      <a:pt x="979" y="277"/>
                    </a:lnTo>
                    <a:lnTo>
                      <a:pt x="980" y="278"/>
                    </a:lnTo>
                    <a:lnTo>
                      <a:pt x="981" y="278"/>
                    </a:lnTo>
                    <a:lnTo>
                      <a:pt x="985" y="281"/>
                    </a:lnTo>
                    <a:lnTo>
                      <a:pt x="989" y="287"/>
                    </a:lnTo>
                    <a:lnTo>
                      <a:pt x="995" y="296"/>
                    </a:lnTo>
                    <a:lnTo>
                      <a:pt x="1004" y="312"/>
                    </a:lnTo>
                    <a:lnTo>
                      <a:pt x="1009" y="321"/>
                    </a:lnTo>
                    <a:lnTo>
                      <a:pt x="1017" y="334"/>
                    </a:lnTo>
                    <a:lnTo>
                      <a:pt x="1049" y="334"/>
                    </a:lnTo>
                    <a:close/>
                    <a:moveTo>
                      <a:pt x="1145" y="310"/>
                    </a:moveTo>
                    <a:lnTo>
                      <a:pt x="1093" y="310"/>
                    </a:lnTo>
                    <a:lnTo>
                      <a:pt x="1093" y="274"/>
                    </a:lnTo>
                    <a:lnTo>
                      <a:pt x="1132" y="274"/>
                    </a:lnTo>
                    <a:lnTo>
                      <a:pt x="1132" y="252"/>
                    </a:lnTo>
                    <a:lnTo>
                      <a:pt x="1093" y="252"/>
                    </a:lnTo>
                    <a:lnTo>
                      <a:pt x="1093" y="220"/>
                    </a:lnTo>
                    <a:lnTo>
                      <a:pt x="1139" y="220"/>
                    </a:lnTo>
                    <a:lnTo>
                      <a:pt x="1143" y="198"/>
                    </a:lnTo>
                    <a:lnTo>
                      <a:pt x="1066" y="198"/>
                    </a:lnTo>
                    <a:lnTo>
                      <a:pt x="1066" y="334"/>
                    </a:lnTo>
                    <a:lnTo>
                      <a:pt x="1145" y="334"/>
                    </a:lnTo>
                    <a:lnTo>
                      <a:pt x="1145" y="310"/>
                    </a:lnTo>
                    <a:close/>
                  </a:path>
                </a:pathLst>
              </a:custGeom>
              <a:solidFill>
                <a:srgbClr val="00739A"/>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GB"/>
              </a:p>
            </p:txBody>
          </p:sp>
          <p:pic>
            <p:nvPicPr>
              <p:cNvPr id="63" name="docshape10">
                <a:extLst>
                  <a:ext uri="{FF2B5EF4-FFF2-40B4-BE49-F238E27FC236}">
                    <a16:creationId xmlns:a16="http://schemas.microsoft.com/office/drawing/2014/main" id="{4F7C6258-F1B1-065D-6CF5-1B1ED208B02C}"/>
                  </a:ext>
                </a:extLst>
              </p:cNvPr>
              <p:cNvPicPr>
                <a:picLocks noChangeAspect="1" noEditPoints="1" noChangeArrowheads="1" noChangeShapeType="1" noCrop="1"/>
              </p:cNvPicPr>
              <p:nvPr/>
            </p:nvPicPr>
            <p:blipFill>
              <a:blip r:embed="rId6">
                <a:extLst>
                  <a:ext uri="{28A0092B-C50C-407E-A947-70E740481C1C}">
                    <a14:useLocalDpi xmlns:a14="http://schemas.microsoft.com/office/drawing/2010/main" val="0"/>
                  </a:ext>
                </a:extLst>
              </a:blip>
              <a:srcRect/>
              <a:stretch>
                <a:fillRect/>
              </a:stretch>
            </p:blipFill>
            <p:spPr bwMode="auto">
              <a:xfrm>
                <a:off x="3726403" y="4704141"/>
                <a:ext cx="548005"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7" name="docshape11">
              <a:extLst>
                <a:ext uri="{FF2B5EF4-FFF2-40B4-BE49-F238E27FC236}">
                  <a16:creationId xmlns:a16="http://schemas.microsoft.com/office/drawing/2014/main" id="{8E85ABAE-A4D1-6C8C-03E9-F2F3711CB4CF}"/>
                </a:ext>
              </a:extLst>
            </p:cNvPr>
            <p:cNvPicPr>
              <a:picLocks noChangeAspect="1" noEditPoints="1" noChangeArrowheads="1" noChangeShapeType="1" noCrop="1"/>
            </p:cNvPicPr>
            <p:nvPr/>
          </p:nvPicPr>
          <p:blipFill>
            <a:blip r:embed="rId7">
              <a:extLst>
                <a:ext uri="{28A0092B-C50C-407E-A947-70E740481C1C}">
                  <a14:useLocalDpi xmlns:a14="http://schemas.microsoft.com/office/drawing/2010/main" val="0"/>
                </a:ext>
              </a:extLst>
            </a:blip>
            <a:srcRect/>
            <a:stretch>
              <a:fillRect/>
            </a:stretch>
          </p:blipFill>
          <p:spPr bwMode="auto">
            <a:xfrm>
              <a:off x="5528849" y="5858948"/>
              <a:ext cx="1080135" cy="870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 name="docshape12">
              <a:extLst>
                <a:ext uri="{FF2B5EF4-FFF2-40B4-BE49-F238E27FC236}">
                  <a16:creationId xmlns:a16="http://schemas.microsoft.com/office/drawing/2014/main" id="{3900BC5D-B8DD-B8A8-7C87-798A26807A09}"/>
                </a:ext>
              </a:extLst>
            </p:cNvPr>
            <p:cNvPicPr>
              <a:picLocks noChangeAspect="1" noEditPoints="1" noChangeArrowheads="1" noChangeShapeType="1" noCrop="1"/>
            </p:cNvPicPr>
            <p:nvPr/>
          </p:nvPicPr>
          <p:blipFill>
            <a:blip r:embed="rId8">
              <a:extLst>
                <a:ext uri="{28A0092B-C50C-407E-A947-70E740481C1C}">
                  <a14:useLocalDpi xmlns:a14="http://schemas.microsoft.com/office/drawing/2010/main" val="0"/>
                </a:ext>
              </a:extLst>
            </a:blip>
            <a:srcRect/>
            <a:stretch>
              <a:fillRect/>
            </a:stretch>
          </p:blipFill>
          <p:spPr bwMode="auto">
            <a:xfrm>
              <a:off x="7132917" y="5910935"/>
              <a:ext cx="1080135" cy="720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 name="docshape13">
              <a:extLst>
                <a:ext uri="{FF2B5EF4-FFF2-40B4-BE49-F238E27FC236}">
                  <a16:creationId xmlns:a16="http://schemas.microsoft.com/office/drawing/2014/main" id="{8173F0EB-FA4B-D2EF-1AE9-87CD6757B014}"/>
                </a:ext>
              </a:extLst>
            </p:cNvPr>
            <p:cNvPicPr>
              <a:picLocks noChangeAspect="1" noEditPoints="1" noChangeArrowheads="1" noChangeShapeType="1" noCrop="1"/>
            </p:cNvPicPr>
            <p:nvPr/>
          </p:nvPicPr>
          <p:blipFill>
            <a:blip r:embed="rId9">
              <a:extLst>
                <a:ext uri="{28A0092B-C50C-407E-A947-70E740481C1C}">
                  <a14:useLocalDpi xmlns:a14="http://schemas.microsoft.com/office/drawing/2010/main" val="0"/>
                </a:ext>
              </a:extLst>
            </a:blip>
            <a:srcRect/>
            <a:stretch>
              <a:fillRect/>
            </a:stretch>
          </p:blipFill>
          <p:spPr bwMode="auto">
            <a:xfrm>
              <a:off x="3348606" y="6035187"/>
              <a:ext cx="1659105" cy="492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 name="docshape14">
              <a:extLst>
                <a:ext uri="{FF2B5EF4-FFF2-40B4-BE49-F238E27FC236}">
                  <a16:creationId xmlns:a16="http://schemas.microsoft.com/office/drawing/2014/main" id="{46E3C165-BFDE-07DF-286E-F7D763BE85ED}"/>
                </a:ext>
              </a:extLst>
            </p:cNvPr>
            <p:cNvPicPr>
              <a:picLocks noChangeAspect="1" noEditPoints="1" noChangeArrowheads="1" noChangeShapeType="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1715981" y="5934196"/>
              <a:ext cx="1080135" cy="720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 name="docshape15">
              <a:extLst>
                <a:ext uri="{FF2B5EF4-FFF2-40B4-BE49-F238E27FC236}">
                  <a16:creationId xmlns:a16="http://schemas.microsoft.com/office/drawing/2014/main" id="{4D4396B9-C9C7-D61A-DCE7-3C8D41783BBB}"/>
                </a:ext>
              </a:extLst>
            </p:cNvPr>
            <p:cNvPicPr>
              <a:picLocks noChangeAspect="1" noEditPoints="1" noChangeArrowheads="1" noChangeShapeType="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9151905" y="5929051"/>
              <a:ext cx="693878" cy="777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TextBox 2">
            <a:extLst>
              <a:ext uri="{FF2B5EF4-FFF2-40B4-BE49-F238E27FC236}">
                <a16:creationId xmlns:a16="http://schemas.microsoft.com/office/drawing/2014/main" id="{B98409D7-F074-7D0A-8F8D-10BAB2CE2F0D}"/>
              </a:ext>
            </a:extLst>
          </p:cNvPr>
          <p:cNvSpPr txBox="1"/>
          <p:nvPr/>
        </p:nvSpPr>
        <p:spPr>
          <a:xfrm>
            <a:off x="676022" y="496853"/>
            <a:ext cx="11089798" cy="5940088"/>
          </a:xfrm>
          <a:prstGeom prst="rect">
            <a:avLst/>
          </a:prstGeom>
          <a:noFill/>
        </p:spPr>
        <p:txBody>
          <a:bodyPr wrap="square">
            <a:spAutoFit/>
          </a:bodyPr>
          <a:lstStyle/>
          <a:p>
            <a:pPr marL="342900" indent="-342900">
              <a:spcBef>
                <a:spcPts val="600"/>
              </a:spcBef>
              <a:buFont typeface="Wingdings" pitchFamily="2" charset="2"/>
              <a:buChar char="q"/>
            </a:pPr>
            <a:r>
              <a:rPr lang="en-GB" sz="2000" dirty="0">
                <a:solidFill>
                  <a:srgbClr val="002060"/>
                </a:solidFill>
                <a:latin typeface="Arial" panose="020B0604020202020204" pitchFamily="34" charset="0"/>
                <a:cs typeface="Arial" panose="020B0604020202020204" pitchFamily="34" charset="0"/>
              </a:rPr>
              <a:t>A proper pump temperature is important so that no freezing or evaporation (by boiling) of the sensing solutions can occur in the course of the sounding. </a:t>
            </a:r>
          </a:p>
          <a:p>
            <a:pPr marL="342900" indent="-342900">
              <a:spcBef>
                <a:spcPts val="1200"/>
              </a:spcBef>
              <a:buFont typeface="Wingdings" pitchFamily="2" charset="2"/>
              <a:buChar char="q"/>
            </a:pPr>
            <a:r>
              <a:rPr lang="en-US" altLang="x-none" sz="2000" dirty="0">
                <a:solidFill>
                  <a:srgbClr val="FF0000"/>
                </a:solidFill>
                <a:latin typeface="Arial" panose="020B0604020202020204" pitchFamily="34" charset="0"/>
                <a:cs typeface="Arial" panose="020B0604020202020204" pitchFamily="34" charset="0"/>
              </a:rPr>
              <a:t>Important: Note that in the course of the sounding the solution temperature in the cathode cell generally becomes lower than the pump temperature: SPC-6A sondes by up to 5</a:t>
            </a:r>
            <a:r>
              <a:rPr lang="en-US" altLang="x-none" sz="2000" baseline="30000" dirty="0">
                <a:solidFill>
                  <a:srgbClr val="FF0000"/>
                </a:solidFill>
                <a:latin typeface="Arial" panose="020B0604020202020204" pitchFamily="34" charset="0"/>
                <a:cs typeface="Arial" panose="020B0604020202020204" pitchFamily="34" charset="0"/>
              </a:rPr>
              <a:t>o</a:t>
            </a:r>
            <a:r>
              <a:rPr lang="en-US" altLang="x-none" sz="2000" dirty="0">
                <a:solidFill>
                  <a:srgbClr val="FF0000"/>
                </a:solidFill>
                <a:latin typeface="Arial" panose="020B0604020202020204" pitchFamily="34" charset="0"/>
                <a:cs typeface="Arial" panose="020B0604020202020204" pitchFamily="34" charset="0"/>
              </a:rPr>
              <a:t>C and ENSCI sondes by up 10</a:t>
            </a:r>
            <a:r>
              <a:rPr lang="en-US" altLang="x-none" sz="2000" baseline="30000" dirty="0">
                <a:solidFill>
                  <a:srgbClr val="FF0000"/>
                </a:solidFill>
                <a:latin typeface="Arial" panose="020B0604020202020204" pitchFamily="34" charset="0"/>
                <a:cs typeface="Arial" panose="020B0604020202020204" pitchFamily="34" charset="0"/>
              </a:rPr>
              <a:t>o</a:t>
            </a:r>
            <a:r>
              <a:rPr lang="en-US" altLang="x-none" sz="2000" dirty="0">
                <a:solidFill>
                  <a:srgbClr val="FF0000"/>
                </a:solidFill>
                <a:latin typeface="Arial" panose="020B0604020202020204" pitchFamily="34" charset="0"/>
                <a:cs typeface="Arial" panose="020B0604020202020204" pitchFamily="34" charset="0"/>
              </a:rPr>
              <a:t>C. </a:t>
            </a:r>
            <a:endParaRPr lang="en-US" altLang="x-none" sz="2000" dirty="0">
              <a:solidFill>
                <a:srgbClr val="002060"/>
              </a:solidFill>
              <a:latin typeface="Arial" panose="020B0604020202020204" pitchFamily="34" charset="0"/>
              <a:cs typeface="Arial" panose="020B0604020202020204" pitchFamily="34" charset="0"/>
            </a:endParaRPr>
          </a:p>
          <a:p>
            <a:pPr marL="342900" indent="-342900">
              <a:spcBef>
                <a:spcPts val="1200"/>
              </a:spcBef>
              <a:buFont typeface="Wingdings" pitchFamily="2" charset="2"/>
              <a:buChar char="q"/>
            </a:pPr>
            <a:r>
              <a:rPr lang="en-US" altLang="x-none" sz="2000" dirty="0">
                <a:solidFill>
                  <a:srgbClr val="002060"/>
                </a:solidFill>
                <a:latin typeface="Arial" panose="020B0604020202020204" pitchFamily="34" charset="0"/>
                <a:cs typeface="Arial" panose="020B0604020202020204" pitchFamily="34" charset="0"/>
              </a:rPr>
              <a:t>Optimum pump (i.e. cell) temperature should be </a:t>
            </a:r>
            <a:r>
              <a:rPr lang="en-US" altLang="x-none" sz="2000" b="1" dirty="0">
                <a:solidFill>
                  <a:srgbClr val="002060"/>
                </a:solidFill>
                <a:latin typeface="Arial" panose="020B0604020202020204" pitchFamily="34" charset="0"/>
                <a:cs typeface="Arial" panose="020B0604020202020204" pitchFamily="34" charset="0"/>
              </a:rPr>
              <a:t>as low as possible</a:t>
            </a:r>
            <a:r>
              <a:rPr lang="en-US" altLang="x-none" sz="2000" dirty="0">
                <a:solidFill>
                  <a:srgbClr val="002060"/>
                </a:solidFill>
                <a:latin typeface="Arial" panose="020B0604020202020204" pitchFamily="34" charset="0"/>
                <a:cs typeface="Arial" panose="020B0604020202020204" pitchFamily="34" charset="0"/>
              </a:rPr>
              <a:t> to prevent large losses of sensing solution (</a:t>
            </a:r>
            <a:r>
              <a:rPr lang="en-US" altLang="x-none" sz="2000" b="1" dirty="0">
                <a:solidFill>
                  <a:srgbClr val="002060"/>
                </a:solidFill>
                <a:latin typeface="Arial" panose="020B0604020202020204" pitchFamily="34" charset="0"/>
                <a:cs typeface="Arial" panose="020B0604020202020204" pitchFamily="34" charset="0"/>
              </a:rPr>
              <a:t>evaporation or spraying</a:t>
            </a:r>
            <a:r>
              <a:rPr lang="en-US" altLang="x-none" sz="2000" dirty="0">
                <a:solidFill>
                  <a:srgbClr val="002060"/>
                </a:solidFill>
                <a:latin typeface="Arial" panose="020B0604020202020204" pitchFamily="34" charset="0"/>
                <a:cs typeface="Arial" panose="020B0604020202020204" pitchFamily="34" charset="0"/>
              </a:rPr>
              <a:t>), particularly when reduced air pressures (&lt; 20-30 </a:t>
            </a:r>
            <a:r>
              <a:rPr lang="en-US" altLang="x-none" sz="2000" dirty="0" err="1">
                <a:solidFill>
                  <a:srgbClr val="002060"/>
                </a:solidFill>
                <a:latin typeface="Arial" panose="020B0604020202020204" pitchFamily="34" charset="0"/>
                <a:cs typeface="Arial" panose="020B0604020202020204" pitchFamily="34" charset="0"/>
              </a:rPr>
              <a:t>hPa</a:t>
            </a:r>
            <a:r>
              <a:rPr lang="en-US" altLang="x-none" sz="2000" dirty="0">
                <a:solidFill>
                  <a:srgbClr val="002060"/>
                </a:solidFill>
                <a:latin typeface="Arial" panose="020B0604020202020204" pitchFamily="34" charset="0"/>
                <a:cs typeface="Arial" panose="020B0604020202020204" pitchFamily="34" charset="0"/>
              </a:rPr>
              <a:t>) increase the potential for boiling, but </a:t>
            </a:r>
            <a:r>
              <a:rPr lang="en-US" altLang="x-none" sz="2000" b="1" dirty="0">
                <a:solidFill>
                  <a:srgbClr val="002060"/>
                </a:solidFill>
                <a:latin typeface="Arial" panose="020B0604020202020204" pitchFamily="34" charset="0"/>
                <a:cs typeface="Arial" panose="020B0604020202020204" pitchFamily="34" charset="0"/>
              </a:rPr>
              <a:t>not too low</a:t>
            </a:r>
            <a:r>
              <a:rPr lang="en-US" altLang="x-none" sz="2000" dirty="0">
                <a:solidFill>
                  <a:srgbClr val="002060"/>
                </a:solidFill>
                <a:latin typeface="Arial" panose="020B0604020202020204" pitchFamily="34" charset="0"/>
                <a:cs typeface="Arial" panose="020B0604020202020204" pitchFamily="34" charset="0"/>
              </a:rPr>
              <a:t> to avoid </a:t>
            </a:r>
            <a:r>
              <a:rPr lang="en-US" altLang="x-none" sz="2000" b="1" dirty="0">
                <a:solidFill>
                  <a:srgbClr val="002060"/>
                </a:solidFill>
                <a:latin typeface="Arial" panose="020B0604020202020204" pitchFamily="34" charset="0"/>
                <a:cs typeface="Arial" panose="020B0604020202020204" pitchFamily="34" charset="0"/>
              </a:rPr>
              <a:t>freezing</a:t>
            </a:r>
            <a:r>
              <a:rPr lang="en-US" altLang="x-none" sz="2000" dirty="0">
                <a:solidFill>
                  <a:srgbClr val="002060"/>
                </a:solidFill>
                <a:latin typeface="Arial" panose="020B0604020202020204" pitchFamily="34" charset="0"/>
                <a:cs typeface="Arial" panose="020B0604020202020204" pitchFamily="34" charset="0"/>
              </a:rPr>
              <a:t>!</a:t>
            </a:r>
          </a:p>
          <a:p>
            <a:pPr marL="342900" indent="-342900" eaLnBrk="1" hangingPunct="1">
              <a:spcBef>
                <a:spcPts val="1200"/>
              </a:spcBef>
              <a:buFont typeface="Wingdings" pitchFamily="2" charset="2"/>
              <a:buChar char="q"/>
            </a:pPr>
            <a:r>
              <a:rPr lang="en-US" altLang="x-none" sz="2000" dirty="0">
                <a:solidFill>
                  <a:srgbClr val="002060"/>
                </a:solidFill>
                <a:latin typeface="Arial" panose="020B0604020202020204" pitchFamily="34" charset="0"/>
                <a:cs typeface="Arial" panose="020B0604020202020204" pitchFamily="34" charset="0"/>
              </a:rPr>
              <a:t>Depending on the ECC sonde type the optimum pump temperature for SPC sondes should be 5-10 </a:t>
            </a:r>
            <a:r>
              <a:rPr lang="en-US" altLang="x-none" sz="2000" baseline="30000" dirty="0" err="1">
                <a:solidFill>
                  <a:srgbClr val="002060"/>
                </a:solidFill>
                <a:latin typeface="Arial" panose="020B0604020202020204" pitchFamily="34" charset="0"/>
                <a:cs typeface="Arial" panose="020B0604020202020204" pitchFamily="34" charset="0"/>
              </a:rPr>
              <a:t>o</a:t>
            </a:r>
            <a:r>
              <a:rPr lang="en-US" altLang="x-none" sz="2000" dirty="0" err="1">
                <a:solidFill>
                  <a:srgbClr val="002060"/>
                </a:solidFill>
                <a:latin typeface="Arial" panose="020B0604020202020204" pitchFamily="34" charset="0"/>
                <a:cs typeface="Arial" panose="020B0604020202020204" pitchFamily="34" charset="0"/>
              </a:rPr>
              <a:t>C</a:t>
            </a:r>
            <a:r>
              <a:rPr lang="en-US" altLang="x-none" sz="2000" dirty="0">
                <a:solidFill>
                  <a:srgbClr val="002060"/>
                </a:solidFill>
                <a:latin typeface="Arial" panose="020B0604020202020204" pitchFamily="34" charset="0"/>
                <a:cs typeface="Arial" panose="020B0604020202020204" pitchFamily="34" charset="0"/>
              </a:rPr>
              <a:t> and for </a:t>
            </a:r>
            <a:r>
              <a:rPr lang="en-US" altLang="x-none" sz="2000" dirty="0" err="1">
                <a:solidFill>
                  <a:srgbClr val="002060"/>
                </a:solidFill>
                <a:latin typeface="Arial" panose="020B0604020202020204" pitchFamily="34" charset="0"/>
                <a:cs typeface="Arial" panose="020B0604020202020204" pitchFamily="34" charset="0"/>
              </a:rPr>
              <a:t>En</a:t>
            </a:r>
            <a:r>
              <a:rPr lang="en-US" altLang="x-none" sz="2000" dirty="0">
                <a:solidFill>
                  <a:srgbClr val="002060"/>
                </a:solidFill>
                <a:latin typeface="Arial" panose="020B0604020202020204" pitchFamily="34" charset="0"/>
                <a:cs typeface="Arial" panose="020B0604020202020204" pitchFamily="34" charset="0"/>
              </a:rPr>
              <a:t>-Sci sondes 10-15 </a:t>
            </a:r>
            <a:r>
              <a:rPr lang="en-US" altLang="x-none" sz="2000" baseline="30000" dirty="0" err="1">
                <a:solidFill>
                  <a:srgbClr val="002060"/>
                </a:solidFill>
                <a:latin typeface="Arial" panose="020B0604020202020204" pitchFamily="34" charset="0"/>
                <a:cs typeface="Arial" panose="020B0604020202020204" pitchFamily="34" charset="0"/>
              </a:rPr>
              <a:t>o</a:t>
            </a:r>
            <a:r>
              <a:rPr lang="en-US" altLang="x-none" sz="2000" dirty="0" err="1">
                <a:solidFill>
                  <a:srgbClr val="002060"/>
                </a:solidFill>
                <a:latin typeface="Arial" panose="020B0604020202020204" pitchFamily="34" charset="0"/>
                <a:cs typeface="Arial" panose="020B0604020202020204" pitchFamily="34" charset="0"/>
              </a:rPr>
              <a:t>C</a:t>
            </a:r>
            <a:r>
              <a:rPr lang="en-US" altLang="x-none" sz="2000" dirty="0">
                <a:solidFill>
                  <a:srgbClr val="002060"/>
                </a:solidFill>
                <a:latin typeface="Arial" panose="020B0604020202020204" pitchFamily="34" charset="0"/>
                <a:cs typeface="Arial" panose="020B0604020202020204" pitchFamily="34" charset="0"/>
              </a:rPr>
              <a:t> over the course of the sounding, such that the temperature of the cathode solution is maintained above its freezing point.  </a:t>
            </a:r>
          </a:p>
          <a:p>
            <a:pPr marL="342900" indent="-342900" eaLnBrk="1" hangingPunct="1">
              <a:spcBef>
                <a:spcPts val="1200"/>
              </a:spcBef>
              <a:buFont typeface="Wingdings" pitchFamily="2" charset="2"/>
              <a:buChar char="q"/>
            </a:pPr>
            <a:r>
              <a:rPr lang="en-US" altLang="x-none" sz="2000" dirty="0">
                <a:solidFill>
                  <a:srgbClr val="002060"/>
                </a:solidFill>
                <a:latin typeface="Arial" panose="020B0604020202020204" pitchFamily="34" charset="0"/>
                <a:cs typeface="Arial" panose="020B0604020202020204" pitchFamily="34" charset="0"/>
              </a:rPr>
              <a:t>A proper in-flight pump temperature can be achieved through the use of :</a:t>
            </a:r>
          </a:p>
          <a:p>
            <a:pPr marL="857250" lvl="1" indent="-400050">
              <a:spcBef>
                <a:spcPts val="1200"/>
              </a:spcBef>
              <a:buFont typeface="+mj-lt"/>
              <a:buAutoNum type="romanUcPeriod"/>
            </a:pPr>
            <a:r>
              <a:rPr lang="en-US" altLang="x-none" sz="2000" dirty="0">
                <a:solidFill>
                  <a:srgbClr val="002060"/>
                </a:solidFill>
                <a:latin typeface="Arial" panose="020B0604020202020204" pitchFamily="34" charset="0"/>
                <a:cs typeface="Arial" panose="020B0604020202020204" pitchFamily="34" charset="0"/>
              </a:rPr>
              <a:t>Passive heat source: Add an air free water bag/can as heat capacity</a:t>
            </a:r>
          </a:p>
          <a:p>
            <a:pPr marL="857250" lvl="1" indent="-400050">
              <a:spcBef>
                <a:spcPts val="1200"/>
              </a:spcBef>
              <a:buFont typeface="+mj-lt"/>
              <a:buAutoNum type="romanUcPeriod"/>
            </a:pPr>
            <a:r>
              <a:rPr lang="en-US" altLang="x-none" sz="2000" dirty="0">
                <a:solidFill>
                  <a:srgbClr val="002060"/>
                </a:solidFill>
                <a:latin typeface="Arial" panose="020B0604020202020204" pitchFamily="34" charset="0"/>
                <a:cs typeface="Arial" panose="020B0604020202020204" pitchFamily="34" charset="0"/>
              </a:rPr>
              <a:t>Active (electrically) controlled heat source: only turned on when the pump temperature falls below a certain threshold and turned off when the pump temperature is above the threshold (can be integrated in the interface)</a:t>
            </a:r>
          </a:p>
        </p:txBody>
      </p:sp>
      <p:pic>
        <p:nvPicPr>
          <p:cNvPr id="9" name="Audio 8">
            <a:hlinkClick r:id="" action="ppaction://media"/>
            <a:extLst>
              <a:ext uri="{FF2B5EF4-FFF2-40B4-BE49-F238E27FC236}">
                <a16:creationId xmlns:a16="http://schemas.microsoft.com/office/drawing/2014/main" id="{8BB76439-1069-9F26-8BC7-20B578D5E598}"/>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577265716"/>
      </p:ext>
    </p:extLst>
  </p:cSld>
  <p:clrMapOvr>
    <a:masterClrMapping/>
  </p:clrMapOvr>
  <mc:AlternateContent xmlns:mc="http://schemas.openxmlformats.org/markup-compatibility/2006" xmlns:p14="http://schemas.microsoft.com/office/powerpoint/2010/main">
    <mc:Choice Requires="p14">
      <p:transition spd="slow" p14:dur="2000" advTm="154511"/>
    </mc:Choice>
    <mc:Fallback xmlns="">
      <p:transition spd="slow" advTm="1545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0A9F232-BE9B-EA1C-F087-94E9FC2ACF17}"/>
              </a:ext>
            </a:extLst>
          </p:cNvPr>
          <p:cNvSpPr txBox="1"/>
          <p:nvPr/>
        </p:nvSpPr>
        <p:spPr>
          <a:xfrm>
            <a:off x="0" y="-11158"/>
            <a:ext cx="12191999" cy="461665"/>
          </a:xfrm>
          <a:prstGeom prst="rect">
            <a:avLst/>
          </a:prstGeom>
          <a:gradFill>
            <a:gsLst>
              <a:gs pos="0">
                <a:srgbClr val="FFC000"/>
              </a:gs>
              <a:gs pos="65000">
                <a:srgbClr val="F0EBD5"/>
              </a:gs>
              <a:gs pos="100000">
                <a:schemeClr val="bg1"/>
              </a:gs>
            </a:gsLst>
            <a:lin ang="5400000" scaled="0"/>
          </a:gradFill>
          <a:ln>
            <a:noFill/>
          </a:ln>
        </p:spPr>
        <p:txBody>
          <a:bodyPr wrap="square" rtlCol="0" anchor="b">
            <a:spAutoFit/>
          </a:bodyPr>
          <a:lstStyle/>
          <a:p>
            <a:pPr algn="ctr"/>
            <a:r>
              <a:rPr lang="de-DE" altLang="en-US" sz="2400" dirty="0">
                <a:solidFill>
                  <a:srgbClr val="000066"/>
                </a:solidFill>
                <a:latin typeface="Arial" panose="020B0604020202020204" pitchFamily="34" charset="0"/>
                <a:cs typeface="Arial" panose="020B0604020202020204" pitchFamily="34" charset="0"/>
              </a:rPr>
              <a:t>Maintenance: </a:t>
            </a:r>
            <a:r>
              <a:rPr lang="de-DE" altLang="en-US" sz="2400" dirty="0" err="1">
                <a:solidFill>
                  <a:srgbClr val="000066"/>
                </a:solidFill>
                <a:latin typeface="Arial" panose="020B0604020202020204" pitchFamily="34" charset="0"/>
                <a:cs typeface="Arial" panose="020B0604020202020204" pitchFamily="34" charset="0"/>
              </a:rPr>
              <a:t>Preparation</a:t>
            </a:r>
            <a:r>
              <a:rPr lang="de-DE" altLang="en-US" sz="2400" dirty="0">
                <a:solidFill>
                  <a:srgbClr val="000066"/>
                </a:solidFill>
                <a:latin typeface="Arial" panose="020B0604020202020204" pitchFamily="34" charset="0"/>
                <a:cs typeface="Arial" panose="020B0604020202020204" pitchFamily="34" charset="0"/>
              </a:rPr>
              <a:t> Check Unit (PCU)</a:t>
            </a:r>
          </a:p>
        </p:txBody>
      </p:sp>
      <p:sp>
        <p:nvSpPr>
          <p:cNvPr id="15" name="Date Placeholder 14">
            <a:extLst>
              <a:ext uri="{FF2B5EF4-FFF2-40B4-BE49-F238E27FC236}">
                <a16:creationId xmlns:a16="http://schemas.microsoft.com/office/drawing/2014/main" id="{33FC75CD-DA1E-711D-FEBC-51710DFE6F00}"/>
              </a:ext>
            </a:extLst>
          </p:cNvPr>
          <p:cNvSpPr>
            <a:spLocks noGrp="1"/>
          </p:cNvSpPr>
          <p:nvPr>
            <p:ph type="dt" sz="half" idx="10"/>
          </p:nvPr>
        </p:nvSpPr>
        <p:spPr>
          <a:xfrm>
            <a:off x="0" y="6576502"/>
            <a:ext cx="2743200" cy="365125"/>
          </a:xfrm>
        </p:spPr>
        <p:txBody>
          <a:bodyPr/>
          <a:lstStyle/>
          <a:p>
            <a:fld id="{015D31BB-C926-7A4C-B3DF-93667C15705A}" type="datetime1">
              <a:rPr lang="de-DE" sz="1600" smtClean="0">
                <a:latin typeface="Arial" panose="020B0604020202020204" pitchFamily="34" charset="0"/>
                <a:cs typeface="Arial" panose="020B0604020202020204" pitchFamily="34" charset="0"/>
              </a:rPr>
              <a:t>28.03.24</a:t>
            </a:fld>
            <a:endParaRPr lang="x-none" sz="1050" dirty="0">
              <a:latin typeface="Arial" panose="020B0604020202020204" pitchFamily="34" charset="0"/>
              <a:cs typeface="Arial" panose="020B0604020202020204" pitchFamily="34" charset="0"/>
            </a:endParaRPr>
          </a:p>
        </p:txBody>
      </p:sp>
      <p:sp>
        <p:nvSpPr>
          <p:cNvPr id="16" name="Slide Number Placeholder 15">
            <a:extLst>
              <a:ext uri="{FF2B5EF4-FFF2-40B4-BE49-F238E27FC236}">
                <a16:creationId xmlns:a16="http://schemas.microsoft.com/office/drawing/2014/main" id="{64259B15-BF1A-E4A9-4391-DABF3C8ADA1D}"/>
              </a:ext>
            </a:extLst>
          </p:cNvPr>
          <p:cNvSpPr>
            <a:spLocks noGrp="1"/>
          </p:cNvSpPr>
          <p:nvPr>
            <p:ph type="sldNum" sz="quarter" idx="12"/>
          </p:nvPr>
        </p:nvSpPr>
        <p:spPr>
          <a:xfrm>
            <a:off x="9448800" y="6496129"/>
            <a:ext cx="2743200" cy="365125"/>
          </a:xfrm>
        </p:spPr>
        <p:txBody>
          <a:bodyPr/>
          <a:lstStyle/>
          <a:p>
            <a:fld id="{BE5BD845-BFF7-724A-88D3-4E04361813C8}" type="slidenum">
              <a:rPr lang="x-none" sz="2000" smtClean="0">
                <a:latin typeface="Arial" panose="020B0604020202020204" pitchFamily="34" charset="0"/>
                <a:cs typeface="Arial" panose="020B0604020202020204" pitchFamily="34" charset="0"/>
              </a:rPr>
              <a:t>16</a:t>
            </a:fld>
            <a:endParaRPr lang="x-none" sz="2000" dirty="0">
              <a:latin typeface="Arial" panose="020B0604020202020204" pitchFamily="34" charset="0"/>
              <a:cs typeface="Arial" panose="020B0604020202020204" pitchFamily="34" charset="0"/>
            </a:endParaRPr>
          </a:p>
        </p:txBody>
      </p:sp>
      <p:grpSp>
        <p:nvGrpSpPr>
          <p:cNvPr id="54" name="Group 53">
            <a:extLst>
              <a:ext uri="{FF2B5EF4-FFF2-40B4-BE49-F238E27FC236}">
                <a16:creationId xmlns:a16="http://schemas.microsoft.com/office/drawing/2014/main" id="{CC20CA0D-A5D1-CF9E-3A99-02B4D363E3F4}"/>
              </a:ext>
            </a:extLst>
          </p:cNvPr>
          <p:cNvGrpSpPr>
            <a:grpSpLocks noChangeAspect="1"/>
          </p:cNvGrpSpPr>
          <p:nvPr/>
        </p:nvGrpSpPr>
        <p:grpSpPr>
          <a:xfrm>
            <a:off x="3210257" y="6328570"/>
            <a:ext cx="5397858" cy="425855"/>
            <a:chOff x="297089" y="5855279"/>
            <a:chExt cx="11719118" cy="924560"/>
          </a:xfrm>
        </p:grpSpPr>
        <p:pic>
          <p:nvPicPr>
            <p:cNvPr id="55" name="docshape8">
              <a:extLst>
                <a:ext uri="{FF2B5EF4-FFF2-40B4-BE49-F238E27FC236}">
                  <a16:creationId xmlns:a16="http://schemas.microsoft.com/office/drawing/2014/main" id="{C8D537E0-EEEC-8E7A-09B0-A46F690DF142}"/>
                </a:ext>
              </a:extLst>
            </p:cNvPr>
            <p:cNvPicPr>
              <a:picLocks noChangeAspect="1" noEditPoints="1" noChangeArrowheads="1" noChangeShapeType="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97089" y="5855279"/>
              <a:ext cx="1162720" cy="924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6" name="Group 55">
              <a:extLst>
                <a:ext uri="{FF2B5EF4-FFF2-40B4-BE49-F238E27FC236}">
                  <a16:creationId xmlns:a16="http://schemas.microsoft.com/office/drawing/2014/main" id="{71E0E91F-E6B2-A177-66C9-36587F4B4380}"/>
                </a:ext>
              </a:extLst>
            </p:cNvPr>
            <p:cNvGrpSpPr/>
            <p:nvPr/>
          </p:nvGrpSpPr>
          <p:grpSpPr>
            <a:xfrm>
              <a:off x="10679532" y="5996342"/>
              <a:ext cx="1336675" cy="549275"/>
              <a:chOff x="3726403" y="4704141"/>
              <a:chExt cx="1336675" cy="549275"/>
            </a:xfrm>
          </p:grpSpPr>
          <p:sp>
            <p:nvSpPr>
              <p:cNvPr id="62" name="docshape9">
                <a:extLst>
                  <a:ext uri="{FF2B5EF4-FFF2-40B4-BE49-F238E27FC236}">
                    <a16:creationId xmlns:a16="http://schemas.microsoft.com/office/drawing/2014/main" id="{B1D5D37B-A20D-80EC-2416-E20A07BC7425}"/>
                  </a:ext>
                </a:extLst>
              </p:cNvPr>
              <p:cNvSpPr>
                <a:spLocks noChangeAspect="1" noEditPoints="1" noChangeArrowheads="1" noChangeShapeType="1" noTextEdit="1"/>
              </p:cNvSpPr>
              <p:nvPr/>
            </p:nvSpPr>
            <p:spPr bwMode="auto">
              <a:xfrm>
                <a:off x="4336003" y="4820981"/>
                <a:ext cx="727075" cy="337820"/>
              </a:xfrm>
              <a:custGeom>
                <a:avLst/>
                <a:gdLst>
                  <a:gd name="T0" fmla="+- 0 5001 4951"/>
                  <a:gd name="T1" fmla="*/ T0 w 1145"/>
                  <a:gd name="T2" fmla="+- 0 13826 13714"/>
                  <a:gd name="T3" fmla="*/ 13826 h 532"/>
                  <a:gd name="T4" fmla="+- 0 5014 4951"/>
                  <a:gd name="T5" fmla="*/ T4 w 1145"/>
                  <a:gd name="T6" fmla="+- 0 13737 13714"/>
                  <a:gd name="T7" fmla="*/ 13737 h 532"/>
                  <a:gd name="T8" fmla="+- 0 5009 4951"/>
                  <a:gd name="T9" fmla="*/ T8 w 1145"/>
                  <a:gd name="T10" fmla="+- 0 13714 13714"/>
                  <a:gd name="T11" fmla="*/ 13714 h 532"/>
                  <a:gd name="T12" fmla="+- 0 4968 4951"/>
                  <a:gd name="T13" fmla="*/ T12 w 1145"/>
                  <a:gd name="T14" fmla="+- 0 13823 13714"/>
                  <a:gd name="T15" fmla="*/ 13823 h 532"/>
                  <a:gd name="T16" fmla="+- 0 5066 4951"/>
                  <a:gd name="T17" fmla="*/ T16 w 1145"/>
                  <a:gd name="T18" fmla="+- 0 13834 13714"/>
                  <a:gd name="T19" fmla="*/ 13834 h 532"/>
                  <a:gd name="T20" fmla="+- 0 4998 4951"/>
                  <a:gd name="T21" fmla="*/ T20 w 1145"/>
                  <a:gd name="T22" fmla="+- 0 13984 13714"/>
                  <a:gd name="T23" fmla="*/ 13984 h 532"/>
                  <a:gd name="T24" fmla="+- 0 4951 4951"/>
                  <a:gd name="T25" fmla="*/ T24 w 1145"/>
                  <a:gd name="T26" fmla="+- 0 14048 13714"/>
                  <a:gd name="T27" fmla="*/ 14048 h 532"/>
                  <a:gd name="T28" fmla="+- 0 5073 4951"/>
                  <a:gd name="T29" fmla="*/ T28 w 1145"/>
                  <a:gd name="T30" fmla="+- 0 14185 13714"/>
                  <a:gd name="T31" fmla="*/ 14185 h 532"/>
                  <a:gd name="T32" fmla="+- 0 5005 4951"/>
                  <a:gd name="T33" fmla="*/ T32 w 1145"/>
                  <a:gd name="T34" fmla="+- 0 14189 13714"/>
                  <a:gd name="T35" fmla="*/ 14189 h 532"/>
                  <a:gd name="T36" fmla="+- 0 5018 4951"/>
                  <a:gd name="T37" fmla="*/ T36 w 1145"/>
                  <a:gd name="T38" fmla="+- 0 14244 13714"/>
                  <a:gd name="T39" fmla="*/ 14244 h 532"/>
                  <a:gd name="T40" fmla="+- 0 5094 4951"/>
                  <a:gd name="T41" fmla="*/ T40 w 1145"/>
                  <a:gd name="T42" fmla="+- 0 14204 13714"/>
                  <a:gd name="T43" fmla="*/ 14204 h 532"/>
                  <a:gd name="T44" fmla="+- 0 5156 4951"/>
                  <a:gd name="T45" fmla="*/ T44 w 1145"/>
                  <a:gd name="T46" fmla="+- 0 13912 13714"/>
                  <a:gd name="T47" fmla="*/ 13912 h 532"/>
                  <a:gd name="T48" fmla="+- 0 5211 4951"/>
                  <a:gd name="T49" fmla="*/ T48 w 1145"/>
                  <a:gd name="T50" fmla="+- 0 14188 13714"/>
                  <a:gd name="T51" fmla="*/ 14188 h 532"/>
                  <a:gd name="T52" fmla="+- 0 5170 4951"/>
                  <a:gd name="T53" fmla="*/ T52 w 1145"/>
                  <a:gd name="T54" fmla="+- 0 14137 13714"/>
                  <a:gd name="T55" fmla="*/ 14137 h 532"/>
                  <a:gd name="T56" fmla="+- 0 5199 4951"/>
                  <a:gd name="T57" fmla="*/ T56 w 1145"/>
                  <a:gd name="T58" fmla="+- 0 14243 13714"/>
                  <a:gd name="T59" fmla="*/ 14243 h 532"/>
                  <a:gd name="T60" fmla="+- 0 5254 4951"/>
                  <a:gd name="T61" fmla="*/ T60 w 1145"/>
                  <a:gd name="T62" fmla="+- 0 13822 13714"/>
                  <a:gd name="T63" fmla="*/ 13822 h 532"/>
                  <a:gd name="T64" fmla="+- 0 5205 4951"/>
                  <a:gd name="T65" fmla="*/ T64 w 1145"/>
                  <a:gd name="T66" fmla="+- 0 13769 13714"/>
                  <a:gd name="T67" fmla="*/ 13769 h 532"/>
                  <a:gd name="T68" fmla="+- 0 5258 4951"/>
                  <a:gd name="T69" fmla="*/ T68 w 1145"/>
                  <a:gd name="T70" fmla="+- 0 13720 13714"/>
                  <a:gd name="T71" fmla="*/ 13720 h 532"/>
                  <a:gd name="T72" fmla="+- 0 5179 4951"/>
                  <a:gd name="T73" fmla="*/ T72 w 1145"/>
                  <a:gd name="T74" fmla="+- 0 13813 13714"/>
                  <a:gd name="T75" fmla="*/ 13813 h 532"/>
                  <a:gd name="T76" fmla="+- 0 5275 4951"/>
                  <a:gd name="T77" fmla="*/ T76 w 1145"/>
                  <a:gd name="T78" fmla="+- 0 13838 13714"/>
                  <a:gd name="T79" fmla="*/ 13838 h 532"/>
                  <a:gd name="T80" fmla="+- 0 5234 4951"/>
                  <a:gd name="T81" fmla="*/ T80 w 1145"/>
                  <a:gd name="T82" fmla="+- 0 13995 13714"/>
                  <a:gd name="T83" fmla="*/ 13995 h 532"/>
                  <a:gd name="T84" fmla="+- 0 5196 4951"/>
                  <a:gd name="T85" fmla="*/ T84 w 1145"/>
                  <a:gd name="T86" fmla="+- 0 13961 13714"/>
                  <a:gd name="T87" fmla="*/ 13961 h 532"/>
                  <a:gd name="T88" fmla="+- 0 5270 4951"/>
                  <a:gd name="T89" fmla="*/ T88 w 1145"/>
                  <a:gd name="T90" fmla="+- 0 13953 13714"/>
                  <a:gd name="T91" fmla="*/ 13953 h 532"/>
                  <a:gd name="T92" fmla="+- 0 5280 4951"/>
                  <a:gd name="T93" fmla="*/ T92 w 1145"/>
                  <a:gd name="T94" fmla="+- 0 14243 13714"/>
                  <a:gd name="T95" fmla="*/ 14243 h 532"/>
                  <a:gd name="T96" fmla="+- 0 5388 4951"/>
                  <a:gd name="T97" fmla="*/ T96 w 1145"/>
                  <a:gd name="T98" fmla="+- 0 13778 13714"/>
                  <a:gd name="T99" fmla="*/ 13778 h 532"/>
                  <a:gd name="T100" fmla="+- 0 5378 4951"/>
                  <a:gd name="T101" fmla="*/ T100 w 1145"/>
                  <a:gd name="T102" fmla="+- 0 13717 13714"/>
                  <a:gd name="T103" fmla="*/ 13717 h 532"/>
                  <a:gd name="T104" fmla="+- 0 5365 4951"/>
                  <a:gd name="T105" fmla="*/ T104 w 1145"/>
                  <a:gd name="T106" fmla="+- 0 13794 13714"/>
                  <a:gd name="T107" fmla="*/ 13794 h 532"/>
                  <a:gd name="T108" fmla="+- 0 5366 4951"/>
                  <a:gd name="T109" fmla="*/ T108 w 1145"/>
                  <a:gd name="T110" fmla="+- 0 13770 13714"/>
                  <a:gd name="T111" fmla="*/ 13770 h 532"/>
                  <a:gd name="T112" fmla="+- 0 5313 4951"/>
                  <a:gd name="T113" fmla="*/ T112 w 1145"/>
                  <a:gd name="T114" fmla="+- 0 13717 13714"/>
                  <a:gd name="T115" fmla="*/ 13717 h 532"/>
                  <a:gd name="T116" fmla="+- 0 5418 4951"/>
                  <a:gd name="T117" fmla="*/ T116 w 1145"/>
                  <a:gd name="T118" fmla="+- 0 14233 13714"/>
                  <a:gd name="T119" fmla="*/ 14233 h 532"/>
                  <a:gd name="T120" fmla="+- 0 5353 4951"/>
                  <a:gd name="T121" fmla="*/ T120 w 1145"/>
                  <a:gd name="T122" fmla="+- 0 14146 13714"/>
                  <a:gd name="T123" fmla="*/ 14146 h 532"/>
                  <a:gd name="T124" fmla="+- 0 5381 4951"/>
                  <a:gd name="T125" fmla="*/ T124 w 1145"/>
                  <a:gd name="T126" fmla="+- 0 14105 13714"/>
                  <a:gd name="T127" fmla="*/ 14105 h 532"/>
                  <a:gd name="T128" fmla="+- 0 5324 4951"/>
                  <a:gd name="T129" fmla="*/ T128 w 1145"/>
                  <a:gd name="T130" fmla="+- 0 14205 13714"/>
                  <a:gd name="T131" fmla="*/ 14205 h 532"/>
                  <a:gd name="T132" fmla="+- 0 5437 4951"/>
                  <a:gd name="T133" fmla="*/ T132 w 1145"/>
                  <a:gd name="T134" fmla="+- 0 13979 13714"/>
                  <a:gd name="T135" fmla="*/ 13979 h 532"/>
                  <a:gd name="T136" fmla="+- 0 5378 4951"/>
                  <a:gd name="T137" fmla="*/ T136 w 1145"/>
                  <a:gd name="T138" fmla="+- 0 14029 13714"/>
                  <a:gd name="T139" fmla="*/ 14029 h 532"/>
                  <a:gd name="T140" fmla="+- 0 5358 4951"/>
                  <a:gd name="T141" fmla="*/ T140 w 1145"/>
                  <a:gd name="T142" fmla="+- 0 13942 13714"/>
                  <a:gd name="T143" fmla="*/ 13942 h 532"/>
                  <a:gd name="T144" fmla="+- 0 5368 4951"/>
                  <a:gd name="T145" fmla="*/ T144 w 1145"/>
                  <a:gd name="T146" fmla="+- 0 13910 13714"/>
                  <a:gd name="T147" fmla="*/ 13910 h 532"/>
                  <a:gd name="T148" fmla="+- 0 5335 4951"/>
                  <a:gd name="T149" fmla="*/ T148 w 1145"/>
                  <a:gd name="T150" fmla="+- 0 14031 13714"/>
                  <a:gd name="T151" fmla="*/ 14031 h 532"/>
                  <a:gd name="T152" fmla="+- 0 5429 4951"/>
                  <a:gd name="T153" fmla="*/ T152 w 1145"/>
                  <a:gd name="T154" fmla="+- 0 14019 13714"/>
                  <a:gd name="T155" fmla="*/ 14019 h 532"/>
                  <a:gd name="T156" fmla="+- 0 5461 4951"/>
                  <a:gd name="T157" fmla="*/ T156 w 1145"/>
                  <a:gd name="T158" fmla="+- 0 14243 13714"/>
                  <a:gd name="T159" fmla="*/ 14243 h 532"/>
                  <a:gd name="T160" fmla="+- 0 5514 4951"/>
                  <a:gd name="T161" fmla="*/ T160 w 1145"/>
                  <a:gd name="T162" fmla="+- 0 13798 13714"/>
                  <a:gd name="T163" fmla="*/ 13798 h 532"/>
                  <a:gd name="T164" fmla="+- 0 5472 4951"/>
                  <a:gd name="T165" fmla="*/ T164 w 1145"/>
                  <a:gd name="T166" fmla="+- 0 13746 13714"/>
                  <a:gd name="T167" fmla="*/ 13746 h 532"/>
                  <a:gd name="T168" fmla="+- 0 5501 4951"/>
                  <a:gd name="T169" fmla="*/ T168 w 1145"/>
                  <a:gd name="T170" fmla="+- 0 13852 13714"/>
                  <a:gd name="T171" fmla="*/ 13852 h 532"/>
                  <a:gd name="T172" fmla="+- 0 5488 4951"/>
                  <a:gd name="T173" fmla="*/ T172 w 1145"/>
                  <a:gd name="T174" fmla="+- 0 13931 13714"/>
                  <a:gd name="T175" fmla="*/ 13931 h 532"/>
                  <a:gd name="T176" fmla="+- 0 5479 4951"/>
                  <a:gd name="T177" fmla="*/ T176 w 1145"/>
                  <a:gd name="T178" fmla="+- 0 13911 13714"/>
                  <a:gd name="T179" fmla="*/ 13911 h 532"/>
                  <a:gd name="T180" fmla="+- 0 5515 4951"/>
                  <a:gd name="T181" fmla="*/ T180 w 1145"/>
                  <a:gd name="T182" fmla="+- 0 14001 13714"/>
                  <a:gd name="T183" fmla="*/ 14001 h 532"/>
                  <a:gd name="T184" fmla="+- 0 5490 4951"/>
                  <a:gd name="T185" fmla="*/ T184 w 1145"/>
                  <a:gd name="T186" fmla="+- 0 14051 13714"/>
                  <a:gd name="T187" fmla="*/ 14051 h 532"/>
                  <a:gd name="T188" fmla="+- 0 5545 4951"/>
                  <a:gd name="T189" fmla="*/ T188 w 1145"/>
                  <a:gd name="T190" fmla="+- 0 13852 13714"/>
                  <a:gd name="T191" fmla="*/ 13852 h 532"/>
                  <a:gd name="T192" fmla="+- 0 5631 4951"/>
                  <a:gd name="T193" fmla="*/ T192 w 1145"/>
                  <a:gd name="T194" fmla="+- 0 13914 13714"/>
                  <a:gd name="T195" fmla="*/ 13914 h 532"/>
                  <a:gd name="T196" fmla="+- 0 5631 4951"/>
                  <a:gd name="T197" fmla="*/ T196 w 1145"/>
                  <a:gd name="T198" fmla="+- 0 13942 13714"/>
                  <a:gd name="T199" fmla="*/ 13942 h 532"/>
                  <a:gd name="T200" fmla="+- 0 5647 4951"/>
                  <a:gd name="T201" fmla="*/ T200 w 1145"/>
                  <a:gd name="T202" fmla="+- 0 13987 13714"/>
                  <a:gd name="T203" fmla="*/ 13987 h 532"/>
                  <a:gd name="T204" fmla="+- 0 5677 4951"/>
                  <a:gd name="T205" fmla="*/ T204 w 1145"/>
                  <a:gd name="T206" fmla="+- 0 13912 13714"/>
                  <a:gd name="T207" fmla="*/ 13912 h 532"/>
                  <a:gd name="T208" fmla="+- 0 5880 4951"/>
                  <a:gd name="T209" fmla="*/ T208 w 1145"/>
                  <a:gd name="T210" fmla="+- 0 14024 13714"/>
                  <a:gd name="T211" fmla="*/ 14024 h 532"/>
                  <a:gd name="T212" fmla="+- 0 5801 4951"/>
                  <a:gd name="T213" fmla="*/ T212 w 1145"/>
                  <a:gd name="T214" fmla="+- 0 14048 13714"/>
                  <a:gd name="T215" fmla="*/ 14048 h 532"/>
                  <a:gd name="T216" fmla="+- 0 5964 4951"/>
                  <a:gd name="T217" fmla="*/ T216 w 1145"/>
                  <a:gd name="T218" fmla="+- 0 13991 13714"/>
                  <a:gd name="T219" fmla="*/ 13991 h 532"/>
                  <a:gd name="T220" fmla="+- 0 5968 4951"/>
                  <a:gd name="T221" fmla="*/ T220 w 1145"/>
                  <a:gd name="T222" fmla="+- 0 13915 13714"/>
                  <a:gd name="T223" fmla="*/ 13915 h 532"/>
                  <a:gd name="T224" fmla="+- 0 5944 4951"/>
                  <a:gd name="T225" fmla="*/ T224 w 1145"/>
                  <a:gd name="T226" fmla="+- 0 13934 13714"/>
                  <a:gd name="T227" fmla="*/ 13934 h 532"/>
                  <a:gd name="T228" fmla="+- 0 5928 4951"/>
                  <a:gd name="T229" fmla="*/ T228 w 1145"/>
                  <a:gd name="T230" fmla="+- 0 13991 13714"/>
                  <a:gd name="T231" fmla="*/ 13991 h 532"/>
                  <a:gd name="T232" fmla="+- 0 6000 4951"/>
                  <a:gd name="T233" fmla="*/ T232 w 1145"/>
                  <a:gd name="T234" fmla="+- 0 14048 13714"/>
                  <a:gd name="T235" fmla="*/ 14048 h 532"/>
                  <a:gd name="T236" fmla="+- 0 6017 4951"/>
                  <a:gd name="T237" fmla="*/ T236 w 1145"/>
                  <a:gd name="T238" fmla="+- 0 13912 13714"/>
                  <a:gd name="T239" fmla="*/ 13912 h 53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 ang="0">
                    <a:pos x="T233" y="T235"/>
                  </a:cxn>
                  <a:cxn ang="0">
                    <a:pos x="T237" y="T239"/>
                  </a:cxn>
                </a:cxnLst>
                <a:rect l="0" t="0" r="r" b="b"/>
                <a:pathLst>
                  <a:path w="1145" h="532">
                    <a:moveTo>
                      <a:pt x="115" y="63"/>
                    </a:moveTo>
                    <a:lnTo>
                      <a:pt x="63" y="63"/>
                    </a:lnTo>
                    <a:lnTo>
                      <a:pt x="66" y="85"/>
                    </a:lnTo>
                    <a:lnTo>
                      <a:pt x="87" y="85"/>
                    </a:lnTo>
                    <a:lnTo>
                      <a:pt x="87" y="116"/>
                    </a:lnTo>
                    <a:lnTo>
                      <a:pt x="82" y="119"/>
                    </a:lnTo>
                    <a:lnTo>
                      <a:pt x="77" y="120"/>
                    </a:lnTo>
                    <a:lnTo>
                      <a:pt x="63" y="120"/>
                    </a:lnTo>
                    <a:lnTo>
                      <a:pt x="55" y="117"/>
                    </a:lnTo>
                    <a:lnTo>
                      <a:pt x="50" y="112"/>
                    </a:lnTo>
                    <a:lnTo>
                      <a:pt x="46" y="106"/>
                    </a:lnTo>
                    <a:lnTo>
                      <a:pt x="42" y="97"/>
                    </a:lnTo>
                    <a:lnTo>
                      <a:pt x="40" y="86"/>
                    </a:lnTo>
                    <a:lnTo>
                      <a:pt x="40" y="73"/>
                    </a:lnTo>
                    <a:lnTo>
                      <a:pt x="40" y="59"/>
                    </a:lnTo>
                    <a:lnTo>
                      <a:pt x="42" y="47"/>
                    </a:lnTo>
                    <a:lnTo>
                      <a:pt x="46" y="37"/>
                    </a:lnTo>
                    <a:lnTo>
                      <a:pt x="51" y="29"/>
                    </a:lnTo>
                    <a:lnTo>
                      <a:pt x="56" y="25"/>
                    </a:lnTo>
                    <a:lnTo>
                      <a:pt x="63" y="23"/>
                    </a:lnTo>
                    <a:lnTo>
                      <a:pt x="81" y="23"/>
                    </a:lnTo>
                    <a:lnTo>
                      <a:pt x="90" y="26"/>
                    </a:lnTo>
                    <a:lnTo>
                      <a:pt x="99" y="33"/>
                    </a:lnTo>
                    <a:lnTo>
                      <a:pt x="108" y="23"/>
                    </a:lnTo>
                    <a:lnTo>
                      <a:pt x="114" y="16"/>
                    </a:lnTo>
                    <a:lnTo>
                      <a:pt x="104" y="9"/>
                    </a:lnTo>
                    <a:lnTo>
                      <a:pt x="94" y="4"/>
                    </a:lnTo>
                    <a:lnTo>
                      <a:pt x="83" y="1"/>
                    </a:lnTo>
                    <a:lnTo>
                      <a:pt x="71" y="0"/>
                    </a:lnTo>
                    <a:lnTo>
                      <a:pt x="58" y="0"/>
                    </a:lnTo>
                    <a:lnTo>
                      <a:pt x="47" y="3"/>
                    </a:lnTo>
                    <a:lnTo>
                      <a:pt x="38" y="10"/>
                    </a:lnTo>
                    <a:lnTo>
                      <a:pt x="25" y="21"/>
                    </a:lnTo>
                    <a:lnTo>
                      <a:pt x="16" y="35"/>
                    </a:lnTo>
                    <a:lnTo>
                      <a:pt x="11" y="52"/>
                    </a:lnTo>
                    <a:lnTo>
                      <a:pt x="9" y="72"/>
                    </a:lnTo>
                    <a:lnTo>
                      <a:pt x="10" y="85"/>
                    </a:lnTo>
                    <a:lnTo>
                      <a:pt x="10" y="86"/>
                    </a:lnTo>
                    <a:lnTo>
                      <a:pt x="13" y="98"/>
                    </a:lnTo>
                    <a:lnTo>
                      <a:pt x="17" y="109"/>
                    </a:lnTo>
                    <a:lnTo>
                      <a:pt x="24" y="119"/>
                    </a:lnTo>
                    <a:lnTo>
                      <a:pt x="33" y="128"/>
                    </a:lnTo>
                    <a:lnTo>
                      <a:pt x="43" y="135"/>
                    </a:lnTo>
                    <a:lnTo>
                      <a:pt x="56" y="139"/>
                    </a:lnTo>
                    <a:lnTo>
                      <a:pt x="70" y="140"/>
                    </a:lnTo>
                    <a:lnTo>
                      <a:pt x="82" y="139"/>
                    </a:lnTo>
                    <a:lnTo>
                      <a:pt x="93" y="137"/>
                    </a:lnTo>
                    <a:lnTo>
                      <a:pt x="104" y="133"/>
                    </a:lnTo>
                    <a:lnTo>
                      <a:pt x="115" y="128"/>
                    </a:lnTo>
                    <a:lnTo>
                      <a:pt x="115" y="120"/>
                    </a:lnTo>
                    <a:lnTo>
                      <a:pt x="115" y="63"/>
                    </a:lnTo>
                    <a:close/>
                    <a:moveTo>
                      <a:pt x="117" y="334"/>
                    </a:moveTo>
                    <a:lnTo>
                      <a:pt x="107" y="302"/>
                    </a:lnTo>
                    <a:lnTo>
                      <a:pt x="99" y="279"/>
                    </a:lnTo>
                    <a:lnTo>
                      <a:pt x="83" y="228"/>
                    </a:lnTo>
                    <a:lnTo>
                      <a:pt x="74" y="198"/>
                    </a:lnTo>
                    <a:lnTo>
                      <a:pt x="71" y="198"/>
                    </a:lnTo>
                    <a:lnTo>
                      <a:pt x="71" y="279"/>
                    </a:lnTo>
                    <a:lnTo>
                      <a:pt x="45" y="279"/>
                    </a:lnTo>
                    <a:lnTo>
                      <a:pt x="47" y="270"/>
                    </a:lnTo>
                    <a:lnTo>
                      <a:pt x="49" y="264"/>
                    </a:lnTo>
                    <a:lnTo>
                      <a:pt x="52" y="254"/>
                    </a:lnTo>
                    <a:lnTo>
                      <a:pt x="54" y="244"/>
                    </a:lnTo>
                    <a:lnTo>
                      <a:pt x="58" y="228"/>
                    </a:lnTo>
                    <a:lnTo>
                      <a:pt x="62" y="245"/>
                    </a:lnTo>
                    <a:lnTo>
                      <a:pt x="67" y="265"/>
                    </a:lnTo>
                    <a:lnTo>
                      <a:pt x="71" y="279"/>
                    </a:lnTo>
                    <a:lnTo>
                      <a:pt x="71" y="198"/>
                    </a:lnTo>
                    <a:lnTo>
                      <a:pt x="44" y="198"/>
                    </a:lnTo>
                    <a:lnTo>
                      <a:pt x="0" y="334"/>
                    </a:lnTo>
                    <a:lnTo>
                      <a:pt x="28" y="334"/>
                    </a:lnTo>
                    <a:lnTo>
                      <a:pt x="38" y="302"/>
                    </a:lnTo>
                    <a:lnTo>
                      <a:pt x="78" y="302"/>
                    </a:lnTo>
                    <a:lnTo>
                      <a:pt x="87" y="334"/>
                    </a:lnTo>
                    <a:lnTo>
                      <a:pt x="117" y="334"/>
                    </a:lnTo>
                    <a:close/>
                    <a:moveTo>
                      <a:pt x="166" y="393"/>
                    </a:moveTo>
                    <a:lnTo>
                      <a:pt x="138" y="393"/>
                    </a:lnTo>
                    <a:lnTo>
                      <a:pt x="127" y="445"/>
                    </a:lnTo>
                    <a:lnTo>
                      <a:pt x="124" y="457"/>
                    </a:lnTo>
                    <a:lnTo>
                      <a:pt x="122" y="471"/>
                    </a:lnTo>
                    <a:lnTo>
                      <a:pt x="120" y="483"/>
                    </a:lnTo>
                    <a:lnTo>
                      <a:pt x="119" y="490"/>
                    </a:lnTo>
                    <a:lnTo>
                      <a:pt x="116" y="467"/>
                    </a:lnTo>
                    <a:lnTo>
                      <a:pt x="112" y="448"/>
                    </a:lnTo>
                    <a:lnTo>
                      <a:pt x="110" y="436"/>
                    </a:lnTo>
                    <a:lnTo>
                      <a:pt x="101" y="393"/>
                    </a:lnTo>
                    <a:lnTo>
                      <a:pt x="71" y="393"/>
                    </a:lnTo>
                    <a:lnTo>
                      <a:pt x="58" y="450"/>
                    </a:lnTo>
                    <a:lnTo>
                      <a:pt x="56" y="462"/>
                    </a:lnTo>
                    <a:lnTo>
                      <a:pt x="54" y="475"/>
                    </a:lnTo>
                    <a:lnTo>
                      <a:pt x="53" y="485"/>
                    </a:lnTo>
                    <a:lnTo>
                      <a:pt x="52" y="492"/>
                    </a:lnTo>
                    <a:lnTo>
                      <a:pt x="51" y="488"/>
                    </a:lnTo>
                    <a:lnTo>
                      <a:pt x="50" y="479"/>
                    </a:lnTo>
                    <a:lnTo>
                      <a:pt x="48" y="465"/>
                    </a:lnTo>
                    <a:lnTo>
                      <a:pt x="45" y="447"/>
                    </a:lnTo>
                    <a:lnTo>
                      <a:pt x="33" y="393"/>
                    </a:lnTo>
                    <a:lnTo>
                      <a:pt x="4" y="393"/>
                    </a:lnTo>
                    <a:lnTo>
                      <a:pt x="36" y="530"/>
                    </a:lnTo>
                    <a:lnTo>
                      <a:pt x="67" y="530"/>
                    </a:lnTo>
                    <a:lnTo>
                      <a:pt x="75" y="492"/>
                    </a:lnTo>
                    <a:lnTo>
                      <a:pt x="83" y="455"/>
                    </a:lnTo>
                    <a:lnTo>
                      <a:pt x="85" y="436"/>
                    </a:lnTo>
                    <a:lnTo>
                      <a:pt x="86" y="441"/>
                    </a:lnTo>
                    <a:lnTo>
                      <a:pt x="87" y="450"/>
                    </a:lnTo>
                    <a:lnTo>
                      <a:pt x="89" y="462"/>
                    </a:lnTo>
                    <a:lnTo>
                      <a:pt x="92" y="475"/>
                    </a:lnTo>
                    <a:lnTo>
                      <a:pt x="104" y="530"/>
                    </a:lnTo>
                    <a:lnTo>
                      <a:pt x="134" y="530"/>
                    </a:lnTo>
                    <a:lnTo>
                      <a:pt x="143" y="490"/>
                    </a:lnTo>
                    <a:lnTo>
                      <a:pt x="166" y="393"/>
                    </a:lnTo>
                    <a:close/>
                    <a:moveTo>
                      <a:pt x="205" y="198"/>
                    </a:moveTo>
                    <a:lnTo>
                      <a:pt x="107" y="198"/>
                    </a:lnTo>
                    <a:lnTo>
                      <a:pt x="107" y="221"/>
                    </a:lnTo>
                    <a:lnTo>
                      <a:pt x="141" y="221"/>
                    </a:lnTo>
                    <a:lnTo>
                      <a:pt x="141" y="334"/>
                    </a:lnTo>
                    <a:lnTo>
                      <a:pt x="168" y="334"/>
                    </a:lnTo>
                    <a:lnTo>
                      <a:pt x="168" y="221"/>
                    </a:lnTo>
                    <a:lnTo>
                      <a:pt x="201" y="221"/>
                    </a:lnTo>
                    <a:lnTo>
                      <a:pt x="205" y="198"/>
                    </a:lnTo>
                    <a:close/>
                    <a:moveTo>
                      <a:pt x="218" y="116"/>
                    </a:moveTo>
                    <a:lnTo>
                      <a:pt x="169" y="116"/>
                    </a:lnTo>
                    <a:lnTo>
                      <a:pt x="169" y="3"/>
                    </a:lnTo>
                    <a:lnTo>
                      <a:pt x="141" y="3"/>
                    </a:lnTo>
                    <a:lnTo>
                      <a:pt x="141" y="138"/>
                    </a:lnTo>
                    <a:lnTo>
                      <a:pt x="213" y="138"/>
                    </a:lnTo>
                    <a:lnTo>
                      <a:pt x="218" y="116"/>
                    </a:lnTo>
                    <a:close/>
                    <a:moveTo>
                      <a:pt x="278" y="529"/>
                    </a:moveTo>
                    <a:lnTo>
                      <a:pt x="268" y="497"/>
                    </a:lnTo>
                    <a:lnTo>
                      <a:pt x="260" y="474"/>
                    </a:lnTo>
                    <a:lnTo>
                      <a:pt x="244" y="423"/>
                    </a:lnTo>
                    <a:lnTo>
                      <a:pt x="235" y="393"/>
                    </a:lnTo>
                    <a:lnTo>
                      <a:pt x="232" y="393"/>
                    </a:lnTo>
                    <a:lnTo>
                      <a:pt x="232" y="474"/>
                    </a:lnTo>
                    <a:lnTo>
                      <a:pt x="206" y="474"/>
                    </a:lnTo>
                    <a:lnTo>
                      <a:pt x="208" y="465"/>
                    </a:lnTo>
                    <a:lnTo>
                      <a:pt x="210" y="459"/>
                    </a:lnTo>
                    <a:lnTo>
                      <a:pt x="213" y="448"/>
                    </a:lnTo>
                    <a:lnTo>
                      <a:pt x="215" y="439"/>
                    </a:lnTo>
                    <a:lnTo>
                      <a:pt x="219" y="423"/>
                    </a:lnTo>
                    <a:lnTo>
                      <a:pt x="223" y="441"/>
                    </a:lnTo>
                    <a:lnTo>
                      <a:pt x="228" y="460"/>
                    </a:lnTo>
                    <a:lnTo>
                      <a:pt x="232" y="474"/>
                    </a:lnTo>
                    <a:lnTo>
                      <a:pt x="232" y="393"/>
                    </a:lnTo>
                    <a:lnTo>
                      <a:pt x="205" y="393"/>
                    </a:lnTo>
                    <a:lnTo>
                      <a:pt x="161" y="529"/>
                    </a:lnTo>
                    <a:lnTo>
                      <a:pt x="189" y="529"/>
                    </a:lnTo>
                    <a:lnTo>
                      <a:pt x="199" y="497"/>
                    </a:lnTo>
                    <a:lnTo>
                      <a:pt x="239" y="497"/>
                    </a:lnTo>
                    <a:lnTo>
                      <a:pt x="248" y="529"/>
                    </a:lnTo>
                    <a:lnTo>
                      <a:pt x="278" y="529"/>
                    </a:lnTo>
                    <a:close/>
                    <a:moveTo>
                      <a:pt x="341" y="70"/>
                    </a:moveTo>
                    <a:lnTo>
                      <a:pt x="337" y="41"/>
                    </a:lnTo>
                    <a:lnTo>
                      <a:pt x="327" y="22"/>
                    </a:lnTo>
                    <a:lnTo>
                      <a:pt x="325" y="19"/>
                    </a:lnTo>
                    <a:lnTo>
                      <a:pt x="310" y="8"/>
                    </a:lnTo>
                    <a:lnTo>
                      <a:pt x="310" y="57"/>
                    </a:lnTo>
                    <a:lnTo>
                      <a:pt x="310" y="71"/>
                    </a:lnTo>
                    <a:lnTo>
                      <a:pt x="308" y="93"/>
                    </a:lnTo>
                    <a:lnTo>
                      <a:pt x="303" y="108"/>
                    </a:lnTo>
                    <a:lnTo>
                      <a:pt x="295" y="117"/>
                    </a:lnTo>
                    <a:lnTo>
                      <a:pt x="283" y="120"/>
                    </a:lnTo>
                    <a:lnTo>
                      <a:pt x="276" y="120"/>
                    </a:lnTo>
                    <a:lnTo>
                      <a:pt x="271" y="118"/>
                    </a:lnTo>
                    <a:lnTo>
                      <a:pt x="266" y="115"/>
                    </a:lnTo>
                    <a:lnTo>
                      <a:pt x="261" y="109"/>
                    </a:lnTo>
                    <a:lnTo>
                      <a:pt x="257" y="100"/>
                    </a:lnTo>
                    <a:lnTo>
                      <a:pt x="255" y="87"/>
                    </a:lnTo>
                    <a:lnTo>
                      <a:pt x="254" y="71"/>
                    </a:lnTo>
                    <a:lnTo>
                      <a:pt x="254" y="55"/>
                    </a:lnTo>
                    <a:lnTo>
                      <a:pt x="256" y="43"/>
                    </a:lnTo>
                    <a:lnTo>
                      <a:pt x="265" y="27"/>
                    </a:lnTo>
                    <a:lnTo>
                      <a:pt x="273" y="22"/>
                    </a:lnTo>
                    <a:lnTo>
                      <a:pt x="297" y="22"/>
                    </a:lnTo>
                    <a:lnTo>
                      <a:pt x="304" y="32"/>
                    </a:lnTo>
                    <a:lnTo>
                      <a:pt x="306" y="39"/>
                    </a:lnTo>
                    <a:lnTo>
                      <a:pt x="308" y="47"/>
                    </a:lnTo>
                    <a:lnTo>
                      <a:pt x="310" y="57"/>
                    </a:lnTo>
                    <a:lnTo>
                      <a:pt x="310" y="8"/>
                    </a:lnTo>
                    <a:lnTo>
                      <a:pt x="307" y="6"/>
                    </a:lnTo>
                    <a:lnTo>
                      <a:pt x="283" y="1"/>
                    </a:lnTo>
                    <a:lnTo>
                      <a:pt x="272" y="1"/>
                    </a:lnTo>
                    <a:lnTo>
                      <a:pt x="263" y="3"/>
                    </a:lnTo>
                    <a:lnTo>
                      <a:pt x="255" y="8"/>
                    </a:lnTo>
                    <a:lnTo>
                      <a:pt x="241" y="18"/>
                    </a:lnTo>
                    <a:lnTo>
                      <a:pt x="232" y="32"/>
                    </a:lnTo>
                    <a:lnTo>
                      <a:pt x="226" y="50"/>
                    </a:lnTo>
                    <a:lnTo>
                      <a:pt x="224" y="71"/>
                    </a:lnTo>
                    <a:lnTo>
                      <a:pt x="225" y="85"/>
                    </a:lnTo>
                    <a:lnTo>
                      <a:pt x="228" y="99"/>
                    </a:lnTo>
                    <a:lnTo>
                      <a:pt x="233" y="111"/>
                    </a:lnTo>
                    <a:lnTo>
                      <a:pt x="239" y="121"/>
                    </a:lnTo>
                    <a:lnTo>
                      <a:pt x="248" y="130"/>
                    </a:lnTo>
                    <a:lnTo>
                      <a:pt x="258" y="136"/>
                    </a:lnTo>
                    <a:lnTo>
                      <a:pt x="270" y="139"/>
                    </a:lnTo>
                    <a:lnTo>
                      <a:pt x="284" y="141"/>
                    </a:lnTo>
                    <a:lnTo>
                      <a:pt x="295" y="141"/>
                    </a:lnTo>
                    <a:lnTo>
                      <a:pt x="303" y="139"/>
                    </a:lnTo>
                    <a:lnTo>
                      <a:pt x="311" y="134"/>
                    </a:lnTo>
                    <a:lnTo>
                      <a:pt x="324" y="124"/>
                    </a:lnTo>
                    <a:lnTo>
                      <a:pt x="327" y="120"/>
                    </a:lnTo>
                    <a:lnTo>
                      <a:pt x="333" y="110"/>
                    </a:lnTo>
                    <a:lnTo>
                      <a:pt x="339" y="91"/>
                    </a:lnTo>
                    <a:lnTo>
                      <a:pt x="341" y="70"/>
                    </a:lnTo>
                    <a:close/>
                    <a:moveTo>
                      <a:pt x="352" y="334"/>
                    </a:moveTo>
                    <a:lnTo>
                      <a:pt x="344" y="239"/>
                    </a:lnTo>
                    <a:lnTo>
                      <a:pt x="340" y="198"/>
                    </a:lnTo>
                    <a:lnTo>
                      <a:pt x="305" y="198"/>
                    </a:lnTo>
                    <a:lnTo>
                      <a:pt x="285" y="273"/>
                    </a:lnTo>
                    <a:lnTo>
                      <a:pt x="283" y="281"/>
                    </a:lnTo>
                    <a:lnTo>
                      <a:pt x="282" y="288"/>
                    </a:lnTo>
                    <a:lnTo>
                      <a:pt x="281" y="281"/>
                    </a:lnTo>
                    <a:lnTo>
                      <a:pt x="280" y="276"/>
                    </a:lnTo>
                    <a:lnTo>
                      <a:pt x="270" y="239"/>
                    </a:lnTo>
                    <a:lnTo>
                      <a:pt x="260" y="198"/>
                    </a:lnTo>
                    <a:lnTo>
                      <a:pt x="225" y="198"/>
                    </a:lnTo>
                    <a:lnTo>
                      <a:pt x="212" y="334"/>
                    </a:lnTo>
                    <a:lnTo>
                      <a:pt x="239" y="334"/>
                    </a:lnTo>
                    <a:lnTo>
                      <a:pt x="244" y="256"/>
                    </a:lnTo>
                    <a:lnTo>
                      <a:pt x="245" y="247"/>
                    </a:lnTo>
                    <a:lnTo>
                      <a:pt x="245" y="239"/>
                    </a:lnTo>
                    <a:lnTo>
                      <a:pt x="246" y="247"/>
                    </a:lnTo>
                    <a:lnTo>
                      <a:pt x="248" y="256"/>
                    </a:lnTo>
                    <a:lnTo>
                      <a:pt x="250" y="263"/>
                    </a:lnTo>
                    <a:lnTo>
                      <a:pt x="270" y="334"/>
                    </a:lnTo>
                    <a:lnTo>
                      <a:pt x="293" y="334"/>
                    </a:lnTo>
                    <a:lnTo>
                      <a:pt x="306" y="288"/>
                    </a:lnTo>
                    <a:lnTo>
                      <a:pt x="317" y="251"/>
                    </a:lnTo>
                    <a:lnTo>
                      <a:pt x="318" y="246"/>
                    </a:lnTo>
                    <a:lnTo>
                      <a:pt x="319" y="239"/>
                    </a:lnTo>
                    <a:lnTo>
                      <a:pt x="319" y="247"/>
                    </a:lnTo>
                    <a:lnTo>
                      <a:pt x="320" y="256"/>
                    </a:lnTo>
                    <a:lnTo>
                      <a:pt x="325" y="334"/>
                    </a:lnTo>
                    <a:lnTo>
                      <a:pt x="352" y="334"/>
                    </a:lnTo>
                    <a:close/>
                    <a:moveTo>
                      <a:pt x="366" y="393"/>
                    </a:moveTo>
                    <a:lnTo>
                      <a:pt x="268" y="393"/>
                    </a:lnTo>
                    <a:lnTo>
                      <a:pt x="268" y="416"/>
                    </a:lnTo>
                    <a:lnTo>
                      <a:pt x="302" y="416"/>
                    </a:lnTo>
                    <a:lnTo>
                      <a:pt x="302" y="529"/>
                    </a:lnTo>
                    <a:lnTo>
                      <a:pt x="329" y="529"/>
                    </a:lnTo>
                    <a:lnTo>
                      <a:pt x="329" y="416"/>
                    </a:lnTo>
                    <a:lnTo>
                      <a:pt x="362" y="416"/>
                    </a:lnTo>
                    <a:lnTo>
                      <a:pt x="366" y="393"/>
                    </a:lnTo>
                    <a:close/>
                    <a:moveTo>
                      <a:pt x="458" y="101"/>
                    </a:moveTo>
                    <a:lnTo>
                      <a:pt x="456" y="88"/>
                    </a:lnTo>
                    <a:lnTo>
                      <a:pt x="451" y="79"/>
                    </a:lnTo>
                    <a:lnTo>
                      <a:pt x="442" y="71"/>
                    </a:lnTo>
                    <a:lnTo>
                      <a:pt x="431" y="66"/>
                    </a:lnTo>
                    <a:lnTo>
                      <a:pt x="437" y="64"/>
                    </a:lnTo>
                    <a:lnTo>
                      <a:pt x="440" y="63"/>
                    </a:lnTo>
                    <a:lnTo>
                      <a:pt x="443" y="59"/>
                    </a:lnTo>
                    <a:lnTo>
                      <a:pt x="446" y="57"/>
                    </a:lnTo>
                    <a:lnTo>
                      <a:pt x="450" y="54"/>
                    </a:lnTo>
                    <a:lnTo>
                      <a:pt x="453" y="46"/>
                    </a:lnTo>
                    <a:lnTo>
                      <a:pt x="453" y="27"/>
                    </a:lnTo>
                    <a:lnTo>
                      <a:pt x="452" y="26"/>
                    </a:lnTo>
                    <a:lnTo>
                      <a:pt x="449" y="19"/>
                    </a:lnTo>
                    <a:lnTo>
                      <a:pt x="433" y="5"/>
                    </a:lnTo>
                    <a:lnTo>
                      <a:pt x="427" y="3"/>
                    </a:lnTo>
                    <a:lnTo>
                      <a:pt x="427" y="89"/>
                    </a:lnTo>
                    <a:lnTo>
                      <a:pt x="427" y="104"/>
                    </a:lnTo>
                    <a:lnTo>
                      <a:pt x="424" y="110"/>
                    </a:lnTo>
                    <a:lnTo>
                      <a:pt x="420" y="113"/>
                    </a:lnTo>
                    <a:lnTo>
                      <a:pt x="417" y="115"/>
                    </a:lnTo>
                    <a:lnTo>
                      <a:pt x="413" y="116"/>
                    </a:lnTo>
                    <a:lnTo>
                      <a:pt x="390" y="116"/>
                    </a:lnTo>
                    <a:lnTo>
                      <a:pt x="390" y="79"/>
                    </a:lnTo>
                    <a:lnTo>
                      <a:pt x="412" y="79"/>
                    </a:lnTo>
                    <a:lnTo>
                      <a:pt x="414" y="80"/>
                    </a:lnTo>
                    <a:lnTo>
                      <a:pt x="423" y="82"/>
                    </a:lnTo>
                    <a:lnTo>
                      <a:pt x="427" y="89"/>
                    </a:lnTo>
                    <a:lnTo>
                      <a:pt x="427" y="3"/>
                    </a:lnTo>
                    <a:lnTo>
                      <a:pt x="425" y="3"/>
                    </a:lnTo>
                    <a:lnTo>
                      <a:pt x="424" y="3"/>
                    </a:lnTo>
                    <a:lnTo>
                      <a:pt x="424" y="36"/>
                    </a:lnTo>
                    <a:lnTo>
                      <a:pt x="424" y="47"/>
                    </a:lnTo>
                    <a:lnTo>
                      <a:pt x="421" y="53"/>
                    </a:lnTo>
                    <a:lnTo>
                      <a:pt x="417" y="55"/>
                    </a:lnTo>
                    <a:lnTo>
                      <a:pt x="415" y="56"/>
                    </a:lnTo>
                    <a:lnTo>
                      <a:pt x="412" y="57"/>
                    </a:lnTo>
                    <a:lnTo>
                      <a:pt x="389" y="57"/>
                    </a:lnTo>
                    <a:lnTo>
                      <a:pt x="389" y="26"/>
                    </a:lnTo>
                    <a:lnTo>
                      <a:pt x="411" y="26"/>
                    </a:lnTo>
                    <a:lnTo>
                      <a:pt x="414" y="27"/>
                    </a:lnTo>
                    <a:lnTo>
                      <a:pt x="416" y="28"/>
                    </a:lnTo>
                    <a:lnTo>
                      <a:pt x="421" y="30"/>
                    </a:lnTo>
                    <a:lnTo>
                      <a:pt x="424" y="36"/>
                    </a:lnTo>
                    <a:lnTo>
                      <a:pt x="424" y="3"/>
                    </a:lnTo>
                    <a:lnTo>
                      <a:pt x="362" y="3"/>
                    </a:lnTo>
                    <a:lnTo>
                      <a:pt x="362" y="138"/>
                    </a:lnTo>
                    <a:lnTo>
                      <a:pt x="412" y="138"/>
                    </a:lnTo>
                    <a:lnTo>
                      <a:pt x="418" y="138"/>
                    </a:lnTo>
                    <a:lnTo>
                      <a:pt x="422" y="138"/>
                    </a:lnTo>
                    <a:lnTo>
                      <a:pt x="438" y="134"/>
                    </a:lnTo>
                    <a:lnTo>
                      <a:pt x="449" y="126"/>
                    </a:lnTo>
                    <a:lnTo>
                      <a:pt x="455" y="116"/>
                    </a:lnTo>
                    <a:lnTo>
                      <a:pt x="456" y="114"/>
                    </a:lnTo>
                    <a:lnTo>
                      <a:pt x="458" y="101"/>
                    </a:lnTo>
                    <a:close/>
                    <a:moveTo>
                      <a:pt x="467" y="519"/>
                    </a:moveTo>
                    <a:lnTo>
                      <a:pt x="461" y="511"/>
                    </a:lnTo>
                    <a:lnTo>
                      <a:pt x="455" y="502"/>
                    </a:lnTo>
                    <a:lnTo>
                      <a:pt x="447" y="508"/>
                    </a:lnTo>
                    <a:lnTo>
                      <a:pt x="440" y="511"/>
                    </a:lnTo>
                    <a:lnTo>
                      <a:pt x="420" y="511"/>
                    </a:lnTo>
                    <a:lnTo>
                      <a:pt x="411" y="505"/>
                    </a:lnTo>
                    <a:lnTo>
                      <a:pt x="401" y="488"/>
                    </a:lnTo>
                    <a:lnTo>
                      <a:pt x="400" y="478"/>
                    </a:lnTo>
                    <a:lnTo>
                      <a:pt x="400" y="443"/>
                    </a:lnTo>
                    <a:lnTo>
                      <a:pt x="402" y="432"/>
                    </a:lnTo>
                    <a:lnTo>
                      <a:pt x="412" y="417"/>
                    </a:lnTo>
                    <a:lnTo>
                      <a:pt x="421" y="412"/>
                    </a:lnTo>
                    <a:lnTo>
                      <a:pt x="438" y="412"/>
                    </a:lnTo>
                    <a:lnTo>
                      <a:pt x="445" y="415"/>
                    </a:lnTo>
                    <a:lnTo>
                      <a:pt x="452" y="420"/>
                    </a:lnTo>
                    <a:lnTo>
                      <a:pt x="457" y="412"/>
                    </a:lnTo>
                    <a:lnTo>
                      <a:pt x="464" y="401"/>
                    </a:lnTo>
                    <a:lnTo>
                      <a:pt x="457" y="395"/>
                    </a:lnTo>
                    <a:lnTo>
                      <a:pt x="443" y="391"/>
                    </a:lnTo>
                    <a:lnTo>
                      <a:pt x="430" y="391"/>
                    </a:lnTo>
                    <a:lnTo>
                      <a:pt x="414" y="393"/>
                    </a:lnTo>
                    <a:lnTo>
                      <a:pt x="400" y="399"/>
                    </a:lnTo>
                    <a:lnTo>
                      <a:pt x="388" y="409"/>
                    </a:lnTo>
                    <a:lnTo>
                      <a:pt x="378" y="422"/>
                    </a:lnTo>
                    <a:lnTo>
                      <a:pt x="374" y="431"/>
                    </a:lnTo>
                    <a:lnTo>
                      <a:pt x="371" y="441"/>
                    </a:lnTo>
                    <a:lnTo>
                      <a:pt x="369" y="452"/>
                    </a:lnTo>
                    <a:lnTo>
                      <a:pt x="369" y="464"/>
                    </a:lnTo>
                    <a:lnTo>
                      <a:pt x="370" y="478"/>
                    </a:lnTo>
                    <a:lnTo>
                      <a:pt x="373" y="491"/>
                    </a:lnTo>
                    <a:lnTo>
                      <a:pt x="378" y="503"/>
                    </a:lnTo>
                    <a:lnTo>
                      <a:pt x="385" y="513"/>
                    </a:lnTo>
                    <a:lnTo>
                      <a:pt x="394" y="521"/>
                    </a:lnTo>
                    <a:lnTo>
                      <a:pt x="405" y="527"/>
                    </a:lnTo>
                    <a:lnTo>
                      <a:pt x="416" y="530"/>
                    </a:lnTo>
                    <a:lnTo>
                      <a:pt x="430" y="532"/>
                    </a:lnTo>
                    <a:lnTo>
                      <a:pt x="445" y="532"/>
                    </a:lnTo>
                    <a:lnTo>
                      <a:pt x="457" y="528"/>
                    </a:lnTo>
                    <a:lnTo>
                      <a:pt x="467" y="519"/>
                    </a:lnTo>
                    <a:close/>
                    <a:moveTo>
                      <a:pt x="486" y="265"/>
                    </a:moveTo>
                    <a:lnTo>
                      <a:pt x="482" y="237"/>
                    </a:lnTo>
                    <a:lnTo>
                      <a:pt x="471" y="217"/>
                    </a:lnTo>
                    <a:lnTo>
                      <a:pt x="470" y="215"/>
                    </a:lnTo>
                    <a:lnTo>
                      <a:pt x="454" y="203"/>
                    </a:lnTo>
                    <a:lnTo>
                      <a:pt x="454" y="252"/>
                    </a:lnTo>
                    <a:lnTo>
                      <a:pt x="454" y="266"/>
                    </a:lnTo>
                    <a:lnTo>
                      <a:pt x="453" y="288"/>
                    </a:lnTo>
                    <a:lnTo>
                      <a:pt x="448" y="304"/>
                    </a:lnTo>
                    <a:lnTo>
                      <a:pt x="439" y="312"/>
                    </a:lnTo>
                    <a:lnTo>
                      <a:pt x="427" y="315"/>
                    </a:lnTo>
                    <a:lnTo>
                      <a:pt x="421" y="315"/>
                    </a:lnTo>
                    <a:lnTo>
                      <a:pt x="415" y="314"/>
                    </a:lnTo>
                    <a:lnTo>
                      <a:pt x="411" y="310"/>
                    </a:lnTo>
                    <a:lnTo>
                      <a:pt x="406" y="304"/>
                    </a:lnTo>
                    <a:lnTo>
                      <a:pt x="402" y="295"/>
                    </a:lnTo>
                    <a:lnTo>
                      <a:pt x="400" y="282"/>
                    </a:lnTo>
                    <a:lnTo>
                      <a:pt x="399" y="266"/>
                    </a:lnTo>
                    <a:lnTo>
                      <a:pt x="399" y="250"/>
                    </a:lnTo>
                    <a:lnTo>
                      <a:pt x="401" y="238"/>
                    </a:lnTo>
                    <a:lnTo>
                      <a:pt x="407" y="228"/>
                    </a:lnTo>
                    <a:lnTo>
                      <a:pt x="410" y="222"/>
                    </a:lnTo>
                    <a:lnTo>
                      <a:pt x="418" y="217"/>
                    </a:lnTo>
                    <a:lnTo>
                      <a:pt x="441" y="217"/>
                    </a:lnTo>
                    <a:lnTo>
                      <a:pt x="449" y="228"/>
                    </a:lnTo>
                    <a:lnTo>
                      <a:pt x="453" y="242"/>
                    </a:lnTo>
                    <a:lnTo>
                      <a:pt x="454" y="252"/>
                    </a:lnTo>
                    <a:lnTo>
                      <a:pt x="454" y="203"/>
                    </a:lnTo>
                    <a:lnTo>
                      <a:pt x="452" y="201"/>
                    </a:lnTo>
                    <a:lnTo>
                      <a:pt x="427" y="196"/>
                    </a:lnTo>
                    <a:lnTo>
                      <a:pt x="417" y="196"/>
                    </a:lnTo>
                    <a:lnTo>
                      <a:pt x="407" y="199"/>
                    </a:lnTo>
                    <a:lnTo>
                      <a:pt x="399" y="203"/>
                    </a:lnTo>
                    <a:lnTo>
                      <a:pt x="386" y="213"/>
                    </a:lnTo>
                    <a:lnTo>
                      <a:pt x="376" y="228"/>
                    </a:lnTo>
                    <a:lnTo>
                      <a:pt x="370" y="246"/>
                    </a:lnTo>
                    <a:lnTo>
                      <a:pt x="368" y="266"/>
                    </a:lnTo>
                    <a:lnTo>
                      <a:pt x="369" y="281"/>
                    </a:lnTo>
                    <a:lnTo>
                      <a:pt x="372" y="294"/>
                    </a:lnTo>
                    <a:lnTo>
                      <a:pt x="377" y="306"/>
                    </a:lnTo>
                    <a:lnTo>
                      <a:pt x="384" y="317"/>
                    </a:lnTo>
                    <a:lnTo>
                      <a:pt x="392" y="326"/>
                    </a:lnTo>
                    <a:lnTo>
                      <a:pt x="402" y="331"/>
                    </a:lnTo>
                    <a:lnTo>
                      <a:pt x="414" y="335"/>
                    </a:lnTo>
                    <a:lnTo>
                      <a:pt x="428" y="336"/>
                    </a:lnTo>
                    <a:lnTo>
                      <a:pt x="440" y="336"/>
                    </a:lnTo>
                    <a:lnTo>
                      <a:pt x="447" y="334"/>
                    </a:lnTo>
                    <a:lnTo>
                      <a:pt x="455" y="330"/>
                    </a:lnTo>
                    <a:lnTo>
                      <a:pt x="468" y="319"/>
                    </a:lnTo>
                    <a:lnTo>
                      <a:pt x="471" y="315"/>
                    </a:lnTo>
                    <a:lnTo>
                      <a:pt x="478" y="305"/>
                    </a:lnTo>
                    <a:lnTo>
                      <a:pt x="484" y="287"/>
                    </a:lnTo>
                    <a:lnTo>
                      <a:pt x="486" y="265"/>
                    </a:lnTo>
                    <a:close/>
                    <a:moveTo>
                      <a:pt x="577" y="393"/>
                    </a:moveTo>
                    <a:lnTo>
                      <a:pt x="549" y="393"/>
                    </a:lnTo>
                    <a:lnTo>
                      <a:pt x="549" y="446"/>
                    </a:lnTo>
                    <a:lnTo>
                      <a:pt x="510" y="446"/>
                    </a:lnTo>
                    <a:lnTo>
                      <a:pt x="510" y="393"/>
                    </a:lnTo>
                    <a:lnTo>
                      <a:pt x="483" y="393"/>
                    </a:lnTo>
                    <a:lnTo>
                      <a:pt x="483" y="529"/>
                    </a:lnTo>
                    <a:lnTo>
                      <a:pt x="510" y="529"/>
                    </a:lnTo>
                    <a:lnTo>
                      <a:pt x="510" y="469"/>
                    </a:lnTo>
                    <a:lnTo>
                      <a:pt x="549" y="469"/>
                    </a:lnTo>
                    <a:lnTo>
                      <a:pt x="549" y="529"/>
                    </a:lnTo>
                    <a:lnTo>
                      <a:pt x="577" y="529"/>
                    </a:lnTo>
                    <a:lnTo>
                      <a:pt x="577" y="469"/>
                    </a:lnTo>
                    <a:lnTo>
                      <a:pt x="577" y="446"/>
                    </a:lnTo>
                    <a:lnTo>
                      <a:pt x="577" y="393"/>
                    </a:lnTo>
                    <a:close/>
                    <a:moveTo>
                      <a:pt x="580" y="138"/>
                    </a:moveTo>
                    <a:lnTo>
                      <a:pt x="570" y="106"/>
                    </a:lnTo>
                    <a:lnTo>
                      <a:pt x="563" y="84"/>
                    </a:lnTo>
                    <a:lnTo>
                      <a:pt x="546" y="32"/>
                    </a:lnTo>
                    <a:lnTo>
                      <a:pt x="537" y="2"/>
                    </a:lnTo>
                    <a:lnTo>
                      <a:pt x="534" y="2"/>
                    </a:lnTo>
                    <a:lnTo>
                      <a:pt x="534" y="84"/>
                    </a:lnTo>
                    <a:lnTo>
                      <a:pt x="508" y="84"/>
                    </a:lnTo>
                    <a:lnTo>
                      <a:pt x="511" y="75"/>
                    </a:lnTo>
                    <a:lnTo>
                      <a:pt x="512" y="68"/>
                    </a:lnTo>
                    <a:lnTo>
                      <a:pt x="515" y="58"/>
                    </a:lnTo>
                    <a:lnTo>
                      <a:pt x="517" y="48"/>
                    </a:lnTo>
                    <a:lnTo>
                      <a:pt x="521" y="32"/>
                    </a:lnTo>
                    <a:lnTo>
                      <a:pt x="525" y="50"/>
                    </a:lnTo>
                    <a:lnTo>
                      <a:pt x="530" y="69"/>
                    </a:lnTo>
                    <a:lnTo>
                      <a:pt x="534" y="84"/>
                    </a:lnTo>
                    <a:lnTo>
                      <a:pt x="534" y="2"/>
                    </a:lnTo>
                    <a:lnTo>
                      <a:pt x="507" y="2"/>
                    </a:lnTo>
                    <a:lnTo>
                      <a:pt x="463" y="138"/>
                    </a:lnTo>
                    <a:lnTo>
                      <a:pt x="491" y="138"/>
                    </a:lnTo>
                    <a:lnTo>
                      <a:pt x="501" y="106"/>
                    </a:lnTo>
                    <a:lnTo>
                      <a:pt x="541" y="106"/>
                    </a:lnTo>
                    <a:lnTo>
                      <a:pt x="550" y="138"/>
                    </a:lnTo>
                    <a:lnTo>
                      <a:pt x="580" y="138"/>
                    </a:lnTo>
                    <a:close/>
                    <a:moveTo>
                      <a:pt x="595" y="291"/>
                    </a:moveTo>
                    <a:lnTo>
                      <a:pt x="593" y="277"/>
                    </a:lnTo>
                    <a:lnTo>
                      <a:pt x="587" y="266"/>
                    </a:lnTo>
                    <a:lnTo>
                      <a:pt x="576" y="257"/>
                    </a:lnTo>
                    <a:lnTo>
                      <a:pt x="561" y="251"/>
                    </a:lnTo>
                    <a:lnTo>
                      <a:pt x="533" y="243"/>
                    </a:lnTo>
                    <a:lnTo>
                      <a:pt x="530" y="239"/>
                    </a:lnTo>
                    <a:lnTo>
                      <a:pt x="530" y="223"/>
                    </a:lnTo>
                    <a:lnTo>
                      <a:pt x="537" y="217"/>
                    </a:lnTo>
                    <a:lnTo>
                      <a:pt x="559" y="217"/>
                    </a:lnTo>
                    <a:lnTo>
                      <a:pt x="568" y="220"/>
                    </a:lnTo>
                    <a:lnTo>
                      <a:pt x="580" y="227"/>
                    </a:lnTo>
                    <a:lnTo>
                      <a:pt x="587" y="217"/>
                    </a:lnTo>
                    <a:lnTo>
                      <a:pt x="593" y="208"/>
                    </a:lnTo>
                    <a:lnTo>
                      <a:pt x="583" y="202"/>
                    </a:lnTo>
                    <a:lnTo>
                      <a:pt x="572" y="198"/>
                    </a:lnTo>
                    <a:lnTo>
                      <a:pt x="560" y="195"/>
                    </a:lnTo>
                    <a:lnTo>
                      <a:pt x="548" y="194"/>
                    </a:lnTo>
                    <a:lnTo>
                      <a:pt x="528" y="197"/>
                    </a:lnTo>
                    <a:lnTo>
                      <a:pt x="513" y="206"/>
                    </a:lnTo>
                    <a:lnTo>
                      <a:pt x="503" y="219"/>
                    </a:lnTo>
                    <a:lnTo>
                      <a:pt x="499" y="236"/>
                    </a:lnTo>
                    <a:lnTo>
                      <a:pt x="499" y="244"/>
                    </a:lnTo>
                    <a:lnTo>
                      <a:pt x="501" y="251"/>
                    </a:lnTo>
                    <a:lnTo>
                      <a:pt x="505" y="257"/>
                    </a:lnTo>
                    <a:lnTo>
                      <a:pt x="510" y="265"/>
                    </a:lnTo>
                    <a:lnTo>
                      <a:pt x="518" y="270"/>
                    </a:lnTo>
                    <a:lnTo>
                      <a:pt x="559" y="281"/>
                    </a:lnTo>
                    <a:lnTo>
                      <a:pt x="564" y="287"/>
                    </a:lnTo>
                    <a:lnTo>
                      <a:pt x="564" y="308"/>
                    </a:lnTo>
                    <a:lnTo>
                      <a:pt x="556" y="314"/>
                    </a:lnTo>
                    <a:lnTo>
                      <a:pt x="527" y="314"/>
                    </a:lnTo>
                    <a:lnTo>
                      <a:pt x="516" y="310"/>
                    </a:lnTo>
                    <a:lnTo>
                      <a:pt x="503" y="303"/>
                    </a:lnTo>
                    <a:lnTo>
                      <a:pt x="493" y="324"/>
                    </a:lnTo>
                    <a:lnTo>
                      <a:pt x="504" y="330"/>
                    </a:lnTo>
                    <a:lnTo>
                      <a:pt x="516" y="334"/>
                    </a:lnTo>
                    <a:lnTo>
                      <a:pt x="528" y="336"/>
                    </a:lnTo>
                    <a:lnTo>
                      <a:pt x="539" y="337"/>
                    </a:lnTo>
                    <a:lnTo>
                      <a:pt x="562" y="334"/>
                    </a:lnTo>
                    <a:lnTo>
                      <a:pt x="580" y="324"/>
                    </a:lnTo>
                    <a:lnTo>
                      <a:pt x="588" y="314"/>
                    </a:lnTo>
                    <a:lnTo>
                      <a:pt x="591" y="310"/>
                    </a:lnTo>
                    <a:lnTo>
                      <a:pt x="595" y="291"/>
                    </a:lnTo>
                    <a:close/>
                    <a:moveTo>
                      <a:pt x="670" y="116"/>
                    </a:moveTo>
                    <a:lnTo>
                      <a:pt x="622" y="116"/>
                    </a:lnTo>
                    <a:lnTo>
                      <a:pt x="622" y="3"/>
                    </a:lnTo>
                    <a:lnTo>
                      <a:pt x="594" y="3"/>
                    </a:lnTo>
                    <a:lnTo>
                      <a:pt x="594" y="138"/>
                    </a:lnTo>
                    <a:lnTo>
                      <a:pt x="666" y="138"/>
                    </a:lnTo>
                    <a:lnTo>
                      <a:pt x="670" y="116"/>
                    </a:lnTo>
                    <a:close/>
                    <a:moveTo>
                      <a:pt x="710" y="240"/>
                    </a:moveTo>
                    <a:lnTo>
                      <a:pt x="709" y="229"/>
                    </a:lnTo>
                    <a:lnTo>
                      <a:pt x="705" y="220"/>
                    </a:lnTo>
                    <a:lnTo>
                      <a:pt x="705" y="219"/>
                    </a:lnTo>
                    <a:lnTo>
                      <a:pt x="699" y="211"/>
                    </a:lnTo>
                    <a:lnTo>
                      <a:pt x="690" y="205"/>
                    </a:lnTo>
                    <a:lnTo>
                      <a:pt x="683" y="200"/>
                    </a:lnTo>
                    <a:lnTo>
                      <a:pt x="680" y="200"/>
                    </a:lnTo>
                    <a:lnTo>
                      <a:pt x="680" y="228"/>
                    </a:lnTo>
                    <a:lnTo>
                      <a:pt x="680" y="247"/>
                    </a:lnTo>
                    <a:lnTo>
                      <a:pt x="679" y="251"/>
                    </a:lnTo>
                    <a:lnTo>
                      <a:pt x="677" y="255"/>
                    </a:lnTo>
                    <a:lnTo>
                      <a:pt x="673" y="260"/>
                    </a:lnTo>
                    <a:lnTo>
                      <a:pt x="670" y="262"/>
                    </a:lnTo>
                    <a:lnTo>
                      <a:pt x="644" y="262"/>
                    </a:lnTo>
                    <a:lnTo>
                      <a:pt x="644" y="220"/>
                    </a:lnTo>
                    <a:lnTo>
                      <a:pt x="673" y="220"/>
                    </a:lnTo>
                    <a:lnTo>
                      <a:pt x="680" y="228"/>
                    </a:lnTo>
                    <a:lnTo>
                      <a:pt x="680" y="200"/>
                    </a:lnTo>
                    <a:lnTo>
                      <a:pt x="676" y="198"/>
                    </a:lnTo>
                    <a:lnTo>
                      <a:pt x="617" y="198"/>
                    </a:lnTo>
                    <a:lnTo>
                      <a:pt x="617" y="334"/>
                    </a:lnTo>
                    <a:lnTo>
                      <a:pt x="644" y="334"/>
                    </a:lnTo>
                    <a:lnTo>
                      <a:pt x="644" y="284"/>
                    </a:lnTo>
                    <a:lnTo>
                      <a:pt x="674" y="284"/>
                    </a:lnTo>
                    <a:lnTo>
                      <a:pt x="680" y="282"/>
                    </a:lnTo>
                    <a:lnTo>
                      <a:pt x="687" y="279"/>
                    </a:lnTo>
                    <a:lnTo>
                      <a:pt x="696" y="273"/>
                    </a:lnTo>
                    <a:lnTo>
                      <a:pt x="704" y="264"/>
                    </a:lnTo>
                    <a:lnTo>
                      <a:pt x="705" y="262"/>
                    </a:lnTo>
                    <a:lnTo>
                      <a:pt x="708" y="253"/>
                    </a:lnTo>
                    <a:lnTo>
                      <a:pt x="710" y="240"/>
                    </a:lnTo>
                    <a:close/>
                    <a:moveTo>
                      <a:pt x="820" y="198"/>
                    </a:moveTo>
                    <a:lnTo>
                      <a:pt x="793" y="198"/>
                    </a:lnTo>
                    <a:lnTo>
                      <a:pt x="793" y="251"/>
                    </a:lnTo>
                    <a:lnTo>
                      <a:pt x="754" y="251"/>
                    </a:lnTo>
                    <a:lnTo>
                      <a:pt x="754" y="198"/>
                    </a:lnTo>
                    <a:lnTo>
                      <a:pt x="726" y="198"/>
                    </a:lnTo>
                    <a:lnTo>
                      <a:pt x="726" y="334"/>
                    </a:lnTo>
                    <a:lnTo>
                      <a:pt x="754" y="334"/>
                    </a:lnTo>
                    <a:lnTo>
                      <a:pt x="754" y="273"/>
                    </a:lnTo>
                    <a:lnTo>
                      <a:pt x="793" y="273"/>
                    </a:lnTo>
                    <a:lnTo>
                      <a:pt x="793" y="334"/>
                    </a:lnTo>
                    <a:lnTo>
                      <a:pt x="820" y="334"/>
                    </a:lnTo>
                    <a:lnTo>
                      <a:pt x="820" y="273"/>
                    </a:lnTo>
                    <a:lnTo>
                      <a:pt x="820" y="251"/>
                    </a:lnTo>
                    <a:lnTo>
                      <a:pt x="820" y="198"/>
                    </a:lnTo>
                    <a:close/>
                    <a:moveTo>
                      <a:pt x="929" y="310"/>
                    </a:moveTo>
                    <a:lnTo>
                      <a:pt x="877" y="310"/>
                    </a:lnTo>
                    <a:lnTo>
                      <a:pt x="877" y="274"/>
                    </a:lnTo>
                    <a:lnTo>
                      <a:pt x="916" y="274"/>
                    </a:lnTo>
                    <a:lnTo>
                      <a:pt x="916" y="252"/>
                    </a:lnTo>
                    <a:lnTo>
                      <a:pt x="877" y="252"/>
                    </a:lnTo>
                    <a:lnTo>
                      <a:pt x="877" y="220"/>
                    </a:lnTo>
                    <a:lnTo>
                      <a:pt x="923" y="220"/>
                    </a:lnTo>
                    <a:lnTo>
                      <a:pt x="927" y="198"/>
                    </a:lnTo>
                    <a:lnTo>
                      <a:pt x="850" y="198"/>
                    </a:lnTo>
                    <a:lnTo>
                      <a:pt x="850" y="334"/>
                    </a:lnTo>
                    <a:lnTo>
                      <a:pt x="929" y="334"/>
                    </a:lnTo>
                    <a:lnTo>
                      <a:pt x="929" y="310"/>
                    </a:lnTo>
                    <a:close/>
                    <a:moveTo>
                      <a:pt x="1049" y="334"/>
                    </a:moveTo>
                    <a:lnTo>
                      <a:pt x="1045" y="327"/>
                    </a:lnTo>
                    <a:lnTo>
                      <a:pt x="1035" y="311"/>
                    </a:lnTo>
                    <a:lnTo>
                      <a:pt x="1025" y="293"/>
                    </a:lnTo>
                    <a:lnTo>
                      <a:pt x="1016" y="281"/>
                    </a:lnTo>
                    <a:lnTo>
                      <a:pt x="1014" y="279"/>
                    </a:lnTo>
                    <a:lnTo>
                      <a:pt x="1013" y="278"/>
                    </a:lnTo>
                    <a:lnTo>
                      <a:pt x="1013" y="277"/>
                    </a:lnTo>
                    <a:lnTo>
                      <a:pt x="1010" y="275"/>
                    </a:lnTo>
                    <a:lnTo>
                      <a:pt x="1022" y="272"/>
                    </a:lnTo>
                    <a:lnTo>
                      <a:pt x="1032" y="264"/>
                    </a:lnTo>
                    <a:lnTo>
                      <a:pt x="1036" y="257"/>
                    </a:lnTo>
                    <a:lnTo>
                      <a:pt x="1038" y="252"/>
                    </a:lnTo>
                    <a:lnTo>
                      <a:pt x="1041" y="238"/>
                    </a:lnTo>
                    <a:lnTo>
                      <a:pt x="1038" y="222"/>
                    </a:lnTo>
                    <a:lnTo>
                      <a:pt x="1037" y="220"/>
                    </a:lnTo>
                    <a:lnTo>
                      <a:pt x="1030" y="209"/>
                    </a:lnTo>
                    <a:lnTo>
                      <a:pt x="1017" y="201"/>
                    </a:lnTo>
                    <a:lnTo>
                      <a:pt x="1012" y="200"/>
                    </a:lnTo>
                    <a:lnTo>
                      <a:pt x="1012" y="230"/>
                    </a:lnTo>
                    <a:lnTo>
                      <a:pt x="1012" y="244"/>
                    </a:lnTo>
                    <a:lnTo>
                      <a:pt x="1010" y="249"/>
                    </a:lnTo>
                    <a:lnTo>
                      <a:pt x="1007" y="252"/>
                    </a:lnTo>
                    <a:lnTo>
                      <a:pt x="1003" y="255"/>
                    </a:lnTo>
                    <a:lnTo>
                      <a:pt x="998" y="257"/>
                    </a:lnTo>
                    <a:lnTo>
                      <a:pt x="977" y="257"/>
                    </a:lnTo>
                    <a:lnTo>
                      <a:pt x="977" y="220"/>
                    </a:lnTo>
                    <a:lnTo>
                      <a:pt x="993" y="220"/>
                    </a:lnTo>
                    <a:lnTo>
                      <a:pt x="999" y="221"/>
                    </a:lnTo>
                    <a:lnTo>
                      <a:pt x="1002" y="222"/>
                    </a:lnTo>
                    <a:lnTo>
                      <a:pt x="1009" y="224"/>
                    </a:lnTo>
                    <a:lnTo>
                      <a:pt x="1012" y="230"/>
                    </a:lnTo>
                    <a:lnTo>
                      <a:pt x="1012" y="200"/>
                    </a:lnTo>
                    <a:lnTo>
                      <a:pt x="1001" y="198"/>
                    </a:lnTo>
                    <a:lnTo>
                      <a:pt x="950" y="198"/>
                    </a:lnTo>
                    <a:lnTo>
                      <a:pt x="950" y="334"/>
                    </a:lnTo>
                    <a:lnTo>
                      <a:pt x="977" y="334"/>
                    </a:lnTo>
                    <a:lnTo>
                      <a:pt x="977" y="277"/>
                    </a:lnTo>
                    <a:lnTo>
                      <a:pt x="979" y="277"/>
                    </a:lnTo>
                    <a:lnTo>
                      <a:pt x="980" y="278"/>
                    </a:lnTo>
                    <a:lnTo>
                      <a:pt x="981" y="278"/>
                    </a:lnTo>
                    <a:lnTo>
                      <a:pt x="985" y="281"/>
                    </a:lnTo>
                    <a:lnTo>
                      <a:pt x="989" y="287"/>
                    </a:lnTo>
                    <a:lnTo>
                      <a:pt x="995" y="296"/>
                    </a:lnTo>
                    <a:lnTo>
                      <a:pt x="1004" y="312"/>
                    </a:lnTo>
                    <a:lnTo>
                      <a:pt x="1009" y="321"/>
                    </a:lnTo>
                    <a:lnTo>
                      <a:pt x="1017" y="334"/>
                    </a:lnTo>
                    <a:lnTo>
                      <a:pt x="1049" y="334"/>
                    </a:lnTo>
                    <a:close/>
                    <a:moveTo>
                      <a:pt x="1145" y="310"/>
                    </a:moveTo>
                    <a:lnTo>
                      <a:pt x="1093" y="310"/>
                    </a:lnTo>
                    <a:lnTo>
                      <a:pt x="1093" y="274"/>
                    </a:lnTo>
                    <a:lnTo>
                      <a:pt x="1132" y="274"/>
                    </a:lnTo>
                    <a:lnTo>
                      <a:pt x="1132" y="252"/>
                    </a:lnTo>
                    <a:lnTo>
                      <a:pt x="1093" y="252"/>
                    </a:lnTo>
                    <a:lnTo>
                      <a:pt x="1093" y="220"/>
                    </a:lnTo>
                    <a:lnTo>
                      <a:pt x="1139" y="220"/>
                    </a:lnTo>
                    <a:lnTo>
                      <a:pt x="1143" y="198"/>
                    </a:lnTo>
                    <a:lnTo>
                      <a:pt x="1066" y="198"/>
                    </a:lnTo>
                    <a:lnTo>
                      <a:pt x="1066" y="334"/>
                    </a:lnTo>
                    <a:lnTo>
                      <a:pt x="1145" y="334"/>
                    </a:lnTo>
                    <a:lnTo>
                      <a:pt x="1145" y="310"/>
                    </a:lnTo>
                    <a:close/>
                  </a:path>
                </a:pathLst>
              </a:custGeom>
              <a:solidFill>
                <a:srgbClr val="00739A"/>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GB"/>
              </a:p>
            </p:txBody>
          </p:sp>
          <p:pic>
            <p:nvPicPr>
              <p:cNvPr id="63" name="docshape10">
                <a:extLst>
                  <a:ext uri="{FF2B5EF4-FFF2-40B4-BE49-F238E27FC236}">
                    <a16:creationId xmlns:a16="http://schemas.microsoft.com/office/drawing/2014/main" id="{4F7C6258-F1B1-065D-6CF5-1B1ED208B02C}"/>
                  </a:ext>
                </a:extLst>
              </p:cNvPr>
              <p:cNvPicPr>
                <a:picLocks noChangeAspect="1" noEditPoints="1" noChangeArrowheads="1" noChangeShapeType="1" noCrop="1"/>
              </p:cNvPicPr>
              <p:nvPr/>
            </p:nvPicPr>
            <p:blipFill>
              <a:blip r:embed="rId6">
                <a:extLst>
                  <a:ext uri="{28A0092B-C50C-407E-A947-70E740481C1C}">
                    <a14:useLocalDpi xmlns:a14="http://schemas.microsoft.com/office/drawing/2010/main" val="0"/>
                  </a:ext>
                </a:extLst>
              </a:blip>
              <a:srcRect/>
              <a:stretch>
                <a:fillRect/>
              </a:stretch>
            </p:blipFill>
            <p:spPr bwMode="auto">
              <a:xfrm>
                <a:off x="3726403" y="4704141"/>
                <a:ext cx="548005"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7" name="docshape11">
              <a:extLst>
                <a:ext uri="{FF2B5EF4-FFF2-40B4-BE49-F238E27FC236}">
                  <a16:creationId xmlns:a16="http://schemas.microsoft.com/office/drawing/2014/main" id="{8E85ABAE-A4D1-6C8C-03E9-F2F3711CB4CF}"/>
                </a:ext>
              </a:extLst>
            </p:cNvPr>
            <p:cNvPicPr>
              <a:picLocks noChangeAspect="1" noEditPoints="1" noChangeArrowheads="1" noChangeShapeType="1" noCrop="1"/>
            </p:cNvPicPr>
            <p:nvPr/>
          </p:nvPicPr>
          <p:blipFill>
            <a:blip r:embed="rId7">
              <a:extLst>
                <a:ext uri="{28A0092B-C50C-407E-A947-70E740481C1C}">
                  <a14:useLocalDpi xmlns:a14="http://schemas.microsoft.com/office/drawing/2010/main" val="0"/>
                </a:ext>
              </a:extLst>
            </a:blip>
            <a:srcRect/>
            <a:stretch>
              <a:fillRect/>
            </a:stretch>
          </p:blipFill>
          <p:spPr bwMode="auto">
            <a:xfrm>
              <a:off x="5528849" y="5858948"/>
              <a:ext cx="1080135" cy="870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 name="docshape12">
              <a:extLst>
                <a:ext uri="{FF2B5EF4-FFF2-40B4-BE49-F238E27FC236}">
                  <a16:creationId xmlns:a16="http://schemas.microsoft.com/office/drawing/2014/main" id="{3900BC5D-B8DD-B8A8-7C87-798A26807A09}"/>
                </a:ext>
              </a:extLst>
            </p:cNvPr>
            <p:cNvPicPr>
              <a:picLocks noChangeAspect="1" noEditPoints="1" noChangeArrowheads="1" noChangeShapeType="1" noCrop="1"/>
            </p:cNvPicPr>
            <p:nvPr/>
          </p:nvPicPr>
          <p:blipFill>
            <a:blip r:embed="rId8">
              <a:extLst>
                <a:ext uri="{28A0092B-C50C-407E-A947-70E740481C1C}">
                  <a14:useLocalDpi xmlns:a14="http://schemas.microsoft.com/office/drawing/2010/main" val="0"/>
                </a:ext>
              </a:extLst>
            </a:blip>
            <a:srcRect/>
            <a:stretch>
              <a:fillRect/>
            </a:stretch>
          </p:blipFill>
          <p:spPr bwMode="auto">
            <a:xfrm>
              <a:off x="7132917" y="5910935"/>
              <a:ext cx="1080135" cy="720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 name="docshape13">
              <a:extLst>
                <a:ext uri="{FF2B5EF4-FFF2-40B4-BE49-F238E27FC236}">
                  <a16:creationId xmlns:a16="http://schemas.microsoft.com/office/drawing/2014/main" id="{8173F0EB-FA4B-D2EF-1AE9-87CD6757B014}"/>
                </a:ext>
              </a:extLst>
            </p:cNvPr>
            <p:cNvPicPr>
              <a:picLocks noChangeAspect="1" noEditPoints="1" noChangeArrowheads="1" noChangeShapeType="1" noCrop="1"/>
            </p:cNvPicPr>
            <p:nvPr/>
          </p:nvPicPr>
          <p:blipFill>
            <a:blip r:embed="rId9">
              <a:extLst>
                <a:ext uri="{28A0092B-C50C-407E-A947-70E740481C1C}">
                  <a14:useLocalDpi xmlns:a14="http://schemas.microsoft.com/office/drawing/2010/main" val="0"/>
                </a:ext>
              </a:extLst>
            </a:blip>
            <a:srcRect/>
            <a:stretch>
              <a:fillRect/>
            </a:stretch>
          </p:blipFill>
          <p:spPr bwMode="auto">
            <a:xfrm>
              <a:off x="3348606" y="6035187"/>
              <a:ext cx="1659105" cy="492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 name="docshape14">
              <a:extLst>
                <a:ext uri="{FF2B5EF4-FFF2-40B4-BE49-F238E27FC236}">
                  <a16:creationId xmlns:a16="http://schemas.microsoft.com/office/drawing/2014/main" id="{46E3C165-BFDE-07DF-286E-F7D763BE85ED}"/>
                </a:ext>
              </a:extLst>
            </p:cNvPr>
            <p:cNvPicPr>
              <a:picLocks noChangeAspect="1" noEditPoints="1" noChangeArrowheads="1" noChangeShapeType="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1715981" y="5934196"/>
              <a:ext cx="1080135" cy="720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 name="docshape15">
              <a:extLst>
                <a:ext uri="{FF2B5EF4-FFF2-40B4-BE49-F238E27FC236}">
                  <a16:creationId xmlns:a16="http://schemas.microsoft.com/office/drawing/2014/main" id="{4D4396B9-C9C7-D61A-DCE7-3C8D41783BBB}"/>
                </a:ext>
              </a:extLst>
            </p:cNvPr>
            <p:cNvPicPr>
              <a:picLocks noChangeAspect="1" noEditPoints="1" noChangeArrowheads="1" noChangeShapeType="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9151905" y="5929051"/>
              <a:ext cx="693878" cy="777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 name="TextBox 4">
            <a:extLst>
              <a:ext uri="{FF2B5EF4-FFF2-40B4-BE49-F238E27FC236}">
                <a16:creationId xmlns:a16="http://schemas.microsoft.com/office/drawing/2014/main" id="{17D65BE7-0B93-C8E5-1193-9C8115D2DB1A}"/>
              </a:ext>
            </a:extLst>
          </p:cNvPr>
          <p:cNvSpPr txBox="1"/>
          <p:nvPr/>
        </p:nvSpPr>
        <p:spPr>
          <a:xfrm>
            <a:off x="3418557" y="899949"/>
            <a:ext cx="8622391" cy="5016758"/>
          </a:xfrm>
          <a:prstGeom prst="rect">
            <a:avLst/>
          </a:prstGeom>
          <a:noFill/>
        </p:spPr>
        <p:txBody>
          <a:bodyPr wrap="square">
            <a:spAutoFit/>
          </a:bodyPr>
          <a:lstStyle/>
          <a:p>
            <a:pPr marL="914400" lvl="1" indent="-457200">
              <a:spcBef>
                <a:spcPts val="600"/>
              </a:spcBef>
              <a:spcAft>
                <a:spcPts val="600"/>
              </a:spcAft>
              <a:buFont typeface="+mj-lt"/>
              <a:buAutoNum type="arabicPeriod"/>
            </a:pPr>
            <a:r>
              <a:rPr lang="en-US" sz="2000" b="1" dirty="0">
                <a:solidFill>
                  <a:srgbClr val="002060"/>
                </a:solidFill>
                <a:effectLst/>
                <a:latin typeface="Arial" panose="020B0604020202020204" pitchFamily="34" charset="0"/>
                <a:ea typeface="Calibri" panose="020F0502020204030204" pitchFamily="34" charset="0"/>
                <a:cs typeface="Arial" panose="020B0604020202020204" pitchFamily="34" charset="0"/>
              </a:rPr>
              <a:t>Check the UV-Lamp (UV of 185 nm)  </a:t>
            </a:r>
          </a:p>
          <a:p>
            <a:pPr marL="1200150" lvl="2" indent="-285750">
              <a:spcBef>
                <a:spcPts val="600"/>
              </a:spcBef>
              <a:spcAft>
                <a:spcPts val="600"/>
              </a:spcAft>
              <a:buFont typeface="Arial" panose="020B0604020202020204" pitchFamily="34" charset="0"/>
              <a:buChar char="•"/>
            </a:pPr>
            <a:r>
              <a:rPr lang="en-US" sz="2000" dirty="0">
                <a:solidFill>
                  <a:srgbClr val="002060"/>
                </a:solidFill>
                <a:effectLst/>
                <a:latin typeface="Arial" panose="020B0604020202020204" pitchFamily="34" charset="0"/>
                <a:ea typeface="Calibri" panose="020F0502020204030204" pitchFamily="34" charset="0"/>
                <a:cs typeface="Arial" panose="020B0604020202020204" pitchFamily="34" charset="0"/>
              </a:rPr>
              <a:t>Is there a change </a:t>
            </a:r>
            <a:r>
              <a:rPr lang="en-US" sz="2000" dirty="0">
                <a:solidFill>
                  <a:srgbClr val="002060"/>
                </a:solidFill>
                <a:latin typeface="Arial" panose="020B0604020202020204" pitchFamily="34" charset="0"/>
                <a:ea typeface="Calibri" panose="020F0502020204030204" pitchFamily="34" charset="0"/>
                <a:cs typeface="Arial" panose="020B0604020202020204" pitchFamily="34" charset="0"/>
              </a:rPr>
              <a:t>in</a:t>
            </a:r>
            <a:r>
              <a:rPr lang="en-US" sz="2000" dirty="0">
                <a:solidFill>
                  <a:srgbClr val="002060"/>
                </a:solidFill>
                <a:effectLst/>
                <a:latin typeface="Arial" panose="020B0604020202020204" pitchFamily="34" charset="0"/>
                <a:ea typeface="Calibri" panose="020F0502020204030204" pitchFamily="34" charset="0"/>
                <a:cs typeface="Arial" panose="020B0604020202020204" pitchFamily="34" charset="0"/>
              </a:rPr>
              <a:t> the position of the </a:t>
            </a:r>
            <a:r>
              <a:rPr lang="en-US" sz="2000" u="sng" dirty="0">
                <a:solidFill>
                  <a:srgbClr val="002060"/>
                </a:solidFill>
                <a:effectLst/>
                <a:latin typeface="Arial" panose="020B0604020202020204" pitchFamily="34" charset="0"/>
                <a:ea typeface="Calibri" panose="020F0502020204030204" pitchFamily="34" charset="0"/>
                <a:cs typeface="Arial" panose="020B0604020202020204" pitchFamily="34" charset="0"/>
              </a:rPr>
              <a:t>“movable UV-light shielding tube</a:t>
            </a:r>
            <a:r>
              <a:rPr lang="en-US" sz="2000" dirty="0">
                <a:solidFill>
                  <a:srgbClr val="002060"/>
                </a:solidFill>
                <a:effectLst/>
                <a:latin typeface="Arial" panose="020B0604020202020204" pitchFamily="34" charset="0"/>
                <a:ea typeface="Calibri" panose="020F0502020204030204" pitchFamily="34" charset="0"/>
                <a:cs typeface="Arial" panose="020B0604020202020204" pitchFamily="34" charset="0"/>
              </a:rPr>
              <a:t>” that is used to test the 5 µA cell current (more than 20% change in the full length of the shielding tube)?  </a:t>
            </a:r>
          </a:p>
          <a:p>
            <a:pPr marL="1200150" lvl="2" indent="-285750">
              <a:spcBef>
                <a:spcPts val="600"/>
              </a:spcBef>
              <a:spcAft>
                <a:spcPts val="600"/>
              </a:spcAft>
              <a:buFont typeface="Apple Symbols" panose="02000000000000000000" pitchFamily="2" charset="-79"/>
              <a:buChar char="⫸"/>
            </a:pPr>
            <a:r>
              <a:rPr lang="en-US" sz="2000" b="1" i="1" dirty="0">
                <a:solidFill>
                  <a:srgbClr val="FF0000"/>
                </a:solidFill>
                <a:effectLst/>
                <a:latin typeface="Arial" panose="020B0604020202020204" pitchFamily="34" charset="0"/>
                <a:ea typeface="Calibri" panose="020F0502020204030204" pitchFamily="34" charset="0"/>
                <a:cs typeface="Arial" panose="020B0604020202020204" pitchFamily="34" charset="0"/>
              </a:rPr>
              <a:t>If yes, then install a new lamp.</a:t>
            </a:r>
            <a:endParaRPr lang="x-none" sz="2000" b="1" i="1"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a:p>
            <a:pPr marL="914400" lvl="1" indent="-457200">
              <a:spcBef>
                <a:spcPts val="600"/>
              </a:spcBef>
              <a:spcAft>
                <a:spcPts val="600"/>
              </a:spcAft>
              <a:buFont typeface="+mj-lt"/>
              <a:buAutoNum type="arabicPeriod"/>
            </a:pPr>
            <a:r>
              <a:rPr lang="en-US" sz="2000" b="1" dirty="0">
                <a:solidFill>
                  <a:srgbClr val="002060"/>
                </a:solidFill>
                <a:effectLst/>
                <a:latin typeface="Arial" panose="020B0604020202020204" pitchFamily="34" charset="0"/>
                <a:ea typeface="Calibri" panose="020F0502020204030204" pitchFamily="34" charset="0"/>
                <a:cs typeface="Arial" panose="020B0604020202020204" pitchFamily="34" charset="0"/>
              </a:rPr>
              <a:t>Check the UV-Quartz glass cuvette cleanliness: </a:t>
            </a:r>
          </a:p>
          <a:p>
            <a:pPr marL="1200150" lvl="2" indent="-285750">
              <a:spcBef>
                <a:spcPts val="600"/>
              </a:spcBef>
              <a:spcAft>
                <a:spcPts val="600"/>
              </a:spcAft>
              <a:buFont typeface="Arial" panose="020B0604020202020204" pitchFamily="34" charset="0"/>
              <a:buChar char="•"/>
            </a:pPr>
            <a:r>
              <a:rPr lang="en-US" sz="2000" dirty="0">
                <a:solidFill>
                  <a:srgbClr val="002060"/>
                </a:solidFill>
                <a:latin typeface="Arial" panose="020B0604020202020204" pitchFamily="34" charset="0"/>
                <a:ea typeface="Calibri" panose="020F0502020204030204" pitchFamily="34" charset="0"/>
                <a:cs typeface="Arial" panose="020B0604020202020204" pitchFamily="34" charset="0"/>
              </a:rPr>
              <a:t>Even if</a:t>
            </a:r>
            <a:r>
              <a:rPr lang="en-US" sz="2000" dirty="0">
                <a:solidFill>
                  <a:srgbClr val="002060"/>
                </a:solidFill>
                <a:effectLst/>
                <a:latin typeface="Arial" panose="020B0604020202020204" pitchFamily="34" charset="0"/>
                <a:ea typeface="Calibri" panose="020F0502020204030204" pitchFamily="34" charset="0"/>
                <a:cs typeface="Arial" panose="020B0604020202020204" pitchFamily="34" charset="0"/>
              </a:rPr>
              <a:t> the UV-Lamp is okay, there can still be more than an apparent 20% change in full length of the shielding tube due to a degraded transparency </a:t>
            </a:r>
            <a:r>
              <a:rPr lang="en-US" sz="2000" dirty="0">
                <a:solidFill>
                  <a:srgbClr val="002060"/>
                </a:solidFill>
                <a:latin typeface="Arial" panose="020B0604020202020204" pitchFamily="34" charset="0"/>
                <a:ea typeface="Calibri" panose="020F0502020204030204" pitchFamily="34" charset="0"/>
                <a:cs typeface="Arial" panose="020B0604020202020204" pitchFamily="34" charset="0"/>
              </a:rPr>
              <a:t>from a</a:t>
            </a:r>
            <a:r>
              <a:rPr lang="en-US" sz="2000" dirty="0">
                <a:solidFill>
                  <a:srgbClr val="002060"/>
                </a:solidFill>
                <a:effectLst/>
                <a:latin typeface="Arial" panose="020B0604020202020204" pitchFamily="34" charset="0"/>
                <a:ea typeface="Calibri" panose="020F0502020204030204" pitchFamily="34" charset="0"/>
                <a:cs typeface="Arial" panose="020B0604020202020204" pitchFamily="34" charset="0"/>
              </a:rPr>
              <a:t> dirty cuvette</a:t>
            </a:r>
          </a:p>
          <a:p>
            <a:pPr marL="1200150" lvl="2" indent="-285750">
              <a:spcBef>
                <a:spcPts val="600"/>
              </a:spcBef>
              <a:spcAft>
                <a:spcPts val="600"/>
              </a:spcAft>
              <a:buFont typeface="Arial" panose="020B0604020202020204" pitchFamily="34" charset="0"/>
              <a:buChar char="•"/>
            </a:pPr>
            <a:r>
              <a:rPr lang="en-US" sz="2000" dirty="0">
                <a:solidFill>
                  <a:srgbClr val="002060"/>
                </a:solidFill>
                <a:effectLst/>
                <a:latin typeface="Arial" panose="020B0604020202020204" pitchFamily="34" charset="0"/>
                <a:ea typeface="Calibri" panose="020F0502020204030204" pitchFamily="34" charset="0"/>
                <a:cs typeface="Arial" panose="020B0604020202020204" pitchFamily="34" charset="0"/>
              </a:rPr>
              <a:t>In case the gas filter is okay, but the background currents </a:t>
            </a:r>
            <a:r>
              <a:rPr lang="en-US" sz="2000" b="1" i="1" dirty="0">
                <a:solidFill>
                  <a:srgbClr val="002060"/>
                </a:solidFill>
                <a:effectLst/>
                <a:latin typeface="Arial" panose="020B0604020202020204" pitchFamily="34" charset="0"/>
                <a:ea typeface="Calibri" panose="020F0502020204030204" pitchFamily="34" charset="0"/>
                <a:cs typeface="Arial" panose="020B0604020202020204" pitchFamily="34" charset="0"/>
              </a:rPr>
              <a:t>I</a:t>
            </a:r>
            <a:r>
              <a:rPr lang="en-US" sz="2000" b="1" i="1" baseline="-25000" dirty="0">
                <a:solidFill>
                  <a:srgbClr val="002060"/>
                </a:solidFill>
                <a:effectLst/>
                <a:latin typeface="Arial" panose="020B0604020202020204" pitchFamily="34" charset="0"/>
                <a:ea typeface="Calibri" panose="020F0502020204030204" pitchFamily="34" charset="0"/>
                <a:cs typeface="Arial" panose="020B0604020202020204" pitchFamily="34" charset="0"/>
              </a:rPr>
              <a:t>B0</a:t>
            </a:r>
            <a:r>
              <a:rPr lang="en-US" sz="2000" dirty="0">
                <a:solidFill>
                  <a:srgbClr val="002060"/>
                </a:solidFill>
                <a:effectLst/>
                <a:latin typeface="Arial" panose="020B0604020202020204" pitchFamily="34" charset="0"/>
                <a:ea typeface="Calibri" panose="020F0502020204030204" pitchFamily="34" charset="0"/>
                <a:cs typeface="Arial" panose="020B0604020202020204" pitchFamily="34" charset="0"/>
              </a:rPr>
              <a:t> and </a:t>
            </a:r>
            <a:r>
              <a:rPr lang="en-US" sz="2000" b="1" i="1" dirty="0">
                <a:solidFill>
                  <a:srgbClr val="002060"/>
                </a:solidFill>
                <a:effectLst/>
                <a:latin typeface="Arial" panose="020B0604020202020204" pitchFamily="34" charset="0"/>
                <a:ea typeface="Calibri" panose="020F0502020204030204" pitchFamily="34" charset="0"/>
                <a:cs typeface="Arial" panose="020B0604020202020204" pitchFamily="34" charset="0"/>
              </a:rPr>
              <a:t>I</a:t>
            </a:r>
            <a:r>
              <a:rPr lang="en-US" sz="2000" b="1" i="1" baseline="-25000" dirty="0">
                <a:solidFill>
                  <a:srgbClr val="002060"/>
                </a:solidFill>
                <a:effectLst/>
                <a:latin typeface="Arial" panose="020B0604020202020204" pitchFamily="34" charset="0"/>
                <a:ea typeface="Calibri" panose="020F0502020204030204" pitchFamily="34" charset="0"/>
                <a:cs typeface="Arial" panose="020B0604020202020204" pitchFamily="34" charset="0"/>
              </a:rPr>
              <a:t>B1</a:t>
            </a:r>
            <a:r>
              <a:rPr lang="en-US" sz="2000" dirty="0">
                <a:solidFill>
                  <a:srgbClr val="002060"/>
                </a:solidFill>
                <a:effectLst/>
                <a:latin typeface="Arial" panose="020B0604020202020204" pitchFamily="34" charset="0"/>
                <a:ea typeface="Calibri" panose="020F0502020204030204" pitchFamily="34" charset="0"/>
                <a:cs typeface="Arial" panose="020B0604020202020204" pitchFamily="34" charset="0"/>
              </a:rPr>
              <a:t> are systematically too high and NOT within the recommended values.</a:t>
            </a:r>
            <a:endParaRPr lang="en-US" sz="2000" i="1"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a:p>
            <a:pPr marL="1200150" lvl="2" indent="-285750">
              <a:spcBef>
                <a:spcPts val="600"/>
              </a:spcBef>
              <a:spcAft>
                <a:spcPts val="600"/>
              </a:spcAft>
              <a:buFont typeface="Apple Symbols" panose="02000000000000000000" pitchFamily="2" charset="-79"/>
              <a:buChar char="⫸"/>
            </a:pPr>
            <a:r>
              <a:rPr lang="en-US" sz="2000" b="1" i="1" dirty="0">
                <a:solidFill>
                  <a:srgbClr val="FF0000"/>
                </a:solidFill>
                <a:latin typeface="Arial" panose="020B0604020202020204" pitchFamily="34" charset="0"/>
                <a:ea typeface="Calibri" panose="020F0502020204030204" pitchFamily="34" charset="0"/>
                <a:cs typeface="Arial" panose="020B0604020202020204" pitchFamily="34" charset="0"/>
              </a:rPr>
              <a:t>If the cuvette is not clean, then replace it with a new one.</a:t>
            </a:r>
            <a:r>
              <a:rPr lang="en-US" sz="2000" b="1" i="1"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endParaRPr lang="x-none" sz="2000" b="1" i="1"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F67AA354-AE9E-9A5A-EAA3-A68095F5AE21}"/>
              </a:ext>
            </a:extLst>
          </p:cNvPr>
          <p:cNvSpPr txBox="1"/>
          <p:nvPr/>
        </p:nvSpPr>
        <p:spPr>
          <a:xfrm>
            <a:off x="-3368" y="6208878"/>
            <a:ext cx="2509277" cy="400110"/>
          </a:xfrm>
          <a:prstGeom prst="rect">
            <a:avLst/>
          </a:prstGeom>
          <a:noFill/>
        </p:spPr>
        <p:txBody>
          <a:bodyPr wrap="none" rtlCol="0">
            <a:spAutoFit/>
          </a:bodyPr>
          <a:lstStyle/>
          <a:p>
            <a:r>
              <a:rPr lang="x-none" sz="2000" i="1" dirty="0">
                <a:solidFill>
                  <a:srgbClr val="002060"/>
                </a:solidFill>
                <a:latin typeface="Arial" panose="020B0604020202020204" pitchFamily="34" charset="0"/>
                <a:cs typeface="Arial" panose="020B0604020202020204" pitchFamily="34" charset="0"/>
              </a:rPr>
              <a:t>Housing</a:t>
            </a:r>
            <a:r>
              <a:rPr lang="x-none" sz="2000" i="1" dirty="0">
                <a:latin typeface="Arial" panose="020B0604020202020204" pitchFamily="34" charset="0"/>
                <a:cs typeface="Arial" panose="020B0604020202020204" pitchFamily="34" charset="0"/>
              </a:rPr>
              <a:t> </a:t>
            </a:r>
            <a:r>
              <a:rPr lang="x-none" sz="2000" i="1" dirty="0">
                <a:solidFill>
                  <a:srgbClr val="002060"/>
                </a:solidFill>
                <a:latin typeface="Arial" panose="020B0604020202020204" pitchFamily="34" charset="0"/>
                <a:cs typeface="Arial" panose="020B0604020202020204" pitchFamily="34" charset="0"/>
              </a:rPr>
              <a:t>UV-Cuvette</a:t>
            </a:r>
          </a:p>
        </p:txBody>
      </p:sp>
      <p:sp>
        <p:nvSpPr>
          <p:cNvPr id="13" name="TextBox 12">
            <a:extLst>
              <a:ext uri="{FF2B5EF4-FFF2-40B4-BE49-F238E27FC236}">
                <a16:creationId xmlns:a16="http://schemas.microsoft.com/office/drawing/2014/main" id="{CDFF3C86-24AF-A12B-B57C-47CFC5F82EB2}"/>
              </a:ext>
            </a:extLst>
          </p:cNvPr>
          <p:cNvSpPr txBox="1"/>
          <p:nvPr/>
        </p:nvSpPr>
        <p:spPr>
          <a:xfrm>
            <a:off x="1692663" y="5883147"/>
            <a:ext cx="1922578" cy="400110"/>
          </a:xfrm>
          <a:prstGeom prst="rect">
            <a:avLst/>
          </a:prstGeom>
          <a:noFill/>
        </p:spPr>
        <p:txBody>
          <a:bodyPr wrap="none" rtlCol="0">
            <a:spAutoFit/>
          </a:bodyPr>
          <a:lstStyle/>
          <a:p>
            <a:r>
              <a:rPr lang="x-none" sz="2000" i="1" dirty="0">
                <a:solidFill>
                  <a:srgbClr val="002060"/>
                </a:solidFill>
                <a:latin typeface="Arial" panose="020B0604020202020204" pitchFamily="34" charset="0"/>
                <a:cs typeface="Arial" panose="020B0604020202020204" pitchFamily="34" charset="0"/>
              </a:rPr>
              <a:t>Entry UV-Lamp</a:t>
            </a:r>
          </a:p>
        </p:txBody>
      </p:sp>
      <p:pic>
        <p:nvPicPr>
          <p:cNvPr id="6" name="Picture 5">
            <a:extLst>
              <a:ext uri="{FF2B5EF4-FFF2-40B4-BE49-F238E27FC236}">
                <a16:creationId xmlns:a16="http://schemas.microsoft.com/office/drawing/2014/main" id="{2BA73E95-6892-5507-BC9B-8A8153EDE526}"/>
              </a:ext>
            </a:extLst>
          </p:cNvPr>
          <p:cNvPicPr>
            <a:picLocks noChangeAspect="1"/>
          </p:cNvPicPr>
          <p:nvPr/>
        </p:nvPicPr>
        <p:blipFill>
          <a:blip r:embed="rId12"/>
          <a:stretch>
            <a:fillRect/>
          </a:stretch>
        </p:blipFill>
        <p:spPr>
          <a:xfrm>
            <a:off x="307057" y="660988"/>
            <a:ext cx="3111500" cy="2641600"/>
          </a:xfrm>
          <a:prstGeom prst="rect">
            <a:avLst/>
          </a:prstGeom>
        </p:spPr>
      </p:pic>
      <p:sp>
        <p:nvSpPr>
          <p:cNvPr id="9" name="Google Shape;422;p14">
            <a:extLst>
              <a:ext uri="{FF2B5EF4-FFF2-40B4-BE49-F238E27FC236}">
                <a16:creationId xmlns:a16="http://schemas.microsoft.com/office/drawing/2014/main" id="{DE5451CD-5ABE-9B7B-D0BA-94CE7FA18976}"/>
              </a:ext>
            </a:extLst>
          </p:cNvPr>
          <p:cNvSpPr/>
          <p:nvPr/>
        </p:nvSpPr>
        <p:spPr>
          <a:xfrm>
            <a:off x="1672393" y="2138289"/>
            <a:ext cx="690979" cy="588443"/>
          </a:xfrm>
          <a:prstGeom prst="wedgeEllipseCallout">
            <a:avLst>
              <a:gd name="adj1" fmla="val 367637"/>
              <a:gd name="adj2" fmla="val -90236"/>
            </a:avLst>
          </a:prstGeom>
          <a:solidFill>
            <a:srgbClr val="FF85FF">
              <a:alpha val="21960"/>
            </a:srgbClr>
          </a:solidFill>
          <a:ln w="381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14" name="Picture 13">
            <a:extLst>
              <a:ext uri="{FF2B5EF4-FFF2-40B4-BE49-F238E27FC236}">
                <a16:creationId xmlns:a16="http://schemas.microsoft.com/office/drawing/2014/main" id="{0F86728C-F4CC-D6CA-92B4-67A0B14A1E00}"/>
              </a:ext>
            </a:extLst>
          </p:cNvPr>
          <p:cNvPicPr>
            <a:picLocks noChangeAspect="1"/>
          </p:cNvPicPr>
          <p:nvPr/>
        </p:nvPicPr>
        <p:blipFill>
          <a:blip r:embed="rId13"/>
          <a:stretch>
            <a:fillRect/>
          </a:stretch>
        </p:blipFill>
        <p:spPr>
          <a:xfrm>
            <a:off x="307057" y="3478081"/>
            <a:ext cx="3111500" cy="2336800"/>
          </a:xfrm>
          <a:prstGeom prst="rect">
            <a:avLst/>
          </a:prstGeom>
        </p:spPr>
      </p:pic>
      <p:sp>
        <p:nvSpPr>
          <p:cNvPr id="17" name="Google Shape;422;p14">
            <a:extLst>
              <a:ext uri="{FF2B5EF4-FFF2-40B4-BE49-F238E27FC236}">
                <a16:creationId xmlns:a16="http://schemas.microsoft.com/office/drawing/2014/main" id="{00C408AA-24CD-50E1-49CD-13F1A9A74590}"/>
              </a:ext>
            </a:extLst>
          </p:cNvPr>
          <p:cNvSpPr/>
          <p:nvPr/>
        </p:nvSpPr>
        <p:spPr>
          <a:xfrm>
            <a:off x="1559804" y="4517790"/>
            <a:ext cx="512056" cy="673259"/>
          </a:xfrm>
          <a:prstGeom prst="wedgeEllipseCallout">
            <a:avLst>
              <a:gd name="adj1" fmla="val -272081"/>
              <a:gd name="adj2" fmla="val 213093"/>
            </a:avLst>
          </a:prstGeom>
          <a:solidFill>
            <a:srgbClr val="FF85FF">
              <a:alpha val="21960"/>
            </a:srgbClr>
          </a:solidFill>
          <a:ln w="381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8" name="Google Shape;422;p14">
            <a:extLst>
              <a:ext uri="{FF2B5EF4-FFF2-40B4-BE49-F238E27FC236}">
                <a16:creationId xmlns:a16="http://schemas.microsoft.com/office/drawing/2014/main" id="{089E4B5D-F690-0BFD-EC45-03581F0BA2EE}"/>
              </a:ext>
            </a:extLst>
          </p:cNvPr>
          <p:cNvSpPr/>
          <p:nvPr/>
        </p:nvSpPr>
        <p:spPr>
          <a:xfrm>
            <a:off x="1613782" y="5191049"/>
            <a:ext cx="458078" cy="295351"/>
          </a:xfrm>
          <a:prstGeom prst="wedgeEllipseCallout">
            <a:avLst>
              <a:gd name="adj1" fmla="val 103529"/>
              <a:gd name="adj2" fmla="val 195546"/>
            </a:avLst>
          </a:prstGeom>
          <a:solidFill>
            <a:srgbClr val="FF85FF">
              <a:alpha val="21960"/>
            </a:srgbClr>
          </a:solidFill>
          <a:ln w="381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panose="020B0604020202020204" pitchFamily="34" charset="0"/>
              <a:ea typeface="Arial"/>
              <a:cs typeface="Arial" panose="020B0604020202020204" pitchFamily="34" charset="0"/>
              <a:sym typeface="Arial"/>
            </a:endParaRPr>
          </a:p>
        </p:txBody>
      </p:sp>
      <p:pic>
        <p:nvPicPr>
          <p:cNvPr id="11" name="Audio 10">
            <a:hlinkClick r:id="" action="ppaction://media"/>
            <a:extLst>
              <a:ext uri="{FF2B5EF4-FFF2-40B4-BE49-F238E27FC236}">
                <a16:creationId xmlns:a16="http://schemas.microsoft.com/office/drawing/2014/main" id="{58B65822-F757-8C91-E322-9AB7472E78B1}"/>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776754482"/>
      </p:ext>
    </p:extLst>
  </p:cSld>
  <p:clrMapOvr>
    <a:masterClrMapping/>
  </p:clrMapOvr>
  <mc:AlternateContent xmlns:mc="http://schemas.openxmlformats.org/markup-compatibility/2006" xmlns:p14="http://schemas.microsoft.com/office/powerpoint/2010/main">
    <mc:Choice Requires="p14">
      <p:transition spd="slow" p14:dur="2000" advTm="102635"/>
    </mc:Choice>
    <mc:Fallback xmlns="">
      <p:transition spd="slow" advTm="1026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0A9F232-BE9B-EA1C-F087-94E9FC2ACF17}"/>
              </a:ext>
            </a:extLst>
          </p:cNvPr>
          <p:cNvSpPr txBox="1"/>
          <p:nvPr/>
        </p:nvSpPr>
        <p:spPr>
          <a:xfrm>
            <a:off x="0" y="-6142"/>
            <a:ext cx="12191999" cy="461665"/>
          </a:xfrm>
          <a:prstGeom prst="rect">
            <a:avLst/>
          </a:prstGeom>
          <a:gradFill>
            <a:gsLst>
              <a:gs pos="0">
                <a:srgbClr val="FFC000"/>
              </a:gs>
              <a:gs pos="65000">
                <a:srgbClr val="F0EBD5"/>
              </a:gs>
              <a:gs pos="100000">
                <a:schemeClr val="bg1"/>
              </a:gs>
            </a:gsLst>
            <a:lin ang="5400000" scaled="0"/>
          </a:gradFill>
          <a:ln>
            <a:noFill/>
          </a:ln>
        </p:spPr>
        <p:txBody>
          <a:bodyPr wrap="square" rtlCol="0" anchor="b">
            <a:spAutoFit/>
          </a:bodyPr>
          <a:lstStyle/>
          <a:p>
            <a:pPr algn="ctr"/>
            <a:r>
              <a:rPr lang="de-DE" altLang="en-US" sz="2400" dirty="0">
                <a:solidFill>
                  <a:srgbClr val="000066"/>
                </a:solidFill>
                <a:latin typeface="Arial" panose="020B0604020202020204" pitchFamily="34" charset="0"/>
                <a:cs typeface="Arial" panose="020B0604020202020204" pitchFamily="34" charset="0"/>
              </a:rPr>
              <a:t>Maintenance: Zero </a:t>
            </a:r>
            <a:r>
              <a:rPr lang="de-DE" altLang="en-US" sz="2400" dirty="0" err="1">
                <a:solidFill>
                  <a:srgbClr val="000066"/>
                </a:solidFill>
                <a:latin typeface="Arial" panose="020B0604020202020204" pitchFamily="34" charset="0"/>
                <a:cs typeface="Arial" panose="020B0604020202020204" pitchFamily="34" charset="0"/>
              </a:rPr>
              <a:t>Ozone</a:t>
            </a:r>
            <a:r>
              <a:rPr lang="de-DE" altLang="en-US" sz="2400" dirty="0">
                <a:solidFill>
                  <a:srgbClr val="000066"/>
                </a:solidFill>
                <a:latin typeface="Arial" panose="020B0604020202020204" pitchFamily="34" charset="0"/>
                <a:cs typeface="Arial" panose="020B0604020202020204" pitchFamily="34" charset="0"/>
              </a:rPr>
              <a:t> Air Supply and </a:t>
            </a:r>
            <a:r>
              <a:rPr lang="de-DE" altLang="en-US" sz="2400" dirty="0" err="1">
                <a:solidFill>
                  <a:srgbClr val="000066"/>
                </a:solidFill>
                <a:latin typeface="Arial" panose="020B0604020202020204" pitchFamily="34" charset="0"/>
                <a:cs typeface="Arial" panose="020B0604020202020204" pitchFamily="34" charset="0"/>
              </a:rPr>
              <a:t>Automatic</a:t>
            </a:r>
            <a:r>
              <a:rPr lang="de-DE" altLang="en-US" sz="2400" dirty="0">
                <a:solidFill>
                  <a:srgbClr val="000066"/>
                </a:solidFill>
                <a:latin typeface="Arial" panose="020B0604020202020204" pitchFamily="34" charset="0"/>
                <a:cs typeface="Arial" panose="020B0604020202020204" pitchFamily="34" charset="0"/>
              </a:rPr>
              <a:t> </a:t>
            </a:r>
            <a:r>
              <a:rPr lang="de-DE" altLang="en-US" sz="2400" dirty="0" err="1">
                <a:solidFill>
                  <a:srgbClr val="000066"/>
                </a:solidFill>
                <a:latin typeface="Arial" panose="020B0604020202020204" pitchFamily="34" charset="0"/>
                <a:cs typeface="Arial" panose="020B0604020202020204" pitchFamily="34" charset="0"/>
              </a:rPr>
              <a:t>Flowmeter</a:t>
            </a:r>
            <a:endParaRPr lang="de-DE" altLang="en-US" sz="2400" dirty="0">
              <a:solidFill>
                <a:srgbClr val="000066"/>
              </a:solidFill>
              <a:latin typeface="Arial" panose="020B0604020202020204" pitchFamily="34" charset="0"/>
              <a:cs typeface="Arial" panose="020B0604020202020204" pitchFamily="34" charset="0"/>
            </a:endParaRPr>
          </a:p>
        </p:txBody>
      </p:sp>
      <p:sp>
        <p:nvSpPr>
          <p:cNvPr id="15" name="Date Placeholder 14">
            <a:extLst>
              <a:ext uri="{FF2B5EF4-FFF2-40B4-BE49-F238E27FC236}">
                <a16:creationId xmlns:a16="http://schemas.microsoft.com/office/drawing/2014/main" id="{33FC75CD-DA1E-711D-FEBC-51710DFE6F00}"/>
              </a:ext>
            </a:extLst>
          </p:cNvPr>
          <p:cNvSpPr>
            <a:spLocks noGrp="1"/>
          </p:cNvSpPr>
          <p:nvPr>
            <p:ph type="dt" sz="half" idx="10"/>
          </p:nvPr>
        </p:nvSpPr>
        <p:spPr>
          <a:xfrm>
            <a:off x="0" y="6463979"/>
            <a:ext cx="2743200" cy="365125"/>
          </a:xfrm>
        </p:spPr>
        <p:txBody>
          <a:bodyPr/>
          <a:lstStyle/>
          <a:p>
            <a:fld id="{015D31BB-C926-7A4C-B3DF-93667C15705A}" type="datetime1">
              <a:rPr lang="de-DE" sz="1600" smtClean="0">
                <a:latin typeface="Arial" panose="020B0604020202020204" pitchFamily="34" charset="0"/>
                <a:cs typeface="Arial" panose="020B0604020202020204" pitchFamily="34" charset="0"/>
              </a:rPr>
              <a:t>28.03.24</a:t>
            </a:fld>
            <a:endParaRPr lang="x-none" sz="1050" dirty="0">
              <a:latin typeface="Arial" panose="020B0604020202020204" pitchFamily="34" charset="0"/>
              <a:cs typeface="Arial" panose="020B0604020202020204" pitchFamily="34" charset="0"/>
            </a:endParaRPr>
          </a:p>
        </p:txBody>
      </p:sp>
      <p:sp>
        <p:nvSpPr>
          <p:cNvPr id="16" name="Slide Number Placeholder 15">
            <a:extLst>
              <a:ext uri="{FF2B5EF4-FFF2-40B4-BE49-F238E27FC236}">
                <a16:creationId xmlns:a16="http://schemas.microsoft.com/office/drawing/2014/main" id="{64259B15-BF1A-E4A9-4391-DABF3C8ADA1D}"/>
              </a:ext>
            </a:extLst>
          </p:cNvPr>
          <p:cNvSpPr>
            <a:spLocks noGrp="1"/>
          </p:cNvSpPr>
          <p:nvPr>
            <p:ph type="sldNum" sz="quarter" idx="12"/>
          </p:nvPr>
        </p:nvSpPr>
        <p:spPr>
          <a:xfrm>
            <a:off x="9448800" y="6496129"/>
            <a:ext cx="2743200" cy="365125"/>
          </a:xfrm>
        </p:spPr>
        <p:txBody>
          <a:bodyPr/>
          <a:lstStyle/>
          <a:p>
            <a:fld id="{BE5BD845-BFF7-724A-88D3-4E04361813C8}" type="slidenum">
              <a:rPr lang="x-none" sz="2000" smtClean="0">
                <a:latin typeface="Arial" panose="020B0604020202020204" pitchFamily="34" charset="0"/>
                <a:cs typeface="Arial" panose="020B0604020202020204" pitchFamily="34" charset="0"/>
              </a:rPr>
              <a:t>17</a:t>
            </a:fld>
            <a:endParaRPr lang="x-none" sz="2000" dirty="0">
              <a:latin typeface="Arial" panose="020B0604020202020204" pitchFamily="34" charset="0"/>
              <a:cs typeface="Arial" panose="020B0604020202020204" pitchFamily="34" charset="0"/>
            </a:endParaRPr>
          </a:p>
        </p:txBody>
      </p:sp>
      <p:grpSp>
        <p:nvGrpSpPr>
          <p:cNvPr id="54" name="Group 53">
            <a:extLst>
              <a:ext uri="{FF2B5EF4-FFF2-40B4-BE49-F238E27FC236}">
                <a16:creationId xmlns:a16="http://schemas.microsoft.com/office/drawing/2014/main" id="{CC20CA0D-A5D1-CF9E-3A99-02B4D363E3F4}"/>
              </a:ext>
            </a:extLst>
          </p:cNvPr>
          <p:cNvGrpSpPr>
            <a:grpSpLocks noChangeAspect="1"/>
          </p:cNvGrpSpPr>
          <p:nvPr/>
        </p:nvGrpSpPr>
        <p:grpSpPr>
          <a:xfrm>
            <a:off x="3210257" y="6328570"/>
            <a:ext cx="5397858" cy="425855"/>
            <a:chOff x="297089" y="5855279"/>
            <a:chExt cx="11719118" cy="924560"/>
          </a:xfrm>
        </p:grpSpPr>
        <p:pic>
          <p:nvPicPr>
            <p:cNvPr id="55" name="docshape8">
              <a:extLst>
                <a:ext uri="{FF2B5EF4-FFF2-40B4-BE49-F238E27FC236}">
                  <a16:creationId xmlns:a16="http://schemas.microsoft.com/office/drawing/2014/main" id="{C8D537E0-EEEC-8E7A-09B0-A46F690DF142}"/>
                </a:ext>
              </a:extLst>
            </p:cNvPr>
            <p:cNvPicPr>
              <a:picLocks noChangeAspect="1" noEditPoints="1" noChangeArrowheads="1" noChangeShapeType="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97089" y="5855279"/>
              <a:ext cx="1162720" cy="924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6" name="Group 55">
              <a:extLst>
                <a:ext uri="{FF2B5EF4-FFF2-40B4-BE49-F238E27FC236}">
                  <a16:creationId xmlns:a16="http://schemas.microsoft.com/office/drawing/2014/main" id="{71E0E91F-E6B2-A177-66C9-36587F4B4380}"/>
                </a:ext>
              </a:extLst>
            </p:cNvPr>
            <p:cNvGrpSpPr/>
            <p:nvPr/>
          </p:nvGrpSpPr>
          <p:grpSpPr>
            <a:xfrm>
              <a:off x="10679532" y="5996342"/>
              <a:ext cx="1336675" cy="549275"/>
              <a:chOff x="3726403" y="4704141"/>
              <a:chExt cx="1336675" cy="549275"/>
            </a:xfrm>
          </p:grpSpPr>
          <p:sp>
            <p:nvSpPr>
              <p:cNvPr id="62" name="docshape9">
                <a:extLst>
                  <a:ext uri="{FF2B5EF4-FFF2-40B4-BE49-F238E27FC236}">
                    <a16:creationId xmlns:a16="http://schemas.microsoft.com/office/drawing/2014/main" id="{B1D5D37B-A20D-80EC-2416-E20A07BC7425}"/>
                  </a:ext>
                </a:extLst>
              </p:cNvPr>
              <p:cNvSpPr>
                <a:spLocks noChangeAspect="1" noEditPoints="1" noChangeArrowheads="1" noChangeShapeType="1" noTextEdit="1"/>
              </p:cNvSpPr>
              <p:nvPr/>
            </p:nvSpPr>
            <p:spPr bwMode="auto">
              <a:xfrm>
                <a:off x="4336003" y="4820981"/>
                <a:ext cx="727075" cy="337820"/>
              </a:xfrm>
              <a:custGeom>
                <a:avLst/>
                <a:gdLst>
                  <a:gd name="T0" fmla="+- 0 5001 4951"/>
                  <a:gd name="T1" fmla="*/ T0 w 1145"/>
                  <a:gd name="T2" fmla="+- 0 13826 13714"/>
                  <a:gd name="T3" fmla="*/ 13826 h 532"/>
                  <a:gd name="T4" fmla="+- 0 5014 4951"/>
                  <a:gd name="T5" fmla="*/ T4 w 1145"/>
                  <a:gd name="T6" fmla="+- 0 13737 13714"/>
                  <a:gd name="T7" fmla="*/ 13737 h 532"/>
                  <a:gd name="T8" fmla="+- 0 5009 4951"/>
                  <a:gd name="T9" fmla="*/ T8 w 1145"/>
                  <a:gd name="T10" fmla="+- 0 13714 13714"/>
                  <a:gd name="T11" fmla="*/ 13714 h 532"/>
                  <a:gd name="T12" fmla="+- 0 4968 4951"/>
                  <a:gd name="T13" fmla="*/ T12 w 1145"/>
                  <a:gd name="T14" fmla="+- 0 13823 13714"/>
                  <a:gd name="T15" fmla="*/ 13823 h 532"/>
                  <a:gd name="T16" fmla="+- 0 5066 4951"/>
                  <a:gd name="T17" fmla="*/ T16 w 1145"/>
                  <a:gd name="T18" fmla="+- 0 13834 13714"/>
                  <a:gd name="T19" fmla="*/ 13834 h 532"/>
                  <a:gd name="T20" fmla="+- 0 4998 4951"/>
                  <a:gd name="T21" fmla="*/ T20 w 1145"/>
                  <a:gd name="T22" fmla="+- 0 13984 13714"/>
                  <a:gd name="T23" fmla="*/ 13984 h 532"/>
                  <a:gd name="T24" fmla="+- 0 4951 4951"/>
                  <a:gd name="T25" fmla="*/ T24 w 1145"/>
                  <a:gd name="T26" fmla="+- 0 14048 13714"/>
                  <a:gd name="T27" fmla="*/ 14048 h 532"/>
                  <a:gd name="T28" fmla="+- 0 5073 4951"/>
                  <a:gd name="T29" fmla="*/ T28 w 1145"/>
                  <a:gd name="T30" fmla="+- 0 14185 13714"/>
                  <a:gd name="T31" fmla="*/ 14185 h 532"/>
                  <a:gd name="T32" fmla="+- 0 5005 4951"/>
                  <a:gd name="T33" fmla="*/ T32 w 1145"/>
                  <a:gd name="T34" fmla="+- 0 14189 13714"/>
                  <a:gd name="T35" fmla="*/ 14189 h 532"/>
                  <a:gd name="T36" fmla="+- 0 5018 4951"/>
                  <a:gd name="T37" fmla="*/ T36 w 1145"/>
                  <a:gd name="T38" fmla="+- 0 14244 13714"/>
                  <a:gd name="T39" fmla="*/ 14244 h 532"/>
                  <a:gd name="T40" fmla="+- 0 5094 4951"/>
                  <a:gd name="T41" fmla="*/ T40 w 1145"/>
                  <a:gd name="T42" fmla="+- 0 14204 13714"/>
                  <a:gd name="T43" fmla="*/ 14204 h 532"/>
                  <a:gd name="T44" fmla="+- 0 5156 4951"/>
                  <a:gd name="T45" fmla="*/ T44 w 1145"/>
                  <a:gd name="T46" fmla="+- 0 13912 13714"/>
                  <a:gd name="T47" fmla="*/ 13912 h 532"/>
                  <a:gd name="T48" fmla="+- 0 5211 4951"/>
                  <a:gd name="T49" fmla="*/ T48 w 1145"/>
                  <a:gd name="T50" fmla="+- 0 14188 13714"/>
                  <a:gd name="T51" fmla="*/ 14188 h 532"/>
                  <a:gd name="T52" fmla="+- 0 5170 4951"/>
                  <a:gd name="T53" fmla="*/ T52 w 1145"/>
                  <a:gd name="T54" fmla="+- 0 14137 13714"/>
                  <a:gd name="T55" fmla="*/ 14137 h 532"/>
                  <a:gd name="T56" fmla="+- 0 5199 4951"/>
                  <a:gd name="T57" fmla="*/ T56 w 1145"/>
                  <a:gd name="T58" fmla="+- 0 14243 13714"/>
                  <a:gd name="T59" fmla="*/ 14243 h 532"/>
                  <a:gd name="T60" fmla="+- 0 5254 4951"/>
                  <a:gd name="T61" fmla="*/ T60 w 1145"/>
                  <a:gd name="T62" fmla="+- 0 13822 13714"/>
                  <a:gd name="T63" fmla="*/ 13822 h 532"/>
                  <a:gd name="T64" fmla="+- 0 5205 4951"/>
                  <a:gd name="T65" fmla="*/ T64 w 1145"/>
                  <a:gd name="T66" fmla="+- 0 13769 13714"/>
                  <a:gd name="T67" fmla="*/ 13769 h 532"/>
                  <a:gd name="T68" fmla="+- 0 5258 4951"/>
                  <a:gd name="T69" fmla="*/ T68 w 1145"/>
                  <a:gd name="T70" fmla="+- 0 13720 13714"/>
                  <a:gd name="T71" fmla="*/ 13720 h 532"/>
                  <a:gd name="T72" fmla="+- 0 5179 4951"/>
                  <a:gd name="T73" fmla="*/ T72 w 1145"/>
                  <a:gd name="T74" fmla="+- 0 13813 13714"/>
                  <a:gd name="T75" fmla="*/ 13813 h 532"/>
                  <a:gd name="T76" fmla="+- 0 5275 4951"/>
                  <a:gd name="T77" fmla="*/ T76 w 1145"/>
                  <a:gd name="T78" fmla="+- 0 13838 13714"/>
                  <a:gd name="T79" fmla="*/ 13838 h 532"/>
                  <a:gd name="T80" fmla="+- 0 5234 4951"/>
                  <a:gd name="T81" fmla="*/ T80 w 1145"/>
                  <a:gd name="T82" fmla="+- 0 13995 13714"/>
                  <a:gd name="T83" fmla="*/ 13995 h 532"/>
                  <a:gd name="T84" fmla="+- 0 5196 4951"/>
                  <a:gd name="T85" fmla="*/ T84 w 1145"/>
                  <a:gd name="T86" fmla="+- 0 13961 13714"/>
                  <a:gd name="T87" fmla="*/ 13961 h 532"/>
                  <a:gd name="T88" fmla="+- 0 5270 4951"/>
                  <a:gd name="T89" fmla="*/ T88 w 1145"/>
                  <a:gd name="T90" fmla="+- 0 13953 13714"/>
                  <a:gd name="T91" fmla="*/ 13953 h 532"/>
                  <a:gd name="T92" fmla="+- 0 5280 4951"/>
                  <a:gd name="T93" fmla="*/ T92 w 1145"/>
                  <a:gd name="T94" fmla="+- 0 14243 13714"/>
                  <a:gd name="T95" fmla="*/ 14243 h 532"/>
                  <a:gd name="T96" fmla="+- 0 5388 4951"/>
                  <a:gd name="T97" fmla="*/ T96 w 1145"/>
                  <a:gd name="T98" fmla="+- 0 13778 13714"/>
                  <a:gd name="T99" fmla="*/ 13778 h 532"/>
                  <a:gd name="T100" fmla="+- 0 5378 4951"/>
                  <a:gd name="T101" fmla="*/ T100 w 1145"/>
                  <a:gd name="T102" fmla="+- 0 13717 13714"/>
                  <a:gd name="T103" fmla="*/ 13717 h 532"/>
                  <a:gd name="T104" fmla="+- 0 5365 4951"/>
                  <a:gd name="T105" fmla="*/ T104 w 1145"/>
                  <a:gd name="T106" fmla="+- 0 13794 13714"/>
                  <a:gd name="T107" fmla="*/ 13794 h 532"/>
                  <a:gd name="T108" fmla="+- 0 5366 4951"/>
                  <a:gd name="T109" fmla="*/ T108 w 1145"/>
                  <a:gd name="T110" fmla="+- 0 13770 13714"/>
                  <a:gd name="T111" fmla="*/ 13770 h 532"/>
                  <a:gd name="T112" fmla="+- 0 5313 4951"/>
                  <a:gd name="T113" fmla="*/ T112 w 1145"/>
                  <a:gd name="T114" fmla="+- 0 13717 13714"/>
                  <a:gd name="T115" fmla="*/ 13717 h 532"/>
                  <a:gd name="T116" fmla="+- 0 5418 4951"/>
                  <a:gd name="T117" fmla="*/ T116 w 1145"/>
                  <a:gd name="T118" fmla="+- 0 14233 13714"/>
                  <a:gd name="T119" fmla="*/ 14233 h 532"/>
                  <a:gd name="T120" fmla="+- 0 5353 4951"/>
                  <a:gd name="T121" fmla="*/ T120 w 1145"/>
                  <a:gd name="T122" fmla="+- 0 14146 13714"/>
                  <a:gd name="T123" fmla="*/ 14146 h 532"/>
                  <a:gd name="T124" fmla="+- 0 5381 4951"/>
                  <a:gd name="T125" fmla="*/ T124 w 1145"/>
                  <a:gd name="T126" fmla="+- 0 14105 13714"/>
                  <a:gd name="T127" fmla="*/ 14105 h 532"/>
                  <a:gd name="T128" fmla="+- 0 5324 4951"/>
                  <a:gd name="T129" fmla="*/ T128 w 1145"/>
                  <a:gd name="T130" fmla="+- 0 14205 13714"/>
                  <a:gd name="T131" fmla="*/ 14205 h 532"/>
                  <a:gd name="T132" fmla="+- 0 5437 4951"/>
                  <a:gd name="T133" fmla="*/ T132 w 1145"/>
                  <a:gd name="T134" fmla="+- 0 13979 13714"/>
                  <a:gd name="T135" fmla="*/ 13979 h 532"/>
                  <a:gd name="T136" fmla="+- 0 5378 4951"/>
                  <a:gd name="T137" fmla="*/ T136 w 1145"/>
                  <a:gd name="T138" fmla="+- 0 14029 13714"/>
                  <a:gd name="T139" fmla="*/ 14029 h 532"/>
                  <a:gd name="T140" fmla="+- 0 5358 4951"/>
                  <a:gd name="T141" fmla="*/ T140 w 1145"/>
                  <a:gd name="T142" fmla="+- 0 13942 13714"/>
                  <a:gd name="T143" fmla="*/ 13942 h 532"/>
                  <a:gd name="T144" fmla="+- 0 5368 4951"/>
                  <a:gd name="T145" fmla="*/ T144 w 1145"/>
                  <a:gd name="T146" fmla="+- 0 13910 13714"/>
                  <a:gd name="T147" fmla="*/ 13910 h 532"/>
                  <a:gd name="T148" fmla="+- 0 5335 4951"/>
                  <a:gd name="T149" fmla="*/ T148 w 1145"/>
                  <a:gd name="T150" fmla="+- 0 14031 13714"/>
                  <a:gd name="T151" fmla="*/ 14031 h 532"/>
                  <a:gd name="T152" fmla="+- 0 5429 4951"/>
                  <a:gd name="T153" fmla="*/ T152 w 1145"/>
                  <a:gd name="T154" fmla="+- 0 14019 13714"/>
                  <a:gd name="T155" fmla="*/ 14019 h 532"/>
                  <a:gd name="T156" fmla="+- 0 5461 4951"/>
                  <a:gd name="T157" fmla="*/ T156 w 1145"/>
                  <a:gd name="T158" fmla="+- 0 14243 13714"/>
                  <a:gd name="T159" fmla="*/ 14243 h 532"/>
                  <a:gd name="T160" fmla="+- 0 5514 4951"/>
                  <a:gd name="T161" fmla="*/ T160 w 1145"/>
                  <a:gd name="T162" fmla="+- 0 13798 13714"/>
                  <a:gd name="T163" fmla="*/ 13798 h 532"/>
                  <a:gd name="T164" fmla="+- 0 5472 4951"/>
                  <a:gd name="T165" fmla="*/ T164 w 1145"/>
                  <a:gd name="T166" fmla="+- 0 13746 13714"/>
                  <a:gd name="T167" fmla="*/ 13746 h 532"/>
                  <a:gd name="T168" fmla="+- 0 5501 4951"/>
                  <a:gd name="T169" fmla="*/ T168 w 1145"/>
                  <a:gd name="T170" fmla="+- 0 13852 13714"/>
                  <a:gd name="T171" fmla="*/ 13852 h 532"/>
                  <a:gd name="T172" fmla="+- 0 5488 4951"/>
                  <a:gd name="T173" fmla="*/ T172 w 1145"/>
                  <a:gd name="T174" fmla="+- 0 13931 13714"/>
                  <a:gd name="T175" fmla="*/ 13931 h 532"/>
                  <a:gd name="T176" fmla="+- 0 5479 4951"/>
                  <a:gd name="T177" fmla="*/ T176 w 1145"/>
                  <a:gd name="T178" fmla="+- 0 13911 13714"/>
                  <a:gd name="T179" fmla="*/ 13911 h 532"/>
                  <a:gd name="T180" fmla="+- 0 5515 4951"/>
                  <a:gd name="T181" fmla="*/ T180 w 1145"/>
                  <a:gd name="T182" fmla="+- 0 14001 13714"/>
                  <a:gd name="T183" fmla="*/ 14001 h 532"/>
                  <a:gd name="T184" fmla="+- 0 5490 4951"/>
                  <a:gd name="T185" fmla="*/ T184 w 1145"/>
                  <a:gd name="T186" fmla="+- 0 14051 13714"/>
                  <a:gd name="T187" fmla="*/ 14051 h 532"/>
                  <a:gd name="T188" fmla="+- 0 5545 4951"/>
                  <a:gd name="T189" fmla="*/ T188 w 1145"/>
                  <a:gd name="T190" fmla="+- 0 13852 13714"/>
                  <a:gd name="T191" fmla="*/ 13852 h 532"/>
                  <a:gd name="T192" fmla="+- 0 5631 4951"/>
                  <a:gd name="T193" fmla="*/ T192 w 1145"/>
                  <a:gd name="T194" fmla="+- 0 13914 13714"/>
                  <a:gd name="T195" fmla="*/ 13914 h 532"/>
                  <a:gd name="T196" fmla="+- 0 5631 4951"/>
                  <a:gd name="T197" fmla="*/ T196 w 1145"/>
                  <a:gd name="T198" fmla="+- 0 13942 13714"/>
                  <a:gd name="T199" fmla="*/ 13942 h 532"/>
                  <a:gd name="T200" fmla="+- 0 5647 4951"/>
                  <a:gd name="T201" fmla="*/ T200 w 1145"/>
                  <a:gd name="T202" fmla="+- 0 13987 13714"/>
                  <a:gd name="T203" fmla="*/ 13987 h 532"/>
                  <a:gd name="T204" fmla="+- 0 5677 4951"/>
                  <a:gd name="T205" fmla="*/ T204 w 1145"/>
                  <a:gd name="T206" fmla="+- 0 13912 13714"/>
                  <a:gd name="T207" fmla="*/ 13912 h 532"/>
                  <a:gd name="T208" fmla="+- 0 5880 4951"/>
                  <a:gd name="T209" fmla="*/ T208 w 1145"/>
                  <a:gd name="T210" fmla="+- 0 14024 13714"/>
                  <a:gd name="T211" fmla="*/ 14024 h 532"/>
                  <a:gd name="T212" fmla="+- 0 5801 4951"/>
                  <a:gd name="T213" fmla="*/ T212 w 1145"/>
                  <a:gd name="T214" fmla="+- 0 14048 13714"/>
                  <a:gd name="T215" fmla="*/ 14048 h 532"/>
                  <a:gd name="T216" fmla="+- 0 5964 4951"/>
                  <a:gd name="T217" fmla="*/ T216 w 1145"/>
                  <a:gd name="T218" fmla="+- 0 13991 13714"/>
                  <a:gd name="T219" fmla="*/ 13991 h 532"/>
                  <a:gd name="T220" fmla="+- 0 5968 4951"/>
                  <a:gd name="T221" fmla="*/ T220 w 1145"/>
                  <a:gd name="T222" fmla="+- 0 13915 13714"/>
                  <a:gd name="T223" fmla="*/ 13915 h 532"/>
                  <a:gd name="T224" fmla="+- 0 5944 4951"/>
                  <a:gd name="T225" fmla="*/ T224 w 1145"/>
                  <a:gd name="T226" fmla="+- 0 13934 13714"/>
                  <a:gd name="T227" fmla="*/ 13934 h 532"/>
                  <a:gd name="T228" fmla="+- 0 5928 4951"/>
                  <a:gd name="T229" fmla="*/ T228 w 1145"/>
                  <a:gd name="T230" fmla="+- 0 13991 13714"/>
                  <a:gd name="T231" fmla="*/ 13991 h 532"/>
                  <a:gd name="T232" fmla="+- 0 6000 4951"/>
                  <a:gd name="T233" fmla="*/ T232 w 1145"/>
                  <a:gd name="T234" fmla="+- 0 14048 13714"/>
                  <a:gd name="T235" fmla="*/ 14048 h 532"/>
                  <a:gd name="T236" fmla="+- 0 6017 4951"/>
                  <a:gd name="T237" fmla="*/ T236 w 1145"/>
                  <a:gd name="T238" fmla="+- 0 13912 13714"/>
                  <a:gd name="T239" fmla="*/ 13912 h 53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 ang="0">
                    <a:pos x="T233" y="T235"/>
                  </a:cxn>
                  <a:cxn ang="0">
                    <a:pos x="T237" y="T239"/>
                  </a:cxn>
                </a:cxnLst>
                <a:rect l="0" t="0" r="r" b="b"/>
                <a:pathLst>
                  <a:path w="1145" h="532">
                    <a:moveTo>
                      <a:pt x="115" y="63"/>
                    </a:moveTo>
                    <a:lnTo>
                      <a:pt x="63" y="63"/>
                    </a:lnTo>
                    <a:lnTo>
                      <a:pt x="66" y="85"/>
                    </a:lnTo>
                    <a:lnTo>
                      <a:pt x="87" y="85"/>
                    </a:lnTo>
                    <a:lnTo>
                      <a:pt x="87" y="116"/>
                    </a:lnTo>
                    <a:lnTo>
                      <a:pt x="82" y="119"/>
                    </a:lnTo>
                    <a:lnTo>
                      <a:pt x="77" y="120"/>
                    </a:lnTo>
                    <a:lnTo>
                      <a:pt x="63" y="120"/>
                    </a:lnTo>
                    <a:lnTo>
                      <a:pt x="55" y="117"/>
                    </a:lnTo>
                    <a:lnTo>
                      <a:pt x="50" y="112"/>
                    </a:lnTo>
                    <a:lnTo>
                      <a:pt x="46" y="106"/>
                    </a:lnTo>
                    <a:lnTo>
                      <a:pt x="42" y="97"/>
                    </a:lnTo>
                    <a:lnTo>
                      <a:pt x="40" y="86"/>
                    </a:lnTo>
                    <a:lnTo>
                      <a:pt x="40" y="73"/>
                    </a:lnTo>
                    <a:lnTo>
                      <a:pt x="40" y="59"/>
                    </a:lnTo>
                    <a:lnTo>
                      <a:pt x="42" y="47"/>
                    </a:lnTo>
                    <a:lnTo>
                      <a:pt x="46" y="37"/>
                    </a:lnTo>
                    <a:lnTo>
                      <a:pt x="51" y="29"/>
                    </a:lnTo>
                    <a:lnTo>
                      <a:pt x="56" y="25"/>
                    </a:lnTo>
                    <a:lnTo>
                      <a:pt x="63" y="23"/>
                    </a:lnTo>
                    <a:lnTo>
                      <a:pt x="81" y="23"/>
                    </a:lnTo>
                    <a:lnTo>
                      <a:pt x="90" y="26"/>
                    </a:lnTo>
                    <a:lnTo>
                      <a:pt x="99" y="33"/>
                    </a:lnTo>
                    <a:lnTo>
                      <a:pt x="108" y="23"/>
                    </a:lnTo>
                    <a:lnTo>
                      <a:pt x="114" y="16"/>
                    </a:lnTo>
                    <a:lnTo>
                      <a:pt x="104" y="9"/>
                    </a:lnTo>
                    <a:lnTo>
                      <a:pt x="94" y="4"/>
                    </a:lnTo>
                    <a:lnTo>
                      <a:pt x="83" y="1"/>
                    </a:lnTo>
                    <a:lnTo>
                      <a:pt x="71" y="0"/>
                    </a:lnTo>
                    <a:lnTo>
                      <a:pt x="58" y="0"/>
                    </a:lnTo>
                    <a:lnTo>
                      <a:pt x="47" y="3"/>
                    </a:lnTo>
                    <a:lnTo>
                      <a:pt x="38" y="10"/>
                    </a:lnTo>
                    <a:lnTo>
                      <a:pt x="25" y="21"/>
                    </a:lnTo>
                    <a:lnTo>
                      <a:pt x="16" y="35"/>
                    </a:lnTo>
                    <a:lnTo>
                      <a:pt x="11" y="52"/>
                    </a:lnTo>
                    <a:lnTo>
                      <a:pt x="9" y="72"/>
                    </a:lnTo>
                    <a:lnTo>
                      <a:pt x="10" y="85"/>
                    </a:lnTo>
                    <a:lnTo>
                      <a:pt x="10" y="86"/>
                    </a:lnTo>
                    <a:lnTo>
                      <a:pt x="13" y="98"/>
                    </a:lnTo>
                    <a:lnTo>
                      <a:pt x="17" y="109"/>
                    </a:lnTo>
                    <a:lnTo>
                      <a:pt x="24" y="119"/>
                    </a:lnTo>
                    <a:lnTo>
                      <a:pt x="33" y="128"/>
                    </a:lnTo>
                    <a:lnTo>
                      <a:pt x="43" y="135"/>
                    </a:lnTo>
                    <a:lnTo>
                      <a:pt x="56" y="139"/>
                    </a:lnTo>
                    <a:lnTo>
                      <a:pt x="70" y="140"/>
                    </a:lnTo>
                    <a:lnTo>
                      <a:pt x="82" y="139"/>
                    </a:lnTo>
                    <a:lnTo>
                      <a:pt x="93" y="137"/>
                    </a:lnTo>
                    <a:lnTo>
                      <a:pt x="104" y="133"/>
                    </a:lnTo>
                    <a:lnTo>
                      <a:pt x="115" y="128"/>
                    </a:lnTo>
                    <a:lnTo>
                      <a:pt x="115" y="120"/>
                    </a:lnTo>
                    <a:lnTo>
                      <a:pt x="115" y="63"/>
                    </a:lnTo>
                    <a:close/>
                    <a:moveTo>
                      <a:pt x="117" y="334"/>
                    </a:moveTo>
                    <a:lnTo>
                      <a:pt x="107" y="302"/>
                    </a:lnTo>
                    <a:lnTo>
                      <a:pt x="99" y="279"/>
                    </a:lnTo>
                    <a:lnTo>
                      <a:pt x="83" y="228"/>
                    </a:lnTo>
                    <a:lnTo>
                      <a:pt x="74" y="198"/>
                    </a:lnTo>
                    <a:lnTo>
                      <a:pt x="71" y="198"/>
                    </a:lnTo>
                    <a:lnTo>
                      <a:pt x="71" y="279"/>
                    </a:lnTo>
                    <a:lnTo>
                      <a:pt x="45" y="279"/>
                    </a:lnTo>
                    <a:lnTo>
                      <a:pt x="47" y="270"/>
                    </a:lnTo>
                    <a:lnTo>
                      <a:pt x="49" y="264"/>
                    </a:lnTo>
                    <a:lnTo>
                      <a:pt x="52" y="254"/>
                    </a:lnTo>
                    <a:lnTo>
                      <a:pt x="54" y="244"/>
                    </a:lnTo>
                    <a:lnTo>
                      <a:pt x="58" y="228"/>
                    </a:lnTo>
                    <a:lnTo>
                      <a:pt x="62" y="245"/>
                    </a:lnTo>
                    <a:lnTo>
                      <a:pt x="67" y="265"/>
                    </a:lnTo>
                    <a:lnTo>
                      <a:pt x="71" y="279"/>
                    </a:lnTo>
                    <a:lnTo>
                      <a:pt x="71" y="198"/>
                    </a:lnTo>
                    <a:lnTo>
                      <a:pt x="44" y="198"/>
                    </a:lnTo>
                    <a:lnTo>
                      <a:pt x="0" y="334"/>
                    </a:lnTo>
                    <a:lnTo>
                      <a:pt x="28" y="334"/>
                    </a:lnTo>
                    <a:lnTo>
                      <a:pt x="38" y="302"/>
                    </a:lnTo>
                    <a:lnTo>
                      <a:pt x="78" y="302"/>
                    </a:lnTo>
                    <a:lnTo>
                      <a:pt x="87" y="334"/>
                    </a:lnTo>
                    <a:lnTo>
                      <a:pt x="117" y="334"/>
                    </a:lnTo>
                    <a:close/>
                    <a:moveTo>
                      <a:pt x="166" y="393"/>
                    </a:moveTo>
                    <a:lnTo>
                      <a:pt x="138" y="393"/>
                    </a:lnTo>
                    <a:lnTo>
                      <a:pt x="127" y="445"/>
                    </a:lnTo>
                    <a:lnTo>
                      <a:pt x="124" y="457"/>
                    </a:lnTo>
                    <a:lnTo>
                      <a:pt x="122" y="471"/>
                    </a:lnTo>
                    <a:lnTo>
                      <a:pt x="120" y="483"/>
                    </a:lnTo>
                    <a:lnTo>
                      <a:pt x="119" y="490"/>
                    </a:lnTo>
                    <a:lnTo>
                      <a:pt x="116" y="467"/>
                    </a:lnTo>
                    <a:lnTo>
                      <a:pt x="112" y="448"/>
                    </a:lnTo>
                    <a:lnTo>
                      <a:pt x="110" y="436"/>
                    </a:lnTo>
                    <a:lnTo>
                      <a:pt x="101" y="393"/>
                    </a:lnTo>
                    <a:lnTo>
                      <a:pt x="71" y="393"/>
                    </a:lnTo>
                    <a:lnTo>
                      <a:pt x="58" y="450"/>
                    </a:lnTo>
                    <a:lnTo>
                      <a:pt x="56" y="462"/>
                    </a:lnTo>
                    <a:lnTo>
                      <a:pt x="54" y="475"/>
                    </a:lnTo>
                    <a:lnTo>
                      <a:pt x="53" y="485"/>
                    </a:lnTo>
                    <a:lnTo>
                      <a:pt x="52" y="492"/>
                    </a:lnTo>
                    <a:lnTo>
                      <a:pt x="51" y="488"/>
                    </a:lnTo>
                    <a:lnTo>
                      <a:pt x="50" y="479"/>
                    </a:lnTo>
                    <a:lnTo>
                      <a:pt x="48" y="465"/>
                    </a:lnTo>
                    <a:lnTo>
                      <a:pt x="45" y="447"/>
                    </a:lnTo>
                    <a:lnTo>
                      <a:pt x="33" y="393"/>
                    </a:lnTo>
                    <a:lnTo>
                      <a:pt x="4" y="393"/>
                    </a:lnTo>
                    <a:lnTo>
                      <a:pt x="36" y="530"/>
                    </a:lnTo>
                    <a:lnTo>
                      <a:pt x="67" y="530"/>
                    </a:lnTo>
                    <a:lnTo>
                      <a:pt x="75" y="492"/>
                    </a:lnTo>
                    <a:lnTo>
                      <a:pt x="83" y="455"/>
                    </a:lnTo>
                    <a:lnTo>
                      <a:pt x="85" y="436"/>
                    </a:lnTo>
                    <a:lnTo>
                      <a:pt x="86" y="441"/>
                    </a:lnTo>
                    <a:lnTo>
                      <a:pt x="87" y="450"/>
                    </a:lnTo>
                    <a:lnTo>
                      <a:pt x="89" y="462"/>
                    </a:lnTo>
                    <a:lnTo>
                      <a:pt x="92" y="475"/>
                    </a:lnTo>
                    <a:lnTo>
                      <a:pt x="104" y="530"/>
                    </a:lnTo>
                    <a:lnTo>
                      <a:pt x="134" y="530"/>
                    </a:lnTo>
                    <a:lnTo>
                      <a:pt x="143" y="490"/>
                    </a:lnTo>
                    <a:lnTo>
                      <a:pt x="166" y="393"/>
                    </a:lnTo>
                    <a:close/>
                    <a:moveTo>
                      <a:pt x="205" y="198"/>
                    </a:moveTo>
                    <a:lnTo>
                      <a:pt x="107" y="198"/>
                    </a:lnTo>
                    <a:lnTo>
                      <a:pt x="107" y="221"/>
                    </a:lnTo>
                    <a:lnTo>
                      <a:pt x="141" y="221"/>
                    </a:lnTo>
                    <a:lnTo>
                      <a:pt x="141" y="334"/>
                    </a:lnTo>
                    <a:lnTo>
                      <a:pt x="168" y="334"/>
                    </a:lnTo>
                    <a:lnTo>
                      <a:pt x="168" y="221"/>
                    </a:lnTo>
                    <a:lnTo>
                      <a:pt x="201" y="221"/>
                    </a:lnTo>
                    <a:lnTo>
                      <a:pt x="205" y="198"/>
                    </a:lnTo>
                    <a:close/>
                    <a:moveTo>
                      <a:pt x="218" y="116"/>
                    </a:moveTo>
                    <a:lnTo>
                      <a:pt x="169" y="116"/>
                    </a:lnTo>
                    <a:lnTo>
                      <a:pt x="169" y="3"/>
                    </a:lnTo>
                    <a:lnTo>
                      <a:pt x="141" y="3"/>
                    </a:lnTo>
                    <a:lnTo>
                      <a:pt x="141" y="138"/>
                    </a:lnTo>
                    <a:lnTo>
                      <a:pt x="213" y="138"/>
                    </a:lnTo>
                    <a:lnTo>
                      <a:pt x="218" y="116"/>
                    </a:lnTo>
                    <a:close/>
                    <a:moveTo>
                      <a:pt x="278" y="529"/>
                    </a:moveTo>
                    <a:lnTo>
                      <a:pt x="268" y="497"/>
                    </a:lnTo>
                    <a:lnTo>
                      <a:pt x="260" y="474"/>
                    </a:lnTo>
                    <a:lnTo>
                      <a:pt x="244" y="423"/>
                    </a:lnTo>
                    <a:lnTo>
                      <a:pt x="235" y="393"/>
                    </a:lnTo>
                    <a:lnTo>
                      <a:pt x="232" y="393"/>
                    </a:lnTo>
                    <a:lnTo>
                      <a:pt x="232" y="474"/>
                    </a:lnTo>
                    <a:lnTo>
                      <a:pt x="206" y="474"/>
                    </a:lnTo>
                    <a:lnTo>
                      <a:pt x="208" y="465"/>
                    </a:lnTo>
                    <a:lnTo>
                      <a:pt x="210" y="459"/>
                    </a:lnTo>
                    <a:lnTo>
                      <a:pt x="213" y="448"/>
                    </a:lnTo>
                    <a:lnTo>
                      <a:pt x="215" y="439"/>
                    </a:lnTo>
                    <a:lnTo>
                      <a:pt x="219" y="423"/>
                    </a:lnTo>
                    <a:lnTo>
                      <a:pt x="223" y="441"/>
                    </a:lnTo>
                    <a:lnTo>
                      <a:pt x="228" y="460"/>
                    </a:lnTo>
                    <a:lnTo>
                      <a:pt x="232" y="474"/>
                    </a:lnTo>
                    <a:lnTo>
                      <a:pt x="232" y="393"/>
                    </a:lnTo>
                    <a:lnTo>
                      <a:pt x="205" y="393"/>
                    </a:lnTo>
                    <a:lnTo>
                      <a:pt x="161" y="529"/>
                    </a:lnTo>
                    <a:lnTo>
                      <a:pt x="189" y="529"/>
                    </a:lnTo>
                    <a:lnTo>
                      <a:pt x="199" y="497"/>
                    </a:lnTo>
                    <a:lnTo>
                      <a:pt x="239" y="497"/>
                    </a:lnTo>
                    <a:lnTo>
                      <a:pt x="248" y="529"/>
                    </a:lnTo>
                    <a:lnTo>
                      <a:pt x="278" y="529"/>
                    </a:lnTo>
                    <a:close/>
                    <a:moveTo>
                      <a:pt x="341" y="70"/>
                    </a:moveTo>
                    <a:lnTo>
                      <a:pt x="337" y="41"/>
                    </a:lnTo>
                    <a:lnTo>
                      <a:pt x="327" y="22"/>
                    </a:lnTo>
                    <a:lnTo>
                      <a:pt x="325" y="19"/>
                    </a:lnTo>
                    <a:lnTo>
                      <a:pt x="310" y="8"/>
                    </a:lnTo>
                    <a:lnTo>
                      <a:pt x="310" y="57"/>
                    </a:lnTo>
                    <a:lnTo>
                      <a:pt x="310" y="71"/>
                    </a:lnTo>
                    <a:lnTo>
                      <a:pt x="308" y="93"/>
                    </a:lnTo>
                    <a:lnTo>
                      <a:pt x="303" y="108"/>
                    </a:lnTo>
                    <a:lnTo>
                      <a:pt x="295" y="117"/>
                    </a:lnTo>
                    <a:lnTo>
                      <a:pt x="283" y="120"/>
                    </a:lnTo>
                    <a:lnTo>
                      <a:pt x="276" y="120"/>
                    </a:lnTo>
                    <a:lnTo>
                      <a:pt x="271" y="118"/>
                    </a:lnTo>
                    <a:lnTo>
                      <a:pt x="266" y="115"/>
                    </a:lnTo>
                    <a:lnTo>
                      <a:pt x="261" y="109"/>
                    </a:lnTo>
                    <a:lnTo>
                      <a:pt x="257" y="100"/>
                    </a:lnTo>
                    <a:lnTo>
                      <a:pt x="255" y="87"/>
                    </a:lnTo>
                    <a:lnTo>
                      <a:pt x="254" y="71"/>
                    </a:lnTo>
                    <a:lnTo>
                      <a:pt x="254" y="55"/>
                    </a:lnTo>
                    <a:lnTo>
                      <a:pt x="256" y="43"/>
                    </a:lnTo>
                    <a:lnTo>
                      <a:pt x="265" y="27"/>
                    </a:lnTo>
                    <a:lnTo>
                      <a:pt x="273" y="22"/>
                    </a:lnTo>
                    <a:lnTo>
                      <a:pt x="297" y="22"/>
                    </a:lnTo>
                    <a:lnTo>
                      <a:pt x="304" y="32"/>
                    </a:lnTo>
                    <a:lnTo>
                      <a:pt x="306" y="39"/>
                    </a:lnTo>
                    <a:lnTo>
                      <a:pt x="308" y="47"/>
                    </a:lnTo>
                    <a:lnTo>
                      <a:pt x="310" y="57"/>
                    </a:lnTo>
                    <a:lnTo>
                      <a:pt x="310" y="8"/>
                    </a:lnTo>
                    <a:lnTo>
                      <a:pt x="307" y="6"/>
                    </a:lnTo>
                    <a:lnTo>
                      <a:pt x="283" y="1"/>
                    </a:lnTo>
                    <a:lnTo>
                      <a:pt x="272" y="1"/>
                    </a:lnTo>
                    <a:lnTo>
                      <a:pt x="263" y="3"/>
                    </a:lnTo>
                    <a:lnTo>
                      <a:pt x="255" y="8"/>
                    </a:lnTo>
                    <a:lnTo>
                      <a:pt x="241" y="18"/>
                    </a:lnTo>
                    <a:lnTo>
                      <a:pt x="232" y="32"/>
                    </a:lnTo>
                    <a:lnTo>
                      <a:pt x="226" y="50"/>
                    </a:lnTo>
                    <a:lnTo>
                      <a:pt x="224" y="71"/>
                    </a:lnTo>
                    <a:lnTo>
                      <a:pt x="225" y="85"/>
                    </a:lnTo>
                    <a:lnTo>
                      <a:pt x="228" y="99"/>
                    </a:lnTo>
                    <a:lnTo>
                      <a:pt x="233" y="111"/>
                    </a:lnTo>
                    <a:lnTo>
                      <a:pt x="239" y="121"/>
                    </a:lnTo>
                    <a:lnTo>
                      <a:pt x="248" y="130"/>
                    </a:lnTo>
                    <a:lnTo>
                      <a:pt x="258" y="136"/>
                    </a:lnTo>
                    <a:lnTo>
                      <a:pt x="270" y="139"/>
                    </a:lnTo>
                    <a:lnTo>
                      <a:pt x="284" y="141"/>
                    </a:lnTo>
                    <a:lnTo>
                      <a:pt x="295" y="141"/>
                    </a:lnTo>
                    <a:lnTo>
                      <a:pt x="303" y="139"/>
                    </a:lnTo>
                    <a:lnTo>
                      <a:pt x="311" y="134"/>
                    </a:lnTo>
                    <a:lnTo>
                      <a:pt x="324" y="124"/>
                    </a:lnTo>
                    <a:lnTo>
                      <a:pt x="327" y="120"/>
                    </a:lnTo>
                    <a:lnTo>
                      <a:pt x="333" y="110"/>
                    </a:lnTo>
                    <a:lnTo>
                      <a:pt x="339" y="91"/>
                    </a:lnTo>
                    <a:lnTo>
                      <a:pt x="341" y="70"/>
                    </a:lnTo>
                    <a:close/>
                    <a:moveTo>
                      <a:pt x="352" y="334"/>
                    </a:moveTo>
                    <a:lnTo>
                      <a:pt x="344" y="239"/>
                    </a:lnTo>
                    <a:lnTo>
                      <a:pt x="340" y="198"/>
                    </a:lnTo>
                    <a:lnTo>
                      <a:pt x="305" y="198"/>
                    </a:lnTo>
                    <a:lnTo>
                      <a:pt x="285" y="273"/>
                    </a:lnTo>
                    <a:lnTo>
                      <a:pt x="283" y="281"/>
                    </a:lnTo>
                    <a:lnTo>
                      <a:pt x="282" y="288"/>
                    </a:lnTo>
                    <a:lnTo>
                      <a:pt x="281" y="281"/>
                    </a:lnTo>
                    <a:lnTo>
                      <a:pt x="280" y="276"/>
                    </a:lnTo>
                    <a:lnTo>
                      <a:pt x="270" y="239"/>
                    </a:lnTo>
                    <a:lnTo>
                      <a:pt x="260" y="198"/>
                    </a:lnTo>
                    <a:lnTo>
                      <a:pt x="225" y="198"/>
                    </a:lnTo>
                    <a:lnTo>
                      <a:pt x="212" y="334"/>
                    </a:lnTo>
                    <a:lnTo>
                      <a:pt x="239" y="334"/>
                    </a:lnTo>
                    <a:lnTo>
                      <a:pt x="244" y="256"/>
                    </a:lnTo>
                    <a:lnTo>
                      <a:pt x="245" y="247"/>
                    </a:lnTo>
                    <a:lnTo>
                      <a:pt x="245" y="239"/>
                    </a:lnTo>
                    <a:lnTo>
                      <a:pt x="246" y="247"/>
                    </a:lnTo>
                    <a:lnTo>
                      <a:pt x="248" y="256"/>
                    </a:lnTo>
                    <a:lnTo>
                      <a:pt x="250" y="263"/>
                    </a:lnTo>
                    <a:lnTo>
                      <a:pt x="270" y="334"/>
                    </a:lnTo>
                    <a:lnTo>
                      <a:pt x="293" y="334"/>
                    </a:lnTo>
                    <a:lnTo>
                      <a:pt x="306" y="288"/>
                    </a:lnTo>
                    <a:lnTo>
                      <a:pt x="317" y="251"/>
                    </a:lnTo>
                    <a:lnTo>
                      <a:pt x="318" y="246"/>
                    </a:lnTo>
                    <a:lnTo>
                      <a:pt x="319" y="239"/>
                    </a:lnTo>
                    <a:lnTo>
                      <a:pt x="319" y="247"/>
                    </a:lnTo>
                    <a:lnTo>
                      <a:pt x="320" y="256"/>
                    </a:lnTo>
                    <a:lnTo>
                      <a:pt x="325" y="334"/>
                    </a:lnTo>
                    <a:lnTo>
                      <a:pt x="352" y="334"/>
                    </a:lnTo>
                    <a:close/>
                    <a:moveTo>
                      <a:pt x="366" y="393"/>
                    </a:moveTo>
                    <a:lnTo>
                      <a:pt x="268" y="393"/>
                    </a:lnTo>
                    <a:lnTo>
                      <a:pt x="268" y="416"/>
                    </a:lnTo>
                    <a:lnTo>
                      <a:pt x="302" y="416"/>
                    </a:lnTo>
                    <a:lnTo>
                      <a:pt x="302" y="529"/>
                    </a:lnTo>
                    <a:lnTo>
                      <a:pt x="329" y="529"/>
                    </a:lnTo>
                    <a:lnTo>
                      <a:pt x="329" y="416"/>
                    </a:lnTo>
                    <a:lnTo>
                      <a:pt x="362" y="416"/>
                    </a:lnTo>
                    <a:lnTo>
                      <a:pt x="366" y="393"/>
                    </a:lnTo>
                    <a:close/>
                    <a:moveTo>
                      <a:pt x="458" y="101"/>
                    </a:moveTo>
                    <a:lnTo>
                      <a:pt x="456" y="88"/>
                    </a:lnTo>
                    <a:lnTo>
                      <a:pt x="451" y="79"/>
                    </a:lnTo>
                    <a:lnTo>
                      <a:pt x="442" y="71"/>
                    </a:lnTo>
                    <a:lnTo>
                      <a:pt x="431" y="66"/>
                    </a:lnTo>
                    <a:lnTo>
                      <a:pt x="437" y="64"/>
                    </a:lnTo>
                    <a:lnTo>
                      <a:pt x="440" y="63"/>
                    </a:lnTo>
                    <a:lnTo>
                      <a:pt x="443" y="59"/>
                    </a:lnTo>
                    <a:lnTo>
                      <a:pt x="446" y="57"/>
                    </a:lnTo>
                    <a:lnTo>
                      <a:pt x="450" y="54"/>
                    </a:lnTo>
                    <a:lnTo>
                      <a:pt x="453" y="46"/>
                    </a:lnTo>
                    <a:lnTo>
                      <a:pt x="453" y="27"/>
                    </a:lnTo>
                    <a:lnTo>
                      <a:pt x="452" y="26"/>
                    </a:lnTo>
                    <a:lnTo>
                      <a:pt x="449" y="19"/>
                    </a:lnTo>
                    <a:lnTo>
                      <a:pt x="433" y="5"/>
                    </a:lnTo>
                    <a:lnTo>
                      <a:pt x="427" y="3"/>
                    </a:lnTo>
                    <a:lnTo>
                      <a:pt x="427" y="89"/>
                    </a:lnTo>
                    <a:lnTo>
                      <a:pt x="427" y="104"/>
                    </a:lnTo>
                    <a:lnTo>
                      <a:pt x="424" y="110"/>
                    </a:lnTo>
                    <a:lnTo>
                      <a:pt x="420" y="113"/>
                    </a:lnTo>
                    <a:lnTo>
                      <a:pt x="417" y="115"/>
                    </a:lnTo>
                    <a:lnTo>
                      <a:pt x="413" y="116"/>
                    </a:lnTo>
                    <a:lnTo>
                      <a:pt x="390" y="116"/>
                    </a:lnTo>
                    <a:lnTo>
                      <a:pt x="390" y="79"/>
                    </a:lnTo>
                    <a:lnTo>
                      <a:pt x="412" y="79"/>
                    </a:lnTo>
                    <a:lnTo>
                      <a:pt x="414" y="80"/>
                    </a:lnTo>
                    <a:lnTo>
                      <a:pt x="423" y="82"/>
                    </a:lnTo>
                    <a:lnTo>
                      <a:pt x="427" y="89"/>
                    </a:lnTo>
                    <a:lnTo>
                      <a:pt x="427" y="3"/>
                    </a:lnTo>
                    <a:lnTo>
                      <a:pt x="425" y="3"/>
                    </a:lnTo>
                    <a:lnTo>
                      <a:pt x="424" y="3"/>
                    </a:lnTo>
                    <a:lnTo>
                      <a:pt x="424" y="36"/>
                    </a:lnTo>
                    <a:lnTo>
                      <a:pt x="424" y="47"/>
                    </a:lnTo>
                    <a:lnTo>
                      <a:pt x="421" y="53"/>
                    </a:lnTo>
                    <a:lnTo>
                      <a:pt x="417" y="55"/>
                    </a:lnTo>
                    <a:lnTo>
                      <a:pt x="415" y="56"/>
                    </a:lnTo>
                    <a:lnTo>
                      <a:pt x="412" y="57"/>
                    </a:lnTo>
                    <a:lnTo>
                      <a:pt x="389" y="57"/>
                    </a:lnTo>
                    <a:lnTo>
                      <a:pt x="389" y="26"/>
                    </a:lnTo>
                    <a:lnTo>
                      <a:pt x="411" y="26"/>
                    </a:lnTo>
                    <a:lnTo>
                      <a:pt x="414" y="27"/>
                    </a:lnTo>
                    <a:lnTo>
                      <a:pt x="416" y="28"/>
                    </a:lnTo>
                    <a:lnTo>
                      <a:pt x="421" y="30"/>
                    </a:lnTo>
                    <a:lnTo>
                      <a:pt x="424" y="36"/>
                    </a:lnTo>
                    <a:lnTo>
                      <a:pt x="424" y="3"/>
                    </a:lnTo>
                    <a:lnTo>
                      <a:pt x="362" y="3"/>
                    </a:lnTo>
                    <a:lnTo>
                      <a:pt x="362" y="138"/>
                    </a:lnTo>
                    <a:lnTo>
                      <a:pt x="412" y="138"/>
                    </a:lnTo>
                    <a:lnTo>
                      <a:pt x="418" y="138"/>
                    </a:lnTo>
                    <a:lnTo>
                      <a:pt x="422" y="138"/>
                    </a:lnTo>
                    <a:lnTo>
                      <a:pt x="438" y="134"/>
                    </a:lnTo>
                    <a:lnTo>
                      <a:pt x="449" y="126"/>
                    </a:lnTo>
                    <a:lnTo>
                      <a:pt x="455" y="116"/>
                    </a:lnTo>
                    <a:lnTo>
                      <a:pt x="456" y="114"/>
                    </a:lnTo>
                    <a:lnTo>
                      <a:pt x="458" y="101"/>
                    </a:lnTo>
                    <a:close/>
                    <a:moveTo>
                      <a:pt x="467" y="519"/>
                    </a:moveTo>
                    <a:lnTo>
                      <a:pt x="461" y="511"/>
                    </a:lnTo>
                    <a:lnTo>
                      <a:pt x="455" y="502"/>
                    </a:lnTo>
                    <a:lnTo>
                      <a:pt x="447" y="508"/>
                    </a:lnTo>
                    <a:lnTo>
                      <a:pt x="440" y="511"/>
                    </a:lnTo>
                    <a:lnTo>
                      <a:pt x="420" y="511"/>
                    </a:lnTo>
                    <a:lnTo>
                      <a:pt x="411" y="505"/>
                    </a:lnTo>
                    <a:lnTo>
                      <a:pt x="401" y="488"/>
                    </a:lnTo>
                    <a:lnTo>
                      <a:pt x="400" y="478"/>
                    </a:lnTo>
                    <a:lnTo>
                      <a:pt x="400" y="443"/>
                    </a:lnTo>
                    <a:lnTo>
                      <a:pt x="402" y="432"/>
                    </a:lnTo>
                    <a:lnTo>
                      <a:pt x="412" y="417"/>
                    </a:lnTo>
                    <a:lnTo>
                      <a:pt x="421" y="412"/>
                    </a:lnTo>
                    <a:lnTo>
                      <a:pt x="438" y="412"/>
                    </a:lnTo>
                    <a:lnTo>
                      <a:pt x="445" y="415"/>
                    </a:lnTo>
                    <a:lnTo>
                      <a:pt x="452" y="420"/>
                    </a:lnTo>
                    <a:lnTo>
                      <a:pt x="457" y="412"/>
                    </a:lnTo>
                    <a:lnTo>
                      <a:pt x="464" y="401"/>
                    </a:lnTo>
                    <a:lnTo>
                      <a:pt x="457" y="395"/>
                    </a:lnTo>
                    <a:lnTo>
                      <a:pt x="443" y="391"/>
                    </a:lnTo>
                    <a:lnTo>
                      <a:pt x="430" y="391"/>
                    </a:lnTo>
                    <a:lnTo>
                      <a:pt x="414" y="393"/>
                    </a:lnTo>
                    <a:lnTo>
                      <a:pt x="400" y="399"/>
                    </a:lnTo>
                    <a:lnTo>
                      <a:pt x="388" y="409"/>
                    </a:lnTo>
                    <a:lnTo>
                      <a:pt x="378" y="422"/>
                    </a:lnTo>
                    <a:lnTo>
                      <a:pt x="374" y="431"/>
                    </a:lnTo>
                    <a:lnTo>
                      <a:pt x="371" y="441"/>
                    </a:lnTo>
                    <a:lnTo>
                      <a:pt x="369" y="452"/>
                    </a:lnTo>
                    <a:lnTo>
                      <a:pt x="369" y="464"/>
                    </a:lnTo>
                    <a:lnTo>
                      <a:pt x="370" y="478"/>
                    </a:lnTo>
                    <a:lnTo>
                      <a:pt x="373" y="491"/>
                    </a:lnTo>
                    <a:lnTo>
                      <a:pt x="378" y="503"/>
                    </a:lnTo>
                    <a:lnTo>
                      <a:pt x="385" y="513"/>
                    </a:lnTo>
                    <a:lnTo>
                      <a:pt x="394" y="521"/>
                    </a:lnTo>
                    <a:lnTo>
                      <a:pt x="405" y="527"/>
                    </a:lnTo>
                    <a:lnTo>
                      <a:pt x="416" y="530"/>
                    </a:lnTo>
                    <a:lnTo>
                      <a:pt x="430" y="532"/>
                    </a:lnTo>
                    <a:lnTo>
                      <a:pt x="445" y="532"/>
                    </a:lnTo>
                    <a:lnTo>
                      <a:pt x="457" y="528"/>
                    </a:lnTo>
                    <a:lnTo>
                      <a:pt x="467" y="519"/>
                    </a:lnTo>
                    <a:close/>
                    <a:moveTo>
                      <a:pt x="486" y="265"/>
                    </a:moveTo>
                    <a:lnTo>
                      <a:pt x="482" y="237"/>
                    </a:lnTo>
                    <a:lnTo>
                      <a:pt x="471" y="217"/>
                    </a:lnTo>
                    <a:lnTo>
                      <a:pt x="470" y="215"/>
                    </a:lnTo>
                    <a:lnTo>
                      <a:pt x="454" y="203"/>
                    </a:lnTo>
                    <a:lnTo>
                      <a:pt x="454" y="252"/>
                    </a:lnTo>
                    <a:lnTo>
                      <a:pt x="454" y="266"/>
                    </a:lnTo>
                    <a:lnTo>
                      <a:pt x="453" y="288"/>
                    </a:lnTo>
                    <a:lnTo>
                      <a:pt x="448" y="304"/>
                    </a:lnTo>
                    <a:lnTo>
                      <a:pt x="439" y="312"/>
                    </a:lnTo>
                    <a:lnTo>
                      <a:pt x="427" y="315"/>
                    </a:lnTo>
                    <a:lnTo>
                      <a:pt x="421" y="315"/>
                    </a:lnTo>
                    <a:lnTo>
                      <a:pt x="415" y="314"/>
                    </a:lnTo>
                    <a:lnTo>
                      <a:pt x="411" y="310"/>
                    </a:lnTo>
                    <a:lnTo>
                      <a:pt x="406" y="304"/>
                    </a:lnTo>
                    <a:lnTo>
                      <a:pt x="402" y="295"/>
                    </a:lnTo>
                    <a:lnTo>
                      <a:pt x="400" y="282"/>
                    </a:lnTo>
                    <a:lnTo>
                      <a:pt x="399" y="266"/>
                    </a:lnTo>
                    <a:lnTo>
                      <a:pt x="399" y="250"/>
                    </a:lnTo>
                    <a:lnTo>
                      <a:pt x="401" y="238"/>
                    </a:lnTo>
                    <a:lnTo>
                      <a:pt x="407" y="228"/>
                    </a:lnTo>
                    <a:lnTo>
                      <a:pt x="410" y="222"/>
                    </a:lnTo>
                    <a:lnTo>
                      <a:pt x="418" y="217"/>
                    </a:lnTo>
                    <a:lnTo>
                      <a:pt x="441" y="217"/>
                    </a:lnTo>
                    <a:lnTo>
                      <a:pt x="449" y="228"/>
                    </a:lnTo>
                    <a:lnTo>
                      <a:pt x="453" y="242"/>
                    </a:lnTo>
                    <a:lnTo>
                      <a:pt x="454" y="252"/>
                    </a:lnTo>
                    <a:lnTo>
                      <a:pt x="454" y="203"/>
                    </a:lnTo>
                    <a:lnTo>
                      <a:pt x="452" y="201"/>
                    </a:lnTo>
                    <a:lnTo>
                      <a:pt x="427" y="196"/>
                    </a:lnTo>
                    <a:lnTo>
                      <a:pt x="417" y="196"/>
                    </a:lnTo>
                    <a:lnTo>
                      <a:pt x="407" y="199"/>
                    </a:lnTo>
                    <a:lnTo>
                      <a:pt x="399" y="203"/>
                    </a:lnTo>
                    <a:lnTo>
                      <a:pt x="386" y="213"/>
                    </a:lnTo>
                    <a:lnTo>
                      <a:pt x="376" y="228"/>
                    </a:lnTo>
                    <a:lnTo>
                      <a:pt x="370" y="246"/>
                    </a:lnTo>
                    <a:lnTo>
                      <a:pt x="368" y="266"/>
                    </a:lnTo>
                    <a:lnTo>
                      <a:pt x="369" y="281"/>
                    </a:lnTo>
                    <a:lnTo>
                      <a:pt x="372" y="294"/>
                    </a:lnTo>
                    <a:lnTo>
                      <a:pt x="377" y="306"/>
                    </a:lnTo>
                    <a:lnTo>
                      <a:pt x="384" y="317"/>
                    </a:lnTo>
                    <a:lnTo>
                      <a:pt x="392" y="326"/>
                    </a:lnTo>
                    <a:lnTo>
                      <a:pt x="402" y="331"/>
                    </a:lnTo>
                    <a:lnTo>
                      <a:pt x="414" y="335"/>
                    </a:lnTo>
                    <a:lnTo>
                      <a:pt x="428" y="336"/>
                    </a:lnTo>
                    <a:lnTo>
                      <a:pt x="440" y="336"/>
                    </a:lnTo>
                    <a:lnTo>
                      <a:pt x="447" y="334"/>
                    </a:lnTo>
                    <a:lnTo>
                      <a:pt x="455" y="330"/>
                    </a:lnTo>
                    <a:lnTo>
                      <a:pt x="468" y="319"/>
                    </a:lnTo>
                    <a:lnTo>
                      <a:pt x="471" y="315"/>
                    </a:lnTo>
                    <a:lnTo>
                      <a:pt x="478" y="305"/>
                    </a:lnTo>
                    <a:lnTo>
                      <a:pt x="484" y="287"/>
                    </a:lnTo>
                    <a:lnTo>
                      <a:pt x="486" y="265"/>
                    </a:lnTo>
                    <a:close/>
                    <a:moveTo>
                      <a:pt x="577" y="393"/>
                    </a:moveTo>
                    <a:lnTo>
                      <a:pt x="549" y="393"/>
                    </a:lnTo>
                    <a:lnTo>
                      <a:pt x="549" y="446"/>
                    </a:lnTo>
                    <a:lnTo>
                      <a:pt x="510" y="446"/>
                    </a:lnTo>
                    <a:lnTo>
                      <a:pt x="510" y="393"/>
                    </a:lnTo>
                    <a:lnTo>
                      <a:pt x="483" y="393"/>
                    </a:lnTo>
                    <a:lnTo>
                      <a:pt x="483" y="529"/>
                    </a:lnTo>
                    <a:lnTo>
                      <a:pt x="510" y="529"/>
                    </a:lnTo>
                    <a:lnTo>
                      <a:pt x="510" y="469"/>
                    </a:lnTo>
                    <a:lnTo>
                      <a:pt x="549" y="469"/>
                    </a:lnTo>
                    <a:lnTo>
                      <a:pt x="549" y="529"/>
                    </a:lnTo>
                    <a:lnTo>
                      <a:pt x="577" y="529"/>
                    </a:lnTo>
                    <a:lnTo>
                      <a:pt x="577" y="469"/>
                    </a:lnTo>
                    <a:lnTo>
                      <a:pt x="577" y="446"/>
                    </a:lnTo>
                    <a:lnTo>
                      <a:pt x="577" y="393"/>
                    </a:lnTo>
                    <a:close/>
                    <a:moveTo>
                      <a:pt x="580" y="138"/>
                    </a:moveTo>
                    <a:lnTo>
                      <a:pt x="570" y="106"/>
                    </a:lnTo>
                    <a:lnTo>
                      <a:pt x="563" y="84"/>
                    </a:lnTo>
                    <a:lnTo>
                      <a:pt x="546" y="32"/>
                    </a:lnTo>
                    <a:lnTo>
                      <a:pt x="537" y="2"/>
                    </a:lnTo>
                    <a:lnTo>
                      <a:pt x="534" y="2"/>
                    </a:lnTo>
                    <a:lnTo>
                      <a:pt x="534" y="84"/>
                    </a:lnTo>
                    <a:lnTo>
                      <a:pt x="508" y="84"/>
                    </a:lnTo>
                    <a:lnTo>
                      <a:pt x="511" y="75"/>
                    </a:lnTo>
                    <a:lnTo>
                      <a:pt x="512" y="68"/>
                    </a:lnTo>
                    <a:lnTo>
                      <a:pt x="515" y="58"/>
                    </a:lnTo>
                    <a:lnTo>
                      <a:pt x="517" y="48"/>
                    </a:lnTo>
                    <a:lnTo>
                      <a:pt x="521" y="32"/>
                    </a:lnTo>
                    <a:lnTo>
                      <a:pt x="525" y="50"/>
                    </a:lnTo>
                    <a:lnTo>
                      <a:pt x="530" y="69"/>
                    </a:lnTo>
                    <a:lnTo>
                      <a:pt x="534" y="84"/>
                    </a:lnTo>
                    <a:lnTo>
                      <a:pt x="534" y="2"/>
                    </a:lnTo>
                    <a:lnTo>
                      <a:pt x="507" y="2"/>
                    </a:lnTo>
                    <a:lnTo>
                      <a:pt x="463" y="138"/>
                    </a:lnTo>
                    <a:lnTo>
                      <a:pt x="491" y="138"/>
                    </a:lnTo>
                    <a:lnTo>
                      <a:pt x="501" y="106"/>
                    </a:lnTo>
                    <a:lnTo>
                      <a:pt x="541" y="106"/>
                    </a:lnTo>
                    <a:lnTo>
                      <a:pt x="550" y="138"/>
                    </a:lnTo>
                    <a:lnTo>
                      <a:pt x="580" y="138"/>
                    </a:lnTo>
                    <a:close/>
                    <a:moveTo>
                      <a:pt x="595" y="291"/>
                    </a:moveTo>
                    <a:lnTo>
                      <a:pt x="593" y="277"/>
                    </a:lnTo>
                    <a:lnTo>
                      <a:pt x="587" y="266"/>
                    </a:lnTo>
                    <a:lnTo>
                      <a:pt x="576" y="257"/>
                    </a:lnTo>
                    <a:lnTo>
                      <a:pt x="561" y="251"/>
                    </a:lnTo>
                    <a:lnTo>
                      <a:pt x="533" y="243"/>
                    </a:lnTo>
                    <a:lnTo>
                      <a:pt x="530" y="239"/>
                    </a:lnTo>
                    <a:lnTo>
                      <a:pt x="530" y="223"/>
                    </a:lnTo>
                    <a:lnTo>
                      <a:pt x="537" y="217"/>
                    </a:lnTo>
                    <a:lnTo>
                      <a:pt x="559" y="217"/>
                    </a:lnTo>
                    <a:lnTo>
                      <a:pt x="568" y="220"/>
                    </a:lnTo>
                    <a:lnTo>
                      <a:pt x="580" y="227"/>
                    </a:lnTo>
                    <a:lnTo>
                      <a:pt x="587" y="217"/>
                    </a:lnTo>
                    <a:lnTo>
                      <a:pt x="593" y="208"/>
                    </a:lnTo>
                    <a:lnTo>
                      <a:pt x="583" y="202"/>
                    </a:lnTo>
                    <a:lnTo>
                      <a:pt x="572" y="198"/>
                    </a:lnTo>
                    <a:lnTo>
                      <a:pt x="560" y="195"/>
                    </a:lnTo>
                    <a:lnTo>
                      <a:pt x="548" y="194"/>
                    </a:lnTo>
                    <a:lnTo>
                      <a:pt x="528" y="197"/>
                    </a:lnTo>
                    <a:lnTo>
                      <a:pt x="513" y="206"/>
                    </a:lnTo>
                    <a:lnTo>
                      <a:pt x="503" y="219"/>
                    </a:lnTo>
                    <a:lnTo>
                      <a:pt x="499" y="236"/>
                    </a:lnTo>
                    <a:lnTo>
                      <a:pt x="499" y="244"/>
                    </a:lnTo>
                    <a:lnTo>
                      <a:pt x="501" y="251"/>
                    </a:lnTo>
                    <a:lnTo>
                      <a:pt x="505" y="257"/>
                    </a:lnTo>
                    <a:lnTo>
                      <a:pt x="510" y="265"/>
                    </a:lnTo>
                    <a:lnTo>
                      <a:pt x="518" y="270"/>
                    </a:lnTo>
                    <a:lnTo>
                      <a:pt x="559" y="281"/>
                    </a:lnTo>
                    <a:lnTo>
                      <a:pt x="564" y="287"/>
                    </a:lnTo>
                    <a:lnTo>
                      <a:pt x="564" y="308"/>
                    </a:lnTo>
                    <a:lnTo>
                      <a:pt x="556" y="314"/>
                    </a:lnTo>
                    <a:lnTo>
                      <a:pt x="527" y="314"/>
                    </a:lnTo>
                    <a:lnTo>
                      <a:pt x="516" y="310"/>
                    </a:lnTo>
                    <a:lnTo>
                      <a:pt x="503" y="303"/>
                    </a:lnTo>
                    <a:lnTo>
                      <a:pt x="493" y="324"/>
                    </a:lnTo>
                    <a:lnTo>
                      <a:pt x="504" y="330"/>
                    </a:lnTo>
                    <a:lnTo>
                      <a:pt x="516" y="334"/>
                    </a:lnTo>
                    <a:lnTo>
                      <a:pt x="528" y="336"/>
                    </a:lnTo>
                    <a:lnTo>
                      <a:pt x="539" y="337"/>
                    </a:lnTo>
                    <a:lnTo>
                      <a:pt x="562" y="334"/>
                    </a:lnTo>
                    <a:lnTo>
                      <a:pt x="580" y="324"/>
                    </a:lnTo>
                    <a:lnTo>
                      <a:pt x="588" y="314"/>
                    </a:lnTo>
                    <a:lnTo>
                      <a:pt x="591" y="310"/>
                    </a:lnTo>
                    <a:lnTo>
                      <a:pt x="595" y="291"/>
                    </a:lnTo>
                    <a:close/>
                    <a:moveTo>
                      <a:pt x="670" y="116"/>
                    </a:moveTo>
                    <a:lnTo>
                      <a:pt x="622" y="116"/>
                    </a:lnTo>
                    <a:lnTo>
                      <a:pt x="622" y="3"/>
                    </a:lnTo>
                    <a:lnTo>
                      <a:pt x="594" y="3"/>
                    </a:lnTo>
                    <a:lnTo>
                      <a:pt x="594" y="138"/>
                    </a:lnTo>
                    <a:lnTo>
                      <a:pt x="666" y="138"/>
                    </a:lnTo>
                    <a:lnTo>
                      <a:pt x="670" y="116"/>
                    </a:lnTo>
                    <a:close/>
                    <a:moveTo>
                      <a:pt x="710" y="240"/>
                    </a:moveTo>
                    <a:lnTo>
                      <a:pt x="709" y="229"/>
                    </a:lnTo>
                    <a:lnTo>
                      <a:pt x="705" y="220"/>
                    </a:lnTo>
                    <a:lnTo>
                      <a:pt x="705" y="219"/>
                    </a:lnTo>
                    <a:lnTo>
                      <a:pt x="699" y="211"/>
                    </a:lnTo>
                    <a:lnTo>
                      <a:pt x="690" y="205"/>
                    </a:lnTo>
                    <a:lnTo>
                      <a:pt x="683" y="200"/>
                    </a:lnTo>
                    <a:lnTo>
                      <a:pt x="680" y="200"/>
                    </a:lnTo>
                    <a:lnTo>
                      <a:pt x="680" y="228"/>
                    </a:lnTo>
                    <a:lnTo>
                      <a:pt x="680" y="247"/>
                    </a:lnTo>
                    <a:lnTo>
                      <a:pt x="679" y="251"/>
                    </a:lnTo>
                    <a:lnTo>
                      <a:pt x="677" y="255"/>
                    </a:lnTo>
                    <a:lnTo>
                      <a:pt x="673" y="260"/>
                    </a:lnTo>
                    <a:lnTo>
                      <a:pt x="670" y="262"/>
                    </a:lnTo>
                    <a:lnTo>
                      <a:pt x="644" y="262"/>
                    </a:lnTo>
                    <a:lnTo>
                      <a:pt x="644" y="220"/>
                    </a:lnTo>
                    <a:lnTo>
                      <a:pt x="673" y="220"/>
                    </a:lnTo>
                    <a:lnTo>
                      <a:pt x="680" y="228"/>
                    </a:lnTo>
                    <a:lnTo>
                      <a:pt x="680" y="200"/>
                    </a:lnTo>
                    <a:lnTo>
                      <a:pt x="676" y="198"/>
                    </a:lnTo>
                    <a:lnTo>
                      <a:pt x="617" y="198"/>
                    </a:lnTo>
                    <a:lnTo>
                      <a:pt x="617" y="334"/>
                    </a:lnTo>
                    <a:lnTo>
                      <a:pt x="644" y="334"/>
                    </a:lnTo>
                    <a:lnTo>
                      <a:pt x="644" y="284"/>
                    </a:lnTo>
                    <a:lnTo>
                      <a:pt x="674" y="284"/>
                    </a:lnTo>
                    <a:lnTo>
                      <a:pt x="680" y="282"/>
                    </a:lnTo>
                    <a:lnTo>
                      <a:pt x="687" y="279"/>
                    </a:lnTo>
                    <a:lnTo>
                      <a:pt x="696" y="273"/>
                    </a:lnTo>
                    <a:lnTo>
                      <a:pt x="704" y="264"/>
                    </a:lnTo>
                    <a:lnTo>
                      <a:pt x="705" y="262"/>
                    </a:lnTo>
                    <a:lnTo>
                      <a:pt x="708" y="253"/>
                    </a:lnTo>
                    <a:lnTo>
                      <a:pt x="710" y="240"/>
                    </a:lnTo>
                    <a:close/>
                    <a:moveTo>
                      <a:pt x="820" y="198"/>
                    </a:moveTo>
                    <a:lnTo>
                      <a:pt x="793" y="198"/>
                    </a:lnTo>
                    <a:lnTo>
                      <a:pt x="793" y="251"/>
                    </a:lnTo>
                    <a:lnTo>
                      <a:pt x="754" y="251"/>
                    </a:lnTo>
                    <a:lnTo>
                      <a:pt x="754" y="198"/>
                    </a:lnTo>
                    <a:lnTo>
                      <a:pt x="726" y="198"/>
                    </a:lnTo>
                    <a:lnTo>
                      <a:pt x="726" y="334"/>
                    </a:lnTo>
                    <a:lnTo>
                      <a:pt x="754" y="334"/>
                    </a:lnTo>
                    <a:lnTo>
                      <a:pt x="754" y="273"/>
                    </a:lnTo>
                    <a:lnTo>
                      <a:pt x="793" y="273"/>
                    </a:lnTo>
                    <a:lnTo>
                      <a:pt x="793" y="334"/>
                    </a:lnTo>
                    <a:lnTo>
                      <a:pt x="820" y="334"/>
                    </a:lnTo>
                    <a:lnTo>
                      <a:pt x="820" y="273"/>
                    </a:lnTo>
                    <a:lnTo>
                      <a:pt x="820" y="251"/>
                    </a:lnTo>
                    <a:lnTo>
                      <a:pt x="820" y="198"/>
                    </a:lnTo>
                    <a:close/>
                    <a:moveTo>
                      <a:pt x="929" y="310"/>
                    </a:moveTo>
                    <a:lnTo>
                      <a:pt x="877" y="310"/>
                    </a:lnTo>
                    <a:lnTo>
                      <a:pt x="877" y="274"/>
                    </a:lnTo>
                    <a:lnTo>
                      <a:pt x="916" y="274"/>
                    </a:lnTo>
                    <a:lnTo>
                      <a:pt x="916" y="252"/>
                    </a:lnTo>
                    <a:lnTo>
                      <a:pt x="877" y="252"/>
                    </a:lnTo>
                    <a:lnTo>
                      <a:pt x="877" y="220"/>
                    </a:lnTo>
                    <a:lnTo>
                      <a:pt x="923" y="220"/>
                    </a:lnTo>
                    <a:lnTo>
                      <a:pt x="927" y="198"/>
                    </a:lnTo>
                    <a:lnTo>
                      <a:pt x="850" y="198"/>
                    </a:lnTo>
                    <a:lnTo>
                      <a:pt x="850" y="334"/>
                    </a:lnTo>
                    <a:lnTo>
                      <a:pt x="929" y="334"/>
                    </a:lnTo>
                    <a:lnTo>
                      <a:pt x="929" y="310"/>
                    </a:lnTo>
                    <a:close/>
                    <a:moveTo>
                      <a:pt x="1049" y="334"/>
                    </a:moveTo>
                    <a:lnTo>
                      <a:pt x="1045" y="327"/>
                    </a:lnTo>
                    <a:lnTo>
                      <a:pt x="1035" y="311"/>
                    </a:lnTo>
                    <a:lnTo>
                      <a:pt x="1025" y="293"/>
                    </a:lnTo>
                    <a:lnTo>
                      <a:pt x="1016" y="281"/>
                    </a:lnTo>
                    <a:lnTo>
                      <a:pt x="1014" y="279"/>
                    </a:lnTo>
                    <a:lnTo>
                      <a:pt x="1013" y="278"/>
                    </a:lnTo>
                    <a:lnTo>
                      <a:pt x="1013" y="277"/>
                    </a:lnTo>
                    <a:lnTo>
                      <a:pt x="1010" y="275"/>
                    </a:lnTo>
                    <a:lnTo>
                      <a:pt x="1022" y="272"/>
                    </a:lnTo>
                    <a:lnTo>
                      <a:pt x="1032" y="264"/>
                    </a:lnTo>
                    <a:lnTo>
                      <a:pt x="1036" y="257"/>
                    </a:lnTo>
                    <a:lnTo>
                      <a:pt x="1038" y="252"/>
                    </a:lnTo>
                    <a:lnTo>
                      <a:pt x="1041" y="238"/>
                    </a:lnTo>
                    <a:lnTo>
                      <a:pt x="1038" y="222"/>
                    </a:lnTo>
                    <a:lnTo>
                      <a:pt x="1037" y="220"/>
                    </a:lnTo>
                    <a:lnTo>
                      <a:pt x="1030" y="209"/>
                    </a:lnTo>
                    <a:lnTo>
                      <a:pt x="1017" y="201"/>
                    </a:lnTo>
                    <a:lnTo>
                      <a:pt x="1012" y="200"/>
                    </a:lnTo>
                    <a:lnTo>
                      <a:pt x="1012" y="230"/>
                    </a:lnTo>
                    <a:lnTo>
                      <a:pt x="1012" y="244"/>
                    </a:lnTo>
                    <a:lnTo>
                      <a:pt x="1010" y="249"/>
                    </a:lnTo>
                    <a:lnTo>
                      <a:pt x="1007" y="252"/>
                    </a:lnTo>
                    <a:lnTo>
                      <a:pt x="1003" y="255"/>
                    </a:lnTo>
                    <a:lnTo>
                      <a:pt x="998" y="257"/>
                    </a:lnTo>
                    <a:lnTo>
                      <a:pt x="977" y="257"/>
                    </a:lnTo>
                    <a:lnTo>
                      <a:pt x="977" y="220"/>
                    </a:lnTo>
                    <a:lnTo>
                      <a:pt x="993" y="220"/>
                    </a:lnTo>
                    <a:lnTo>
                      <a:pt x="999" y="221"/>
                    </a:lnTo>
                    <a:lnTo>
                      <a:pt x="1002" y="222"/>
                    </a:lnTo>
                    <a:lnTo>
                      <a:pt x="1009" y="224"/>
                    </a:lnTo>
                    <a:lnTo>
                      <a:pt x="1012" y="230"/>
                    </a:lnTo>
                    <a:lnTo>
                      <a:pt x="1012" y="200"/>
                    </a:lnTo>
                    <a:lnTo>
                      <a:pt x="1001" y="198"/>
                    </a:lnTo>
                    <a:lnTo>
                      <a:pt x="950" y="198"/>
                    </a:lnTo>
                    <a:lnTo>
                      <a:pt x="950" y="334"/>
                    </a:lnTo>
                    <a:lnTo>
                      <a:pt x="977" y="334"/>
                    </a:lnTo>
                    <a:lnTo>
                      <a:pt x="977" y="277"/>
                    </a:lnTo>
                    <a:lnTo>
                      <a:pt x="979" y="277"/>
                    </a:lnTo>
                    <a:lnTo>
                      <a:pt x="980" y="278"/>
                    </a:lnTo>
                    <a:lnTo>
                      <a:pt x="981" y="278"/>
                    </a:lnTo>
                    <a:lnTo>
                      <a:pt x="985" y="281"/>
                    </a:lnTo>
                    <a:lnTo>
                      <a:pt x="989" y="287"/>
                    </a:lnTo>
                    <a:lnTo>
                      <a:pt x="995" y="296"/>
                    </a:lnTo>
                    <a:lnTo>
                      <a:pt x="1004" y="312"/>
                    </a:lnTo>
                    <a:lnTo>
                      <a:pt x="1009" y="321"/>
                    </a:lnTo>
                    <a:lnTo>
                      <a:pt x="1017" y="334"/>
                    </a:lnTo>
                    <a:lnTo>
                      <a:pt x="1049" y="334"/>
                    </a:lnTo>
                    <a:close/>
                    <a:moveTo>
                      <a:pt x="1145" y="310"/>
                    </a:moveTo>
                    <a:lnTo>
                      <a:pt x="1093" y="310"/>
                    </a:lnTo>
                    <a:lnTo>
                      <a:pt x="1093" y="274"/>
                    </a:lnTo>
                    <a:lnTo>
                      <a:pt x="1132" y="274"/>
                    </a:lnTo>
                    <a:lnTo>
                      <a:pt x="1132" y="252"/>
                    </a:lnTo>
                    <a:lnTo>
                      <a:pt x="1093" y="252"/>
                    </a:lnTo>
                    <a:lnTo>
                      <a:pt x="1093" y="220"/>
                    </a:lnTo>
                    <a:lnTo>
                      <a:pt x="1139" y="220"/>
                    </a:lnTo>
                    <a:lnTo>
                      <a:pt x="1143" y="198"/>
                    </a:lnTo>
                    <a:lnTo>
                      <a:pt x="1066" y="198"/>
                    </a:lnTo>
                    <a:lnTo>
                      <a:pt x="1066" y="334"/>
                    </a:lnTo>
                    <a:lnTo>
                      <a:pt x="1145" y="334"/>
                    </a:lnTo>
                    <a:lnTo>
                      <a:pt x="1145" y="310"/>
                    </a:lnTo>
                    <a:close/>
                  </a:path>
                </a:pathLst>
              </a:custGeom>
              <a:solidFill>
                <a:srgbClr val="00739A"/>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GB"/>
              </a:p>
            </p:txBody>
          </p:sp>
          <p:pic>
            <p:nvPicPr>
              <p:cNvPr id="63" name="docshape10">
                <a:extLst>
                  <a:ext uri="{FF2B5EF4-FFF2-40B4-BE49-F238E27FC236}">
                    <a16:creationId xmlns:a16="http://schemas.microsoft.com/office/drawing/2014/main" id="{4F7C6258-F1B1-065D-6CF5-1B1ED208B02C}"/>
                  </a:ext>
                </a:extLst>
              </p:cNvPr>
              <p:cNvPicPr>
                <a:picLocks noChangeAspect="1" noEditPoints="1" noChangeArrowheads="1" noChangeShapeType="1" noCrop="1"/>
              </p:cNvPicPr>
              <p:nvPr/>
            </p:nvPicPr>
            <p:blipFill>
              <a:blip r:embed="rId6">
                <a:extLst>
                  <a:ext uri="{28A0092B-C50C-407E-A947-70E740481C1C}">
                    <a14:useLocalDpi xmlns:a14="http://schemas.microsoft.com/office/drawing/2010/main" val="0"/>
                  </a:ext>
                </a:extLst>
              </a:blip>
              <a:srcRect/>
              <a:stretch>
                <a:fillRect/>
              </a:stretch>
            </p:blipFill>
            <p:spPr bwMode="auto">
              <a:xfrm>
                <a:off x="3726403" y="4704141"/>
                <a:ext cx="548005"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7" name="docshape11">
              <a:extLst>
                <a:ext uri="{FF2B5EF4-FFF2-40B4-BE49-F238E27FC236}">
                  <a16:creationId xmlns:a16="http://schemas.microsoft.com/office/drawing/2014/main" id="{8E85ABAE-A4D1-6C8C-03E9-F2F3711CB4CF}"/>
                </a:ext>
              </a:extLst>
            </p:cNvPr>
            <p:cNvPicPr>
              <a:picLocks noChangeAspect="1" noEditPoints="1" noChangeArrowheads="1" noChangeShapeType="1" noCrop="1"/>
            </p:cNvPicPr>
            <p:nvPr/>
          </p:nvPicPr>
          <p:blipFill>
            <a:blip r:embed="rId7">
              <a:extLst>
                <a:ext uri="{28A0092B-C50C-407E-A947-70E740481C1C}">
                  <a14:useLocalDpi xmlns:a14="http://schemas.microsoft.com/office/drawing/2010/main" val="0"/>
                </a:ext>
              </a:extLst>
            </a:blip>
            <a:srcRect/>
            <a:stretch>
              <a:fillRect/>
            </a:stretch>
          </p:blipFill>
          <p:spPr bwMode="auto">
            <a:xfrm>
              <a:off x="5528849" y="5858948"/>
              <a:ext cx="1080135" cy="870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 name="docshape12">
              <a:extLst>
                <a:ext uri="{FF2B5EF4-FFF2-40B4-BE49-F238E27FC236}">
                  <a16:creationId xmlns:a16="http://schemas.microsoft.com/office/drawing/2014/main" id="{3900BC5D-B8DD-B8A8-7C87-798A26807A09}"/>
                </a:ext>
              </a:extLst>
            </p:cNvPr>
            <p:cNvPicPr>
              <a:picLocks noChangeAspect="1" noEditPoints="1" noChangeArrowheads="1" noChangeShapeType="1" noCrop="1"/>
            </p:cNvPicPr>
            <p:nvPr/>
          </p:nvPicPr>
          <p:blipFill>
            <a:blip r:embed="rId8">
              <a:extLst>
                <a:ext uri="{28A0092B-C50C-407E-A947-70E740481C1C}">
                  <a14:useLocalDpi xmlns:a14="http://schemas.microsoft.com/office/drawing/2010/main" val="0"/>
                </a:ext>
              </a:extLst>
            </a:blip>
            <a:srcRect/>
            <a:stretch>
              <a:fillRect/>
            </a:stretch>
          </p:blipFill>
          <p:spPr bwMode="auto">
            <a:xfrm>
              <a:off x="7132917" y="5910935"/>
              <a:ext cx="1080135" cy="720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 name="docshape13">
              <a:extLst>
                <a:ext uri="{FF2B5EF4-FFF2-40B4-BE49-F238E27FC236}">
                  <a16:creationId xmlns:a16="http://schemas.microsoft.com/office/drawing/2014/main" id="{8173F0EB-FA4B-D2EF-1AE9-87CD6757B014}"/>
                </a:ext>
              </a:extLst>
            </p:cNvPr>
            <p:cNvPicPr>
              <a:picLocks noChangeAspect="1" noEditPoints="1" noChangeArrowheads="1" noChangeShapeType="1" noCrop="1"/>
            </p:cNvPicPr>
            <p:nvPr/>
          </p:nvPicPr>
          <p:blipFill>
            <a:blip r:embed="rId9">
              <a:extLst>
                <a:ext uri="{28A0092B-C50C-407E-A947-70E740481C1C}">
                  <a14:useLocalDpi xmlns:a14="http://schemas.microsoft.com/office/drawing/2010/main" val="0"/>
                </a:ext>
              </a:extLst>
            </a:blip>
            <a:srcRect/>
            <a:stretch>
              <a:fillRect/>
            </a:stretch>
          </p:blipFill>
          <p:spPr bwMode="auto">
            <a:xfrm>
              <a:off x="3348606" y="6035187"/>
              <a:ext cx="1659105" cy="492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 name="docshape14">
              <a:extLst>
                <a:ext uri="{FF2B5EF4-FFF2-40B4-BE49-F238E27FC236}">
                  <a16:creationId xmlns:a16="http://schemas.microsoft.com/office/drawing/2014/main" id="{46E3C165-BFDE-07DF-286E-F7D763BE85ED}"/>
                </a:ext>
              </a:extLst>
            </p:cNvPr>
            <p:cNvPicPr>
              <a:picLocks noChangeAspect="1" noEditPoints="1" noChangeArrowheads="1" noChangeShapeType="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1715981" y="5934196"/>
              <a:ext cx="1080135" cy="720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 name="docshape15">
              <a:extLst>
                <a:ext uri="{FF2B5EF4-FFF2-40B4-BE49-F238E27FC236}">
                  <a16:creationId xmlns:a16="http://schemas.microsoft.com/office/drawing/2014/main" id="{4D4396B9-C9C7-D61A-DCE7-3C8D41783BBB}"/>
                </a:ext>
              </a:extLst>
            </p:cNvPr>
            <p:cNvPicPr>
              <a:picLocks noChangeAspect="1" noEditPoints="1" noChangeArrowheads="1" noChangeShapeType="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9151905" y="5929051"/>
              <a:ext cx="693878" cy="777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 name="TextBox 4">
            <a:extLst>
              <a:ext uri="{FF2B5EF4-FFF2-40B4-BE49-F238E27FC236}">
                <a16:creationId xmlns:a16="http://schemas.microsoft.com/office/drawing/2014/main" id="{17D65BE7-0B93-C8E5-1193-9C8115D2DB1A}"/>
              </a:ext>
            </a:extLst>
          </p:cNvPr>
          <p:cNvSpPr txBox="1"/>
          <p:nvPr/>
        </p:nvSpPr>
        <p:spPr>
          <a:xfrm>
            <a:off x="3638461" y="1081607"/>
            <a:ext cx="8246197" cy="4632037"/>
          </a:xfrm>
          <a:prstGeom prst="rect">
            <a:avLst/>
          </a:prstGeom>
          <a:noFill/>
        </p:spPr>
        <p:txBody>
          <a:bodyPr wrap="square">
            <a:spAutoFit/>
          </a:bodyPr>
          <a:lstStyle/>
          <a:p>
            <a:pPr marL="342900" lvl="0" indent="-342900">
              <a:spcBef>
                <a:spcPts val="600"/>
              </a:spcBef>
              <a:buAutoNum type="arabicPeriod"/>
            </a:pPr>
            <a:r>
              <a:rPr lang="en-US" sz="2000" b="1" dirty="0">
                <a:solidFill>
                  <a:srgbClr val="002060"/>
                </a:solidFill>
                <a:effectLst/>
                <a:latin typeface="Arial" panose="020B0604020202020204" pitchFamily="34" charset="0"/>
                <a:ea typeface="Calibri" panose="020F0502020204030204" pitchFamily="34" charset="0"/>
                <a:cs typeface="Arial" panose="020B0604020202020204" pitchFamily="34" charset="0"/>
              </a:rPr>
              <a:t>Zero Ozone-Purified Air Supply:</a:t>
            </a:r>
          </a:p>
          <a:p>
            <a:pPr marL="742950" lvl="1" indent="-285750">
              <a:spcBef>
                <a:spcPts val="600"/>
              </a:spcBef>
              <a:buFont typeface="Wingdings" pitchFamily="2" charset="2"/>
              <a:buChar char="Ø"/>
            </a:pPr>
            <a:r>
              <a:rPr lang="en-US" sz="2000" dirty="0">
                <a:solidFill>
                  <a:srgbClr val="002060"/>
                </a:solidFill>
                <a:effectLst/>
                <a:latin typeface="Arial" panose="020B0604020202020204" pitchFamily="34" charset="0"/>
                <a:ea typeface="Calibri" panose="020F0502020204030204" pitchFamily="34" charset="0"/>
                <a:cs typeface="Arial" panose="020B0604020202020204" pitchFamily="34" charset="0"/>
              </a:rPr>
              <a:t>Check Zero Ozone -Purified Air Filter (moist indicator), especially when background </a:t>
            </a:r>
            <a:r>
              <a:rPr lang="en-US" sz="2000" dirty="0">
                <a:solidFill>
                  <a:srgbClr val="002060"/>
                </a:solidFill>
                <a:latin typeface="Arial" panose="020B0604020202020204" pitchFamily="34" charset="0"/>
                <a:ea typeface="Calibri" panose="020F0502020204030204" pitchFamily="34" charset="0"/>
                <a:cs typeface="Arial" panose="020B0604020202020204" pitchFamily="34" charset="0"/>
              </a:rPr>
              <a:t>c</a:t>
            </a:r>
            <a:r>
              <a:rPr lang="en-US" sz="2000" dirty="0">
                <a:solidFill>
                  <a:srgbClr val="002060"/>
                </a:solidFill>
                <a:effectLst/>
                <a:latin typeface="Arial" panose="020B0604020202020204" pitchFamily="34" charset="0"/>
                <a:ea typeface="Calibri" panose="020F0502020204030204" pitchFamily="34" charset="0"/>
                <a:cs typeface="Arial" panose="020B0604020202020204" pitchFamily="34" charset="0"/>
              </a:rPr>
              <a:t>urrents are NOT within recommended </a:t>
            </a:r>
            <a:r>
              <a:rPr lang="en-US" sz="2000" b="1" i="1" dirty="0">
                <a:solidFill>
                  <a:srgbClr val="002060"/>
                </a:solidFill>
                <a:effectLst/>
                <a:latin typeface="Arial" panose="020B0604020202020204" pitchFamily="34" charset="0"/>
                <a:ea typeface="Calibri" panose="020F0502020204030204" pitchFamily="34" charset="0"/>
                <a:cs typeface="Arial" panose="020B0604020202020204" pitchFamily="34" charset="0"/>
              </a:rPr>
              <a:t>I</a:t>
            </a:r>
            <a:r>
              <a:rPr lang="en-US" sz="2000" b="1" i="1" baseline="-25000" dirty="0">
                <a:solidFill>
                  <a:srgbClr val="002060"/>
                </a:solidFill>
                <a:effectLst/>
                <a:latin typeface="Arial" panose="020B0604020202020204" pitchFamily="34" charset="0"/>
                <a:ea typeface="Calibri" panose="020F0502020204030204" pitchFamily="34" charset="0"/>
                <a:cs typeface="Arial" panose="020B0604020202020204" pitchFamily="34" charset="0"/>
              </a:rPr>
              <a:t>B0</a:t>
            </a:r>
            <a:r>
              <a:rPr lang="en-US" sz="2000" dirty="0">
                <a:solidFill>
                  <a:srgbClr val="002060"/>
                </a:solidFill>
                <a:effectLst/>
                <a:latin typeface="Arial" panose="020B0604020202020204" pitchFamily="34" charset="0"/>
                <a:ea typeface="Calibri" panose="020F0502020204030204" pitchFamily="34" charset="0"/>
                <a:cs typeface="Arial" panose="020B0604020202020204" pitchFamily="34" charset="0"/>
              </a:rPr>
              <a:t> and </a:t>
            </a:r>
            <a:r>
              <a:rPr lang="en-US" sz="2000" b="1" i="1" dirty="0">
                <a:solidFill>
                  <a:srgbClr val="002060"/>
                </a:solidFill>
                <a:effectLst/>
                <a:latin typeface="Arial" panose="020B0604020202020204" pitchFamily="34" charset="0"/>
                <a:ea typeface="Calibri" panose="020F0502020204030204" pitchFamily="34" charset="0"/>
                <a:cs typeface="Arial" panose="020B0604020202020204" pitchFamily="34" charset="0"/>
              </a:rPr>
              <a:t>I</a:t>
            </a:r>
            <a:r>
              <a:rPr lang="en-US" sz="2000" b="1" i="1" baseline="-25000" dirty="0">
                <a:solidFill>
                  <a:srgbClr val="002060"/>
                </a:solidFill>
                <a:effectLst/>
                <a:latin typeface="Arial" panose="020B0604020202020204" pitchFamily="34" charset="0"/>
                <a:ea typeface="Calibri" panose="020F0502020204030204" pitchFamily="34" charset="0"/>
                <a:cs typeface="Arial" panose="020B0604020202020204" pitchFamily="34" charset="0"/>
              </a:rPr>
              <a:t>B1</a:t>
            </a:r>
            <a:r>
              <a:rPr lang="en-US" sz="2000" dirty="0">
                <a:solidFill>
                  <a:srgbClr val="002060"/>
                </a:solidFill>
                <a:effectLst/>
                <a:latin typeface="Arial" panose="020B0604020202020204" pitchFamily="34" charset="0"/>
                <a:ea typeface="Calibri" panose="020F0502020204030204" pitchFamily="34" charset="0"/>
                <a:cs typeface="Arial" panose="020B0604020202020204" pitchFamily="34" charset="0"/>
              </a:rPr>
              <a:t> values.</a:t>
            </a:r>
          </a:p>
          <a:p>
            <a:pPr marL="1200150" lvl="2" indent="-285750">
              <a:spcBef>
                <a:spcPts val="600"/>
              </a:spcBef>
              <a:buFont typeface="Apple Symbols" panose="02000000000000000000" pitchFamily="2" charset="-79"/>
              <a:buChar char="⫸"/>
            </a:pPr>
            <a:r>
              <a:rPr lang="en-US" sz="2000" i="1" dirty="0">
                <a:solidFill>
                  <a:srgbClr val="FF0000"/>
                </a:solidFill>
                <a:effectLst/>
                <a:latin typeface="Arial" panose="020B0604020202020204" pitchFamily="34" charset="0"/>
                <a:ea typeface="Calibri" panose="020F0502020204030204" pitchFamily="34" charset="0"/>
                <a:cs typeface="Arial" panose="020B0604020202020204" pitchFamily="34" charset="0"/>
              </a:rPr>
              <a:t>If </a:t>
            </a:r>
            <a:r>
              <a:rPr lang="en-US" sz="2000" i="1" dirty="0">
                <a:solidFill>
                  <a:srgbClr val="FF0000"/>
                </a:solidFill>
                <a:latin typeface="Arial" panose="020B0604020202020204" pitchFamily="34" charset="0"/>
                <a:ea typeface="Calibri" panose="020F0502020204030204" pitchFamily="34" charset="0"/>
                <a:cs typeface="Arial" panose="020B0604020202020204" pitchFamily="34" charset="0"/>
              </a:rPr>
              <a:t>the </a:t>
            </a:r>
            <a:r>
              <a:rPr lang="de-DE" sz="2000" i="1" dirty="0">
                <a:solidFill>
                  <a:srgbClr val="FF0000"/>
                </a:solidFill>
                <a:effectLst/>
                <a:latin typeface="Arial" panose="020B0604020202020204" pitchFamily="34" charset="0"/>
                <a:ea typeface="Calibri" panose="020F0502020204030204" pitchFamily="34" charset="0"/>
                <a:cs typeface="Arial" panose="020B0604020202020204" pitchFamily="34" charset="0"/>
              </a:rPr>
              <a:t>filter has degraded, replace with a new (or regenerated) </a:t>
            </a:r>
            <a:r>
              <a:rPr lang="en-US" sz="2000" i="1" dirty="0">
                <a:solidFill>
                  <a:srgbClr val="FF0000"/>
                </a:solidFill>
                <a:effectLst/>
                <a:latin typeface="Arial" panose="020B0604020202020204" pitchFamily="34" charset="0"/>
                <a:ea typeface="Calibri" panose="020F0502020204030204" pitchFamily="34" charset="0"/>
                <a:cs typeface="Arial" panose="020B0604020202020204" pitchFamily="34" charset="0"/>
              </a:rPr>
              <a:t>Zero Ozone-Purified Air Filter</a:t>
            </a:r>
          </a:p>
          <a:p>
            <a:pPr marL="1200150" lvl="2" indent="-285750">
              <a:spcBef>
                <a:spcPts val="600"/>
              </a:spcBef>
              <a:buFont typeface="Apple Symbols" panose="02000000000000000000" pitchFamily="2" charset="-79"/>
              <a:buChar char="⫸"/>
            </a:pPr>
            <a:r>
              <a:rPr lang="en-US" sz="2000" i="1" dirty="0">
                <a:solidFill>
                  <a:srgbClr val="FF0000"/>
                </a:solidFill>
                <a:latin typeface="Arial" panose="020B0604020202020204" pitchFamily="34" charset="0"/>
                <a:ea typeface="Calibri" panose="020F0502020204030204" pitchFamily="34" charset="0"/>
                <a:cs typeface="Arial" panose="020B0604020202020204" pitchFamily="34" charset="0"/>
              </a:rPr>
              <a:t>The </a:t>
            </a:r>
            <a:r>
              <a:rPr lang="x-none" sz="2000" i="1" dirty="0">
                <a:solidFill>
                  <a:srgbClr val="FF0000"/>
                </a:solidFill>
                <a:effectLst/>
                <a:latin typeface="Arial" panose="020B0604020202020204" pitchFamily="34" charset="0"/>
                <a:ea typeface="Calibri" panose="020F0502020204030204" pitchFamily="34" charset="0"/>
                <a:cs typeface="Arial" panose="020B0604020202020204" pitchFamily="34" charset="0"/>
              </a:rPr>
              <a:t>filter can be regenerated </a:t>
            </a:r>
            <a:r>
              <a:rPr lang="en-US" sz="2000" i="1" dirty="0">
                <a:solidFill>
                  <a:srgbClr val="FF0000"/>
                </a:solidFill>
                <a:latin typeface="Arial" panose="020B0604020202020204" pitchFamily="34" charset="0"/>
                <a:ea typeface="Calibri" panose="020F0502020204030204" pitchFamily="34" charset="0"/>
                <a:cs typeface="Arial" panose="020B0604020202020204" pitchFamily="34" charset="0"/>
              </a:rPr>
              <a:t>by </a:t>
            </a:r>
            <a:r>
              <a:rPr lang="x-none" sz="2000" i="1" dirty="0">
                <a:solidFill>
                  <a:srgbClr val="FF0000"/>
                </a:solidFill>
                <a:effectLst/>
                <a:latin typeface="Arial" panose="020B0604020202020204" pitchFamily="34" charset="0"/>
                <a:ea typeface="Calibri" panose="020F0502020204030204" pitchFamily="34" charset="0"/>
                <a:cs typeface="Arial" panose="020B0604020202020204" pitchFamily="34" charset="0"/>
              </a:rPr>
              <a:t>remov</a:t>
            </a:r>
            <a:r>
              <a:rPr lang="en-US" sz="2000" i="1"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ing</a:t>
            </a:r>
            <a:r>
              <a:rPr lang="x-none" sz="2000" i="1"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x-none" sz="2000" i="1" u="sng" dirty="0">
                <a:solidFill>
                  <a:srgbClr val="FF0000"/>
                </a:solidFill>
                <a:effectLst/>
                <a:latin typeface="Arial" panose="020B0604020202020204" pitchFamily="34" charset="0"/>
                <a:ea typeface="Calibri" panose="020F0502020204030204" pitchFamily="34" charset="0"/>
                <a:cs typeface="Arial" panose="020B0604020202020204" pitchFamily="34" charset="0"/>
              </a:rPr>
              <a:t>moisture</a:t>
            </a:r>
            <a:r>
              <a:rPr lang="x-none" sz="2000" i="1" dirty="0">
                <a:solidFill>
                  <a:srgbClr val="FF0000"/>
                </a:solidFill>
                <a:effectLst/>
                <a:latin typeface="Arial" panose="020B0604020202020204" pitchFamily="34" charset="0"/>
                <a:ea typeface="Calibri" panose="020F0502020204030204" pitchFamily="34" charset="0"/>
                <a:cs typeface="Arial" panose="020B0604020202020204" pitchFamily="34" charset="0"/>
              </a:rPr>
              <a:t> in the absorbe</a:t>
            </a:r>
            <a:r>
              <a:rPr lang="en-US" sz="2000" i="1" dirty="0">
                <a:solidFill>
                  <a:srgbClr val="FF0000"/>
                </a:solidFill>
                <a:effectLst/>
                <a:latin typeface="Arial" panose="020B0604020202020204" pitchFamily="34" charset="0"/>
                <a:ea typeface="Calibri" panose="020F0502020204030204" pitchFamily="34" charset="0"/>
                <a:cs typeface="Arial" panose="020B0604020202020204" pitchFamily="34" charset="0"/>
              </a:rPr>
              <a:t>nt. H</a:t>
            </a:r>
            <a:r>
              <a:rPr lang="x-none" sz="2000" i="1" dirty="0">
                <a:solidFill>
                  <a:srgbClr val="FF0000"/>
                </a:solidFill>
                <a:effectLst/>
                <a:latin typeface="Arial" panose="020B0604020202020204" pitchFamily="34" charset="0"/>
                <a:ea typeface="Calibri" panose="020F0502020204030204" pitchFamily="34" charset="0"/>
                <a:cs typeface="Arial" panose="020B0604020202020204" pitchFamily="34" charset="0"/>
              </a:rPr>
              <a:t>eated at 100-200</a:t>
            </a:r>
            <a:r>
              <a:rPr lang="x-none" sz="2000" i="1" baseline="30000" dirty="0">
                <a:solidFill>
                  <a:srgbClr val="FF0000"/>
                </a:solidFill>
                <a:effectLst/>
                <a:latin typeface="Arial" panose="020B0604020202020204" pitchFamily="34" charset="0"/>
                <a:ea typeface="Calibri" panose="020F0502020204030204" pitchFamily="34" charset="0"/>
                <a:cs typeface="Arial" panose="020B0604020202020204" pitchFamily="34" charset="0"/>
              </a:rPr>
              <a:t>o</a:t>
            </a:r>
            <a:r>
              <a:rPr lang="x-none" sz="2000" i="1" dirty="0">
                <a:solidFill>
                  <a:srgbClr val="FF0000"/>
                </a:solidFill>
                <a:effectLst/>
                <a:latin typeface="Arial" panose="020B0604020202020204" pitchFamily="34" charset="0"/>
                <a:ea typeface="Calibri" panose="020F0502020204030204" pitchFamily="34" charset="0"/>
                <a:cs typeface="Arial" panose="020B0604020202020204" pitchFamily="34" charset="0"/>
              </a:rPr>
              <a:t>C for at least 24 hours </a:t>
            </a:r>
            <a:endParaRPr lang="x-none" sz="2000" i="1"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a:p>
            <a:pPr>
              <a:spcBef>
                <a:spcPts val="600"/>
              </a:spcBef>
              <a:spcAft>
                <a:spcPts val="600"/>
              </a:spcAft>
            </a:pPr>
            <a:r>
              <a:rPr lang="en-US" sz="2000" b="1" dirty="0">
                <a:solidFill>
                  <a:srgbClr val="002060"/>
                </a:solidFill>
                <a:effectLst/>
                <a:latin typeface="Arial" panose="020B0604020202020204" pitchFamily="34" charset="0"/>
                <a:ea typeface="Calibri" panose="020F0502020204030204" pitchFamily="34" charset="0"/>
                <a:cs typeface="Arial" panose="020B0604020202020204" pitchFamily="34" charset="0"/>
              </a:rPr>
              <a:t>2.  Automatic flowmeter:</a:t>
            </a:r>
          </a:p>
          <a:p>
            <a:pPr marL="742950" lvl="1" indent="-285750">
              <a:spcBef>
                <a:spcPts val="600"/>
              </a:spcBef>
              <a:buFont typeface="Wingdings" pitchFamily="2" charset="2"/>
              <a:buChar char="Ø"/>
            </a:pPr>
            <a:r>
              <a:rPr lang="en-US" sz="2000" dirty="0">
                <a:solidFill>
                  <a:srgbClr val="002060"/>
                </a:solidFill>
                <a:latin typeface="Arial" panose="020B0604020202020204" pitchFamily="34" charset="0"/>
                <a:ea typeface="Calibri" panose="020F0502020204030204" pitchFamily="34" charset="0"/>
                <a:cs typeface="Arial" panose="020B0604020202020204" pitchFamily="34" charset="0"/>
              </a:rPr>
              <a:t>If an automated flowmeter is used, c</a:t>
            </a:r>
            <a:r>
              <a:rPr lang="en-US" sz="2000" dirty="0">
                <a:solidFill>
                  <a:srgbClr val="002060"/>
                </a:solidFill>
                <a:effectLst/>
                <a:latin typeface="Arial" panose="020B0604020202020204" pitchFamily="34" charset="0"/>
                <a:ea typeface="Calibri" panose="020F0502020204030204" pitchFamily="34" charset="0"/>
                <a:cs typeface="Arial" panose="020B0604020202020204" pitchFamily="34" charset="0"/>
              </a:rPr>
              <a:t>ompare and record the readings with a calibrated bubble flow meter about </a:t>
            </a:r>
            <a:r>
              <a:rPr lang="en-US" sz="2000" b="1" dirty="0">
                <a:solidFill>
                  <a:srgbClr val="002060"/>
                </a:solidFill>
                <a:latin typeface="Arial" panose="020B0604020202020204" pitchFamily="34" charset="0"/>
                <a:ea typeface="Calibri" panose="020F0502020204030204" pitchFamily="34" charset="0"/>
                <a:cs typeface="Arial" panose="020B0604020202020204" pitchFamily="34" charset="0"/>
              </a:rPr>
              <a:t>every month</a:t>
            </a:r>
            <a:r>
              <a:rPr lang="en-US" sz="2000"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p>
          <a:p>
            <a:pPr marL="1200150" lvl="2" indent="-285750">
              <a:spcBef>
                <a:spcPts val="600"/>
              </a:spcBef>
              <a:buFont typeface="Apple Symbols" panose="02000000000000000000" pitchFamily="2" charset="-79"/>
              <a:buChar char="⫸"/>
            </a:pPr>
            <a:r>
              <a:rPr lang="en-US" sz="2000" i="1" dirty="0">
                <a:solidFill>
                  <a:srgbClr val="FF0000"/>
                </a:solidFill>
                <a:effectLst/>
                <a:latin typeface="Arial" panose="020B0604020202020204" pitchFamily="34" charset="0"/>
                <a:ea typeface="Calibri" panose="020F0502020204030204" pitchFamily="34" charset="0"/>
                <a:cs typeface="Arial" panose="020B0604020202020204" pitchFamily="34" charset="0"/>
              </a:rPr>
              <a:t>If agreement not within 0.5-1%: the automatic flowmeter needs to be repaired/recalibrated by </a:t>
            </a:r>
            <a:r>
              <a:rPr lang="en-US" sz="2000" i="1" dirty="0">
                <a:solidFill>
                  <a:srgbClr val="FF0000"/>
                </a:solidFill>
                <a:latin typeface="Arial" panose="020B0604020202020204" pitchFamily="34" charset="0"/>
                <a:ea typeface="Calibri" panose="020F0502020204030204" pitchFamily="34" charset="0"/>
                <a:cs typeface="Arial" panose="020B0604020202020204" pitchFamily="34" charset="0"/>
              </a:rPr>
              <a:t>its</a:t>
            </a:r>
            <a:r>
              <a:rPr lang="en-US" sz="2000" i="1" dirty="0">
                <a:solidFill>
                  <a:srgbClr val="FF0000"/>
                </a:solidFill>
                <a:effectLst/>
                <a:latin typeface="Arial" panose="020B0604020202020204" pitchFamily="34" charset="0"/>
                <a:ea typeface="Calibri" panose="020F0502020204030204" pitchFamily="34" charset="0"/>
                <a:cs typeface="Arial" panose="020B0604020202020204" pitchFamily="34" charset="0"/>
              </a:rPr>
              <a:t> manufacturer</a:t>
            </a:r>
            <a:endParaRPr lang="x-none" sz="2000" i="1"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12" name="Audio 11">
            <a:hlinkClick r:id="" action="ppaction://media"/>
            <a:extLst>
              <a:ext uri="{FF2B5EF4-FFF2-40B4-BE49-F238E27FC236}">
                <a16:creationId xmlns:a16="http://schemas.microsoft.com/office/drawing/2014/main" id="{4267BB31-3C1B-7622-FB78-9D579843F77B}"/>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366500" y="6032500"/>
            <a:ext cx="609600" cy="609600"/>
          </a:xfrm>
          <a:prstGeom prst="rect">
            <a:avLst/>
          </a:prstGeom>
        </p:spPr>
      </p:pic>
      <p:pic>
        <p:nvPicPr>
          <p:cNvPr id="20" name="Picture 19">
            <a:extLst>
              <a:ext uri="{FF2B5EF4-FFF2-40B4-BE49-F238E27FC236}">
                <a16:creationId xmlns:a16="http://schemas.microsoft.com/office/drawing/2014/main" id="{4050BDE4-3361-87A2-E352-E003695F469A}"/>
              </a:ext>
            </a:extLst>
          </p:cNvPr>
          <p:cNvPicPr>
            <a:picLocks noChangeAspect="1"/>
          </p:cNvPicPr>
          <p:nvPr/>
        </p:nvPicPr>
        <p:blipFill>
          <a:blip r:embed="rId13"/>
          <a:stretch>
            <a:fillRect/>
          </a:stretch>
        </p:blipFill>
        <p:spPr>
          <a:xfrm rot="5400000">
            <a:off x="978584" y="1798548"/>
            <a:ext cx="1435100" cy="2108200"/>
          </a:xfrm>
          <a:prstGeom prst="rect">
            <a:avLst/>
          </a:prstGeom>
        </p:spPr>
      </p:pic>
      <p:pic>
        <p:nvPicPr>
          <p:cNvPr id="21" name="Picture 20">
            <a:extLst>
              <a:ext uri="{FF2B5EF4-FFF2-40B4-BE49-F238E27FC236}">
                <a16:creationId xmlns:a16="http://schemas.microsoft.com/office/drawing/2014/main" id="{DE9220FB-5468-E8C5-D1EA-48B6ED206701}"/>
              </a:ext>
            </a:extLst>
          </p:cNvPr>
          <p:cNvPicPr>
            <a:picLocks noChangeAspect="1"/>
          </p:cNvPicPr>
          <p:nvPr/>
        </p:nvPicPr>
        <p:blipFill>
          <a:blip r:embed="rId14"/>
          <a:stretch>
            <a:fillRect/>
          </a:stretch>
        </p:blipFill>
        <p:spPr>
          <a:xfrm>
            <a:off x="438322" y="3962719"/>
            <a:ext cx="2436684" cy="1953215"/>
          </a:xfrm>
          <a:prstGeom prst="rect">
            <a:avLst/>
          </a:prstGeom>
        </p:spPr>
      </p:pic>
      <p:pic>
        <p:nvPicPr>
          <p:cNvPr id="22" name="Picture 21">
            <a:extLst>
              <a:ext uri="{FF2B5EF4-FFF2-40B4-BE49-F238E27FC236}">
                <a16:creationId xmlns:a16="http://schemas.microsoft.com/office/drawing/2014/main" id="{CFD75D6D-C9F8-8B16-5437-B54BD61B3D52}"/>
              </a:ext>
            </a:extLst>
          </p:cNvPr>
          <p:cNvPicPr>
            <a:picLocks noChangeAspect="1"/>
          </p:cNvPicPr>
          <p:nvPr/>
        </p:nvPicPr>
        <p:blipFill>
          <a:blip r:embed="rId15"/>
          <a:stretch>
            <a:fillRect/>
          </a:stretch>
        </p:blipFill>
        <p:spPr>
          <a:xfrm rot="5400000" flipH="1">
            <a:off x="1469743" y="-265712"/>
            <a:ext cx="785436" cy="3231144"/>
          </a:xfrm>
          <a:prstGeom prst="rect">
            <a:avLst/>
          </a:prstGeom>
        </p:spPr>
      </p:pic>
    </p:spTree>
    <p:extLst>
      <p:ext uri="{BB962C8B-B14F-4D97-AF65-F5344CB8AC3E}">
        <p14:creationId xmlns:p14="http://schemas.microsoft.com/office/powerpoint/2010/main" val="2233897636"/>
      </p:ext>
    </p:extLst>
  </p:cSld>
  <p:clrMapOvr>
    <a:masterClrMapping/>
  </p:clrMapOvr>
  <mc:AlternateContent xmlns:mc="http://schemas.openxmlformats.org/markup-compatibility/2006" xmlns:p14="http://schemas.microsoft.com/office/powerpoint/2010/main">
    <mc:Choice Requires="p14">
      <p:transition spd="slow" p14:dur="2000" advTm="86117"/>
    </mc:Choice>
    <mc:Fallback xmlns="">
      <p:transition spd="slow" advTm="861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0A9F232-BE9B-EA1C-F087-94E9FC2ACF17}"/>
              </a:ext>
            </a:extLst>
          </p:cNvPr>
          <p:cNvSpPr txBox="1"/>
          <p:nvPr/>
        </p:nvSpPr>
        <p:spPr>
          <a:xfrm>
            <a:off x="-8091" y="-9753"/>
            <a:ext cx="12191999" cy="461665"/>
          </a:xfrm>
          <a:prstGeom prst="rect">
            <a:avLst/>
          </a:prstGeom>
          <a:gradFill>
            <a:gsLst>
              <a:gs pos="0">
                <a:srgbClr val="FFC000"/>
              </a:gs>
              <a:gs pos="65000">
                <a:srgbClr val="F0EBD5"/>
              </a:gs>
              <a:gs pos="100000">
                <a:schemeClr val="bg1"/>
              </a:gs>
            </a:gsLst>
            <a:lin ang="5400000" scaled="0"/>
          </a:gradFill>
          <a:ln>
            <a:noFill/>
          </a:ln>
        </p:spPr>
        <p:txBody>
          <a:bodyPr wrap="square" rtlCol="0" anchor="b">
            <a:spAutoFit/>
          </a:bodyPr>
          <a:lstStyle/>
          <a:p>
            <a:pPr algn="ctr"/>
            <a:r>
              <a:rPr lang="en-US" sz="2400" dirty="0">
                <a:solidFill>
                  <a:srgbClr val="002060"/>
                </a:solidFill>
                <a:latin typeface="Arial" panose="020B0604020202020204" pitchFamily="34" charset="0"/>
                <a:cs typeface="Arial" panose="020B0604020202020204" pitchFamily="34" charset="0"/>
              </a:rPr>
              <a:t>ASOPOS 2.0 Webinar No.2 Hardware: Key Notes</a:t>
            </a:r>
          </a:p>
        </p:txBody>
      </p:sp>
      <p:sp>
        <p:nvSpPr>
          <p:cNvPr id="15" name="Date Placeholder 14">
            <a:extLst>
              <a:ext uri="{FF2B5EF4-FFF2-40B4-BE49-F238E27FC236}">
                <a16:creationId xmlns:a16="http://schemas.microsoft.com/office/drawing/2014/main" id="{33FC75CD-DA1E-711D-FEBC-51710DFE6F00}"/>
              </a:ext>
            </a:extLst>
          </p:cNvPr>
          <p:cNvSpPr>
            <a:spLocks noGrp="1"/>
          </p:cNvSpPr>
          <p:nvPr>
            <p:ph type="dt" sz="half" idx="10"/>
          </p:nvPr>
        </p:nvSpPr>
        <p:spPr>
          <a:xfrm>
            <a:off x="0" y="6463979"/>
            <a:ext cx="2743200" cy="365125"/>
          </a:xfrm>
        </p:spPr>
        <p:txBody>
          <a:bodyPr/>
          <a:lstStyle/>
          <a:p>
            <a:fld id="{015D31BB-C926-7A4C-B3DF-93667C15705A}" type="datetime1">
              <a:rPr lang="de-DE" sz="1600" smtClean="0">
                <a:latin typeface="Arial" panose="020B0604020202020204" pitchFamily="34" charset="0"/>
                <a:cs typeface="Arial" panose="020B0604020202020204" pitchFamily="34" charset="0"/>
              </a:rPr>
              <a:t>28.03.24</a:t>
            </a:fld>
            <a:endParaRPr lang="x-none" sz="1050" dirty="0">
              <a:latin typeface="Arial" panose="020B0604020202020204" pitchFamily="34" charset="0"/>
              <a:cs typeface="Arial" panose="020B0604020202020204" pitchFamily="34" charset="0"/>
            </a:endParaRPr>
          </a:p>
        </p:txBody>
      </p:sp>
      <p:sp>
        <p:nvSpPr>
          <p:cNvPr id="16" name="Slide Number Placeholder 15">
            <a:extLst>
              <a:ext uri="{FF2B5EF4-FFF2-40B4-BE49-F238E27FC236}">
                <a16:creationId xmlns:a16="http://schemas.microsoft.com/office/drawing/2014/main" id="{64259B15-BF1A-E4A9-4391-DABF3C8ADA1D}"/>
              </a:ext>
            </a:extLst>
          </p:cNvPr>
          <p:cNvSpPr>
            <a:spLocks noGrp="1"/>
          </p:cNvSpPr>
          <p:nvPr>
            <p:ph type="sldNum" sz="quarter" idx="12"/>
          </p:nvPr>
        </p:nvSpPr>
        <p:spPr>
          <a:xfrm>
            <a:off x="9448800" y="6496129"/>
            <a:ext cx="2743200" cy="365125"/>
          </a:xfrm>
        </p:spPr>
        <p:txBody>
          <a:bodyPr/>
          <a:lstStyle/>
          <a:p>
            <a:fld id="{BE5BD845-BFF7-724A-88D3-4E04361813C8}" type="slidenum">
              <a:rPr lang="x-none" sz="2000" smtClean="0">
                <a:latin typeface="Arial" panose="020B0604020202020204" pitchFamily="34" charset="0"/>
                <a:cs typeface="Arial" panose="020B0604020202020204" pitchFamily="34" charset="0"/>
              </a:rPr>
              <a:t>18</a:t>
            </a:fld>
            <a:endParaRPr lang="x-none" sz="2000" dirty="0">
              <a:latin typeface="Arial" panose="020B0604020202020204" pitchFamily="34" charset="0"/>
              <a:cs typeface="Arial" panose="020B0604020202020204" pitchFamily="34" charset="0"/>
            </a:endParaRPr>
          </a:p>
        </p:txBody>
      </p:sp>
      <p:grpSp>
        <p:nvGrpSpPr>
          <p:cNvPr id="54" name="Group 53">
            <a:extLst>
              <a:ext uri="{FF2B5EF4-FFF2-40B4-BE49-F238E27FC236}">
                <a16:creationId xmlns:a16="http://schemas.microsoft.com/office/drawing/2014/main" id="{CC20CA0D-A5D1-CF9E-3A99-02B4D363E3F4}"/>
              </a:ext>
            </a:extLst>
          </p:cNvPr>
          <p:cNvGrpSpPr>
            <a:grpSpLocks noChangeAspect="1"/>
          </p:cNvGrpSpPr>
          <p:nvPr/>
        </p:nvGrpSpPr>
        <p:grpSpPr>
          <a:xfrm>
            <a:off x="3210257" y="6328570"/>
            <a:ext cx="5397858" cy="425855"/>
            <a:chOff x="297089" y="5855279"/>
            <a:chExt cx="11719118" cy="924560"/>
          </a:xfrm>
        </p:grpSpPr>
        <p:pic>
          <p:nvPicPr>
            <p:cNvPr id="55" name="docshape8">
              <a:extLst>
                <a:ext uri="{FF2B5EF4-FFF2-40B4-BE49-F238E27FC236}">
                  <a16:creationId xmlns:a16="http://schemas.microsoft.com/office/drawing/2014/main" id="{C8D537E0-EEEC-8E7A-09B0-A46F690DF142}"/>
                </a:ext>
              </a:extLst>
            </p:cNvPr>
            <p:cNvPicPr>
              <a:picLocks noChangeAspect="1" noEditPoints="1" noChangeArrowheads="1" noChangeShapeType="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97089" y="5855279"/>
              <a:ext cx="1162720" cy="924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6" name="Group 55">
              <a:extLst>
                <a:ext uri="{FF2B5EF4-FFF2-40B4-BE49-F238E27FC236}">
                  <a16:creationId xmlns:a16="http://schemas.microsoft.com/office/drawing/2014/main" id="{71E0E91F-E6B2-A177-66C9-36587F4B4380}"/>
                </a:ext>
              </a:extLst>
            </p:cNvPr>
            <p:cNvGrpSpPr/>
            <p:nvPr/>
          </p:nvGrpSpPr>
          <p:grpSpPr>
            <a:xfrm>
              <a:off x="10679532" y="5996342"/>
              <a:ext cx="1336675" cy="549275"/>
              <a:chOff x="3726403" y="4704141"/>
              <a:chExt cx="1336675" cy="549275"/>
            </a:xfrm>
          </p:grpSpPr>
          <p:sp>
            <p:nvSpPr>
              <p:cNvPr id="62" name="docshape9">
                <a:extLst>
                  <a:ext uri="{FF2B5EF4-FFF2-40B4-BE49-F238E27FC236}">
                    <a16:creationId xmlns:a16="http://schemas.microsoft.com/office/drawing/2014/main" id="{B1D5D37B-A20D-80EC-2416-E20A07BC7425}"/>
                  </a:ext>
                </a:extLst>
              </p:cNvPr>
              <p:cNvSpPr>
                <a:spLocks noChangeAspect="1" noEditPoints="1" noChangeArrowheads="1" noChangeShapeType="1" noTextEdit="1"/>
              </p:cNvSpPr>
              <p:nvPr/>
            </p:nvSpPr>
            <p:spPr bwMode="auto">
              <a:xfrm>
                <a:off x="4336003" y="4820981"/>
                <a:ext cx="727075" cy="337820"/>
              </a:xfrm>
              <a:custGeom>
                <a:avLst/>
                <a:gdLst>
                  <a:gd name="T0" fmla="+- 0 5001 4951"/>
                  <a:gd name="T1" fmla="*/ T0 w 1145"/>
                  <a:gd name="T2" fmla="+- 0 13826 13714"/>
                  <a:gd name="T3" fmla="*/ 13826 h 532"/>
                  <a:gd name="T4" fmla="+- 0 5014 4951"/>
                  <a:gd name="T5" fmla="*/ T4 w 1145"/>
                  <a:gd name="T6" fmla="+- 0 13737 13714"/>
                  <a:gd name="T7" fmla="*/ 13737 h 532"/>
                  <a:gd name="T8" fmla="+- 0 5009 4951"/>
                  <a:gd name="T9" fmla="*/ T8 w 1145"/>
                  <a:gd name="T10" fmla="+- 0 13714 13714"/>
                  <a:gd name="T11" fmla="*/ 13714 h 532"/>
                  <a:gd name="T12" fmla="+- 0 4968 4951"/>
                  <a:gd name="T13" fmla="*/ T12 w 1145"/>
                  <a:gd name="T14" fmla="+- 0 13823 13714"/>
                  <a:gd name="T15" fmla="*/ 13823 h 532"/>
                  <a:gd name="T16" fmla="+- 0 5066 4951"/>
                  <a:gd name="T17" fmla="*/ T16 w 1145"/>
                  <a:gd name="T18" fmla="+- 0 13834 13714"/>
                  <a:gd name="T19" fmla="*/ 13834 h 532"/>
                  <a:gd name="T20" fmla="+- 0 4998 4951"/>
                  <a:gd name="T21" fmla="*/ T20 w 1145"/>
                  <a:gd name="T22" fmla="+- 0 13984 13714"/>
                  <a:gd name="T23" fmla="*/ 13984 h 532"/>
                  <a:gd name="T24" fmla="+- 0 4951 4951"/>
                  <a:gd name="T25" fmla="*/ T24 w 1145"/>
                  <a:gd name="T26" fmla="+- 0 14048 13714"/>
                  <a:gd name="T27" fmla="*/ 14048 h 532"/>
                  <a:gd name="T28" fmla="+- 0 5073 4951"/>
                  <a:gd name="T29" fmla="*/ T28 w 1145"/>
                  <a:gd name="T30" fmla="+- 0 14185 13714"/>
                  <a:gd name="T31" fmla="*/ 14185 h 532"/>
                  <a:gd name="T32" fmla="+- 0 5005 4951"/>
                  <a:gd name="T33" fmla="*/ T32 w 1145"/>
                  <a:gd name="T34" fmla="+- 0 14189 13714"/>
                  <a:gd name="T35" fmla="*/ 14189 h 532"/>
                  <a:gd name="T36" fmla="+- 0 5018 4951"/>
                  <a:gd name="T37" fmla="*/ T36 w 1145"/>
                  <a:gd name="T38" fmla="+- 0 14244 13714"/>
                  <a:gd name="T39" fmla="*/ 14244 h 532"/>
                  <a:gd name="T40" fmla="+- 0 5094 4951"/>
                  <a:gd name="T41" fmla="*/ T40 w 1145"/>
                  <a:gd name="T42" fmla="+- 0 14204 13714"/>
                  <a:gd name="T43" fmla="*/ 14204 h 532"/>
                  <a:gd name="T44" fmla="+- 0 5156 4951"/>
                  <a:gd name="T45" fmla="*/ T44 w 1145"/>
                  <a:gd name="T46" fmla="+- 0 13912 13714"/>
                  <a:gd name="T47" fmla="*/ 13912 h 532"/>
                  <a:gd name="T48" fmla="+- 0 5211 4951"/>
                  <a:gd name="T49" fmla="*/ T48 w 1145"/>
                  <a:gd name="T50" fmla="+- 0 14188 13714"/>
                  <a:gd name="T51" fmla="*/ 14188 h 532"/>
                  <a:gd name="T52" fmla="+- 0 5170 4951"/>
                  <a:gd name="T53" fmla="*/ T52 w 1145"/>
                  <a:gd name="T54" fmla="+- 0 14137 13714"/>
                  <a:gd name="T55" fmla="*/ 14137 h 532"/>
                  <a:gd name="T56" fmla="+- 0 5199 4951"/>
                  <a:gd name="T57" fmla="*/ T56 w 1145"/>
                  <a:gd name="T58" fmla="+- 0 14243 13714"/>
                  <a:gd name="T59" fmla="*/ 14243 h 532"/>
                  <a:gd name="T60" fmla="+- 0 5254 4951"/>
                  <a:gd name="T61" fmla="*/ T60 w 1145"/>
                  <a:gd name="T62" fmla="+- 0 13822 13714"/>
                  <a:gd name="T63" fmla="*/ 13822 h 532"/>
                  <a:gd name="T64" fmla="+- 0 5205 4951"/>
                  <a:gd name="T65" fmla="*/ T64 w 1145"/>
                  <a:gd name="T66" fmla="+- 0 13769 13714"/>
                  <a:gd name="T67" fmla="*/ 13769 h 532"/>
                  <a:gd name="T68" fmla="+- 0 5258 4951"/>
                  <a:gd name="T69" fmla="*/ T68 w 1145"/>
                  <a:gd name="T70" fmla="+- 0 13720 13714"/>
                  <a:gd name="T71" fmla="*/ 13720 h 532"/>
                  <a:gd name="T72" fmla="+- 0 5179 4951"/>
                  <a:gd name="T73" fmla="*/ T72 w 1145"/>
                  <a:gd name="T74" fmla="+- 0 13813 13714"/>
                  <a:gd name="T75" fmla="*/ 13813 h 532"/>
                  <a:gd name="T76" fmla="+- 0 5275 4951"/>
                  <a:gd name="T77" fmla="*/ T76 w 1145"/>
                  <a:gd name="T78" fmla="+- 0 13838 13714"/>
                  <a:gd name="T79" fmla="*/ 13838 h 532"/>
                  <a:gd name="T80" fmla="+- 0 5234 4951"/>
                  <a:gd name="T81" fmla="*/ T80 w 1145"/>
                  <a:gd name="T82" fmla="+- 0 13995 13714"/>
                  <a:gd name="T83" fmla="*/ 13995 h 532"/>
                  <a:gd name="T84" fmla="+- 0 5196 4951"/>
                  <a:gd name="T85" fmla="*/ T84 w 1145"/>
                  <a:gd name="T86" fmla="+- 0 13961 13714"/>
                  <a:gd name="T87" fmla="*/ 13961 h 532"/>
                  <a:gd name="T88" fmla="+- 0 5270 4951"/>
                  <a:gd name="T89" fmla="*/ T88 w 1145"/>
                  <a:gd name="T90" fmla="+- 0 13953 13714"/>
                  <a:gd name="T91" fmla="*/ 13953 h 532"/>
                  <a:gd name="T92" fmla="+- 0 5280 4951"/>
                  <a:gd name="T93" fmla="*/ T92 w 1145"/>
                  <a:gd name="T94" fmla="+- 0 14243 13714"/>
                  <a:gd name="T95" fmla="*/ 14243 h 532"/>
                  <a:gd name="T96" fmla="+- 0 5388 4951"/>
                  <a:gd name="T97" fmla="*/ T96 w 1145"/>
                  <a:gd name="T98" fmla="+- 0 13778 13714"/>
                  <a:gd name="T99" fmla="*/ 13778 h 532"/>
                  <a:gd name="T100" fmla="+- 0 5378 4951"/>
                  <a:gd name="T101" fmla="*/ T100 w 1145"/>
                  <a:gd name="T102" fmla="+- 0 13717 13714"/>
                  <a:gd name="T103" fmla="*/ 13717 h 532"/>
                  <a:gd name="T104" fmla="+- 0 5365 4951"/>
                  <a:gd name="T105" fmla="*/ T104 w 1145"/>
                  <a:gd name="T106" fmla="+- 0 13794 13714"/>
                  <a:gd name="T107" fmla="*/ 13794 h 532"/>
                  <a:gd name="T108" fmla="+- 0 5366 4951"/>
                  <a:gd name="T109" fmla="*/ T108 w 1145"/>
                  <a:gd name="T110" fmla="+- 0 13770 13714"/>
                  <a:gd name="T111" fmla="*/ 13770 h 532"/>
                  <a:gd name="T112" fmla="+- 0 5313 4951"/>
                  <a:gd name="T113" fmla="*/ T112 w 1145"/>
                  <a:gd name="T114" fmla="+- 0 13717 13714"/>
                  <a:gd name="T115" fmla="*/ 13717 h 532"/>
                  <a:gd name="T116" fmla="+- 0 5418 4951"/>
                  <a:gd name="T117" fmla="*/ T116 w 1145"/>
                  <a:gd name="T118" fmla="+- 0 14233 13714"/>
                  <a:gd name="T119" fmla="*/ 14233 h 532"/>
                  <a:gd name="T120" fmla="+- 0 5353 4951"/>
                  <a:gd name="T121" fmla="*/ T120 w 1145"/>
                  <a:gd name="T122" fmla="+- 0 14146 13714"/>
                  <a:gd name="T123" fmla="*/ 14146 h 532"/>
                  <a:gd name="T124" fmla="+- 0 5381 4951"/>
                  <a:gd name="T125" fmla="*/ T124 w 1145"/>
                  <a:gd name="T126" fmla="+- 0 14105 13714"/>
                  <a:gd name="T127" fmla="*/ 14105 h 532"/>
                  <a:gd name="T128" fmla="+- 0 5324 4951"/>
                  <a:gd name="T129" fmla="*/ T128 w 1145"/>
                  <a:gd name="T130" fmla="+- 0 14205 13714"/>
                  <a:gd name="T131" fmla="*/ 14205 h 532"/>
                  <a:gd name="T132" fmla="+- 0 5437 4951"/>
                  <a:gd name="T133" fmla="*/ T132 w 1145"/>
                  <a:gd name="T134" fmla="+- 0 13979 13714"/>
                  <a:gd name="T135" fmla="*/ 13979 h 532"/>
                  <a:gd name="T136" fmla="+- 0 5378 4951"/>
                  <a:gd name="T137" fmla="*/ T136 w 1145"/>
                  <a:gd name="T138" fmla="+- 0 14029 13714"/>
                  <a:gd name="T139" fmla="*/ 14029 h 532"/>
                  <a:gd name="T140" fmla="+- 0 5358 4951"/>
                  <a:gd name="T141" fmla="*/ T140 w 1145"/>
                  <a:gd name="T142" fmla="+- 0 13942 13714"/>
                  <a:gd name="T143" fmla="*/ 13942 h 532"/>
                  <a:gd name="T144" fmla="+- 0 5368 4951"/>
                  <a:gd name="T145" fmla="*/ T144 w 1145"/>
                  <a:gd name="T146" fmla="+- 0 13910 13714"/>
                  <a:gd name="T147" fmla="*/ 13910 h 532"/>
                  <a:gd name="T148" fmla="+- 0 5335 4951"/>
                  <a:gd name="T149" fmla="*/ T148 w 1145"/>
                  <a:gd name="T150" fmla="+- 0 14031 13714"/>
                  <a:gd name="T151" fmla="*/ 14031 h 532"/>
                  <a:gd name="T152" fmla="+- 0 5429 4951"/>
                  <a:gd name="T153" fmla="*/ T152 w 1145"/>
                  <a:gd name="T154" fmla="+- 0 14019 13714"/>
                  <a:gd name="T155" fmla="*/ 14019 h 532"/>
                  <a:gd name="T156" fmla="+- 0 5461 4951"/>
                  <a:gd name="T157" fmla="*/ T156 w 1145"/>
                  <a:gd name="T158" fmla="+- 0 14243 13714"/>
                  <a:gd name="T159" fmla="*/ 14243 h 532"/>
                  <a:gd name="T160" fmla="+- 0 5514 4951"/>
                  <a:gd name="T161" fmla="*/ T160 w 1145"/>
                  <a:gd name="T162" fmla="+- 0 13798 13714"/>
                  <a:gd name="T163" fmla="*/ 13798 h 532"/>
                  <a:gd name="T164" fmla="+- 0 5472 4951"/>
                  <a:gd name="T165" fmla="*/ T164 w 1145"/>
                  <a:gd name="T166" fmla="+- 0 13746 13714"/>
                  <a:gd name="T167" fmla="*/ 13746 h 532"/>
                  <a:gd name="T168" fmla="+- 0 5501 4951"/>
                  <a:gd name="T169" fmla="*/ T168 w 1145"/>
                  <a:gd name="T170" fmla="+- 0 13852 13714"/>
                  <a:gd name="T171" fmla="*/ 13852 h 532"/>
                  <a:gd name="T172" fmla="+- 0 5488 4951"/>
                  <a:gd name="T173" fmla="*/ T172 w 1145"/>
                  <a:gd name="T174" fmla="+- 0 13931 13714"/>
                  <a:gd name="T175" fmla="*/ 13931 h 532"/>
                  <a:gd name="T176" fmla="+- 0 5479 4951"/>
                  <a:gd name="T177" fmla="*/ T176 w 1145"/>
                  <a:gd name="T178" fmla="+- 0 13911 13714"/>
                  <a:gd name="T179" fmla="*/ 13911 h 532"/>
                  <a:gd name="T180" fmla="+- 0 5515 4951"/>
                  <a:gd name="T181" fmla="*/ T180 w 1145"/>
                  <a:gd name="T182" fmla="+- 0 14001 13714"/>
                  <a:gd name="T183" fmla="*/ 14001 h 532"/>
                  <a:gd name="T184" fmla="+- 0 5490 4951"/>
                  <a:gd name="T185" fmla="*/ T184 w 1145"/>
                  <a:gd name="T186" fmla="+- 0 14051 13714"/>
                  <a:gd name="T187" fmla="*/ 14051 h 532"/>
                  <a:gd name="T188" fmla="+- 0 5545 4951"/>
                  <a:gd name="T189" fmla="*/ T188 w 1145"/>
                  <a:gd name="T190" fmla="+- 0 13852 13714"/>
                  <a:gd name="T191" fmla="*/ 13852 h 532"/>
                  <a:gd name="T192" fmla="+- 0 5631 4951"/>
                  <a:gd name="T193" fmla="*/ T192 w 1145"/>
                  <a:gd name="T194" fmla="+- 0 13914 13714"/>
                  <a:gd name="T195" fmla="*/ 13914 h 532"/>
                  <a:gd name="T196" fmla="+- 0 5631 4951"/>
                  <a:gd name="T197" fmla="*/ T196 w 1145"/>
                  <a:gd name="T198" fmla="+- 0 13942 13714"/>
                  <a:gd name="T199" fmla="*/ 13942 h 532"/>
                  <a:gd name="T200" fmla="+- 0 5647 4951"/>
                  <a:gd name="T201" fmla="*/ T200 w 1145"/>
                  <a:gd name="T202" fmla="+- 0 13987 13714"/>
                  <a:gd name="T203" fmla="*/ 13987 h 532"/>
                  <a:gd name="T204" fmla="+- 0 5677 4951"/>
                  <a:gd name="T205" fmla="*/ T204 w 1145"/>
                  <a:gd name="T206" fmla="+- 0 13912 13714"/>
                  <a:gd name="T207" fmla="*/ 13912 h 532"/>
                  <a:gd name="T208" fmla="+- 0 5880 4951"/>
                  <a:gd name="T209" fmla="*/ T208 w 1145"/>
                  <a:gd name="T210" fmla="+- 0 14024 13714"/>
                  <a:gd name="T211" fmla="*/ 14024 h 532"/>
                  <a:gd name="T212" fmla="+- 0 5801 4951"/>
                  <a:gd name="T213" fmla="*/ T212 w 1145"/>
                  <a:gd name="T214" fmla="+- 0 14048 13714"/>
                  <a:gd name="T215" fmla="*/ 14048 h 532"/>
                  <a:gd name="T216" fmla="+- 0 5964 4951"/>
                  <a:gd name="T217" fmla="*/ T216 w 1145"/>
                  <a:gd name="T218" fmla="+- 0 13991 13714"/>
                  <a:gd name="T219" fmla="*/ 13991 h 532"/>
                  <a:gd name="T220" fmla="+- 0 5968 4951"/>
                  <a:gd name="T221" fmla="*/ T220 w 1145"/>
                  <a:gd name="T222" fmla="+- 0 13915 13714"/>
                  <a:gd name="T223" fmla="*/ 13915 h 532"/>
                  <a:gd name="T224" fmla="+- 0 5944 4951"/>
                  <a:gd name="T225" fmla="*/ T224 w 1145"/>
                  <a:gd name="T226" fmla="+- 0 13934 13714"/>
                  <a:gd name="T227" fmla="*/ 13934 h 532"/>
                  <a:gd name="T228" fmla="+- 0 5928 4951"/>
                  <a:gd name="T229" fmla="*/ T228 w 1145"/>
                  <a:gd name="T230" fmla="+- 0 13991 13714"/>
                  <a:gd name="T231" fmla="*/ 13991 h 532"/>
                  <a:gd name="T232" fmla="+- 0 6000 4951"/>
                  <a:gd name="T233" fmla="*/ T232 w 1145"/>
                  <a:gd name="T234" fmla="+- 0 14048 13714"/>
                  <a:gd name="T235" fmla="*/ 14048 h 532"/>
                  <a:gd name="T236" fmla="+- 0 6017 4951"/>
                  <a:gd name="T237" fmla="*/ T236 w 1145"/>
                  <a:gd name="T238" fmla="+- 0 13912 13714"/>
                  <a:gd name="T239" fmla="*/ 13912 h 53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 ang="0">
                    <a:pos x="T233" y="T235"/>
                  </a:cxn>
                  <a:cxn ang="0">
                    <a:pos x="T237" y="T239"/>
                  </a:cxn>
                </a:cxnLst>
                <a:rect l="0" t="0" r="r" b="b"/>
                <a:pathLst>
                  <a:path w="1145" h="532">
                    <a:moveTo>
                      <a:pt x="115" y="63"/>
                    </a:moveTo>
                    <a:lnTo>
                      <a:pt x="63" y="63"/>
                    </a:lnTo>
                    <a:lnTo>
                      <a:pt x="66" y="85"/>
                    </a:lnTo>
                    <a:lnTo>
                      <a:pt x="87" y="85"/>
                    </a:lnTo>
                    <a:lnTo>
                      <a:pt x="87" y="116"/>
                    </a:lnTo>
                    <a:lnTo>
                      <a:pt x="82" y="119"/>
                    </a:lnTo>
                    <a:lnTo>
                      <a:pt x="77" y="120"/>
                    </a:lnTo>
                    <a:lnTo>
                      <a:pt x="63" y="120"/>
                    </a:lnTo>
                    <a:lnTo>
                      <a:pt x="55" y="117"/>
                    </a:lnTo>
                    <a:lnTo>
                      <a:pt x="50" y="112"/>
                    </a:lnTo>
                    <a:lnTo>
                      <a:pt x="46" y="106"/>
                    </a:lnTo>
                    <a:lnTo>
                      <a:pt x="42" y="97"/>
                    </a:lnTo>
                    <a:lnTo>
                      <a:pt x="40" y="86"/>
                    </a:lnTo>
                    <a:lnTo>
                      <a:pt x="40" y="73"/>
                    </a:lnTo>
                    <a:lnTo>
                      <a:pt x="40" y="59"/>
                    </a:lnTo>
                    <a:lnTo>
                      <a:pt x="42" y="47"/>
                    </a:lnTo>
                    <a:lnTo>
                      <a:pt x="46" y="37"/>
                    </a:lnTo>
                    <a:lnTo>
                      <a:pt x="51" y="29"/>
                    </a:lnTo>
                    <a:lnTo>
                      <a:pt x="56" y="25"/>
                    </a:lnTo>
                    <a:lnTo>
                      <a:pt x="63" y="23"/>
                    </a:lnTo>
                    <a:lnTo>
                      <a:pt x="81" y="23"/>
                    </a:lnTo>
                    <a:lnTo>
                      <a:pt x="90" y="26"/>
                    </a:lnTo>
                    <a:lnTo>
                      <a:pt x="99" y="33"/>
                    </a:lnTo>
                    <a:lnTo>
                      <a:pt x="108" y="23"/>
                    </a:lnTo>
                    <a:lnTo>
                      <a:pt x="114" y="16"/>
                    </a:lnTo>
                    <a:lnTo>
                      <a:pt x="104" y="9"/>
                    </a:lnTo>
                    <a:lnTo>
                      <a:pt x="94" y="4"/>
                    </a:lnTo>
                    <a:lnTo>
                      <a:pt x="83" y="1"/>
                    </a:lnTo>
                    <a:lnTo>
                      <a:pt x="71" y="0"/>
                    </a:lnTo>
                    <a:lnTo>
                      <a:pt x="58" y="0"/>
                    </a:lnTo>
                    <a:lnTo>
                      <a:pt x="47" y="3"/>
                    </a:lnTo>
                    <a:lnTo>
                      <a:pt x="38" y="10"/>
                    </a:lnTo>
                    <a:lnTo>
                      <a:pt x="25" y="21"/>
                    </a:lnTo>
                    <a:lnTo>
                      <a:pt x="16" y="35"/>
                    </a:lnTo>
                    <a:lnTo>
                      <a:pt x="11" y="52"/>
                    </a:lnTo>
                    <a:lnTo>
                      <a:pt x="9" y="72"/>
                    </a:lnTo>
                    <a:lnTo>
                      <a:pt x="10" y="85"/>
                    </a:lnTo>
                    <a:lnTo>
                      <a:pt x="10" y="86"/>
                    </a:lnTo>
                    <a:lnTo>
                      <a:pt x="13" y="98"/>
                    </a:lnTo>
                    <a:lnTo>
                      <a:pt x="17" y="109"/>
                    </a:lnTo>
                    <a:lnTo>
                      <a:pt x="24" y="119"/>
                    </a:lnTo>
                    <a:lnTo>
                      <a:pt x="33" y="128"/>
                    </a:lnTo>
                    <a:lnTo>
                      <a:pt x="43" y="135"/>
                    </a:lnTo>
                    <a:lnTo>
                      <a:pt x="56" y="139"/>
                    </a:lnTo>
                    <a:lnTo>
                      <a:pt x="70" y="140"/>
                    </a:lnTo>
                    <a:lnTo>
                      <a:pt x="82" y="139"/>
                    </a:lnTo>
                    <a:lnTo>
                      <a:pt x="93" y="137"/>
                    </a:lnTo>
                    <a:lnTo>
                      <a:pt x="104" y="133"/>
                    </a:lnTo>
                    <a:lnTo>
                      <a:pt x="115" y="128"/>
                    </a:lnTo>
                    <a:lnTo>
                      <a:pt x="115" y="120"/>
                    </a:lnTo>
                    <a:lnTo>
                      <a:pt x="115" y="63"/>
                    </a:lnTo>
                    <a:close/>
                    <a:moveTo>
                      <a:pt x="117" y="334"/>
                    </a:moveTo>
                    <a:lnTo>
                      <a:pt x="107" y="302"/>
                    </a:lnTo>
                    <a:lnTo>
                      <a:pt x="99" y="279"/>
                    </a:lnTo>
                    <a:lnTo>
                      <a:pt x="83" y="228"/>
                    </a:lnTo>
                    <a:lnTo>
                      <a:pt x="74" y="198"/>
                    </a:lnTo>
                    <a:lnTo>
                      <a:pt x="71" y="198"/>
                    </a:lnTo>
                    <a:lnTo>
                      <a:pt x="71" y="279"/>
                    </a:lnTo>
                    <a:lnTo>
                      <a:pt x="45" y="279"/>
                    </a:lnTo>
                    <a:lnTo>
                      <a:pt x="47" y="270"/>
                    </a:lnTo>
                    <a:lnTo>
                      <a:pt x="49" y="264"/>
                    </a:lnTo>
                    <a:lnTo>
                      <a:pt x="52" y="254"/>
                    </a:lnTo>
                    <a:lnTo>
                      <a:pt x="54" y="244"/>
                    </a:lnTo>
                    <a:lnTo>
                      <a:pt x="58" y="228"/>
                    </a:lnTo>
                    <a:lnTo>
                      <a:pt x="62" y="245"/>
                    </a:lnTo>
                    <a:lnTo>
                      <a:pt x="67" y="265"/>
                    </a:lnTo>
                    <a:lnTo>
                      <a:pt x="71" y="279"/>
                    </a:lnTo>
                    <a:lnTo>
                      <a:pt x="71" y="198"/>
                    </a:lnTo>
                    <a:lnTo>
                      <a:pt x="44" y="198"/>
                    </a:lnTo>
                    <a:lnTo>
                      <a:pt x="0" y="334"/>
                    </a:lnTo>
                    <a:lnTo>
                      <a:pt x="28" y="334"/>
                    </a:lnTo>
                    <a:lnTo>
                      <a:pt x="38" y="302"/>
                    </a:lnTo>
                    <a:lnTo>
                      <a:pt x="78" y="302"/>
                    </a:lnTo>
                    <a:lnTo>
                      <a:pt x="87" y="334"/>
                    </a:lnTo>
                    <a:lnTo>
                      <a:pt x="117" y="334"/>
                    </a:lnTo>
                    <a:close/>
                    <a:moveTo>
                      <a:pt x="166" y="393"/>
                    </a:moveTo>
                    <a:lnTo>
                      <a:pt x="138" y="393"/>
                    </a:lnTo>
                    <a:lnTo>
                      <a:pt x="127" y="445"/>
                    </a:lnTo>
                    <a:lnTo>
                      <a:pt x="124" y="457"/>
                    </a:lnTo>
                    <a:lnTo>
                      <a:pt x="122" y="471"/>
                    </a:lnTo>
                    <a:lnTo>
                      <a:pt x="120" y="483"/>
                    </a:lnTo>
                    <a:lnTo>
                      <a:pt x="119" y="490"/>
                    </a:lnTo>
                    <a:lnTo>
                      <a:pt x="116" y="467"/>
                    </a:lnTo>
                    <a:lnTo>
                      <a:pt x="112" y="448"/>
                    </a:lnTo>
                    <a:lnTo>
                      <a:pt x="110" y="436"/>
                    </a:lnTo>
                    <a:lnTo>
                      <a:pt x="101" y="393"/>
                    </a:lnTo>
                    <a:lnTo>
                      <a:pt x="71" y="393"/>
                    </a:lnTo>
                    <a:lnTo>
                      <a:pt x="58" y="450"/>
                    </a:lnTo>
                    <a:lnTo>
                      <a:pt x="56" y="462"/>
                    </a:lnTo>
                    <a:lnTo>
                      <a:pt x="54" y="475"/>
                    </a:lnTo>
                    <a:lnTo>
                      <a:pt x="53" y="485"/>
                    </a:lnTo>
                    <a:lnTo>
                      <a:pt x="52" y="492"/>
                    </a:lnTo>
                    <a:lnTo>
                      <a:pt x="51" y="488"/>
                    </a:lnTo>
                    <a:lnTo>
                      <a:pt x="50" y="479"/>
                    </a:lnTo>
                    <a:lnTo>
                      <a:pt x="48" y="465"/>
                    </a:lnTo>
                    <a:lnTo>
                      <a:pt x="45" y="447"/>
                    </a:lnTo>
                    <a:lnTo>
                      <a:pt x="33" y="393"/>
                    </a:lnTo>
                    <a:lnTo>
                      <a:pt x="4" y="393"/>
                    </a:lnTo>
                    <a:lnTo>
                      <a:pt x="36" y="530"/>
                    </a:lnTo>
                    <a:lnTo>
                      <a:pt x="67" y="530"/>
                    </a:lnTo>
                    <a:lnTo>
                      <a:pt x="75" y="492"/>
                    </a:lnTo>
                    <a:lnTo>
                      <a:pt x="83" y="455"/>
                    </a:lnTo>
                    <a:lnTo>
                      <a:pt x="85" y="436"/>
                    </a:lnTo>
                    <a:lnTo>
                      <a:pt x="86" y="441"/>
                    </a:lnTo>
                    <a:lnTo>
                      <a:pt x="87" y="450"/>
                    </a:lnTo>
                    <a:lnTo>
                      <a:pt x="89" y="462"/>
                    </a:lnTo>
                    <a:lnTo>
                      <a:pt x="92" y="475"/>
                    </a:lnTo>
                    <a:lnTo>
                      <a:pt x="104" y="530"/>
                    </a:lnTo>
                    <a:lnTo>
                      <a:pt x="134" y="530"/>
                    </a:lnTo>
                    <a:lnTo>
                      <a:pt x="143" y="490"/>
                    </a:lnTo>
                    <a:lnTo>
                      <a:pt x="166" y="393"/>
                    </a:lnTo>
                    <a:close/>
                    <a:moveTo>
                      <a:pt x="205" y="198"/>
                    </a:moveTo>
                    <a:lnTo>
                      <a:pt x="107" y="198"/>
                    </a:lnTo>
                    <a:lnTo>
                      <a:pt x="107" y="221"/>
                    </a:lnTo>
                    <a:lnTo>
                      <a:pt x="141" y="221"/>
                    </a:lnTo>
                    <a:lnTo>
                      <a:pt x="141" y="334"/>
                    </a:lnTo>
                    <a:lnTo>
                      <a:pt x="168" y="334"/>
                    </a:lnTo>
                    <a:lnTo>
                      <a:pt x="168" y="221"/>
                    </a:lnTo>
                    <a:lnTo>
                      <a:pt x="201" y="221"/>
                    </a:lnTo>
                    <a:lnTo>
                      <a:pt x="205" y="198"/>
                    </a:lnTo>
                    <a:close/>
                    <a:moveTo>
                      <a:pt x="218" y="116"/>
                    </a:moveTo>
                    <a:lnTo>
                      <a:pt x="169" y="116"/>
                    </a:lnTo>
                    <a:lnTo>
                      <a:pt x="169" y="3"/>
                    </a:lnTo>
                    <a:lnTo>
                      <a:pt x="141" y="3"/>
                    </a:lnTo>
                    <a:lnTo>
                      <a:pt x="141" y="138"/>
                    </a:lnTo>
                    <a:lnTo>
                      <a:pt x="213" y="138"/>
                    </a:lnTo>
                    <a:lnTo>
                      <a:pt x="218" y="116"/>
                    </a:lnTo>
                    <a:close/>
                    <a:moveTo>
                      <a:pt x="278" y="529"/>
                    </a:moveTo>
                    <a:lnTo>
                      <a:pt x="268" y="497"/>
                    </a:lnTo>
                    <a:lnTo>
                      <a:pt x="260" y="474"/>
                    </a:lnTo>
                    <a:lnTo>
                      <a:pt x="244" y="423"/>
                    </a:lnTo>
                    <a:lnTo>
                      <a:pt x="235" y="393"/>
                    </a:lnTo>
                    <a:lnTo>
                      <a:pt x="232" y="393"/>
                    </a:lnTo>
                    <a:lnTo>
                      <a:pt x="232" y="474"/>
                    </a:lnTo>
                    <a:lnTo>
                      <a:pt x="206" y="474"/>
                    </a:lnTo>
                    <a:lnTo>
                      <a:pt x="208" y="465"/>
                    </a:lnTo>
                    <a:lnTo>
                      <a:pt x="210" y="459"/>
                    </a:lnTo>
                    <a:lnTo>
                      <a:pt x="213" y="448"/>
                    </a:lnTo>
                    <a:lnTo>
                      <a:pt x="215" y="439"/>
                    </a:lnTo>
                    <a:lnTo>
                      <a:pt x="219" y="423"/>
                    </a:lnTo>
                    <a:lnTo>
                      <a:pt x="223" y="441"/>
                    </a:lnTo>
                    <a:lnTo>
                      <a:pt x="228" y="460"/>
                    </a:lnTo>
                    <a:lnTo>
                      <a:pt x="232" y="474"/>
                    </a:lnTo>
                    <a:lnTo>
                      <a:pt x="232" y="393"/>
                    </a:lnTo>
                    <a:lnTo>
                      <a:pt x="205" y="393"/>
                    </a:lnTo>
                    <a:lnTo>
                      <a:pt x="161" y="529"/>
                    </a:lnTo>
                    <a:lnTo>
                      <a:pt x="189" y="529"/>
                    </a:lnTo>
                    <a:lnTo>
                      <a:pt x="199" y="497"/>
                    </a:lnTo>
                    <a:lnTo>
                      <a:pt x="239" y="497"/>
                    </a:lnTo>
                    <a:lnTo>
                      <a:pt x="248" y="529"/>
                    </a:lnTo>
                    <a:lnTo>
                      <a:pt x="278" y="529"/>
                    </a:lnTo>
                    <a:close/>
                    <a:moveTo>
                      <a:pt x="341" y="70"/>
                    </a:moveTo>
                    <a:lnTo>
                      <a:pt x="337" y="41"/>
                    </a:lnTo>
                    <a:lnTo>
                      <a:pt x="327" y="22"/>
                    </a:lnTo>
                    <a:lnTo>
                      <a:pt x="325" y="19"/>
                    </a:lnTo>
                    <a:lnTo>
                      <a:pt x="310" y="8"/>
                    </a:lnTo>
                    <a:lnTo>
                      <a:pt x="310" y="57"/>
                    </a:lnTo>
                    <a:lnTo>
                      <a:pt x="310" y="71"/>
                    </a:lnTo>
                    <a:lnTo>
                      <a:pt x="308" y="93"/>
                    </a:lnTo>
                    <a:lnTo>
                      <a:pt x="303" y="108"/>
                    </a:lnTo>
                    <a:lnTo>
                      <a:pt x="295" y="117"/>
                    </a:lnTo>
                    <a:lnTo>
                      <a:pt x="283" y="120"/>
                    </a:lnTo>
                    <a:lnTo>
                      <a:pt x="276" y="120"/>
                    </a:lnTo>
                    <a:lnTo>
                      <a:pt x="271" y="118"/>
                    </a:lnTo>
                    <a:lnTo>
                      <a:pt x="266" y="115"/>
                    </a:lnTo>
                    <a:lnTo>
                      <a:pt x="261" y="109"/>
                    </a:lnTo>
                    <a:lnTo>
                      <a:pt x="257" y="100"/>
                    </a:lnTo>
                    <a:lnTo>
                      <a:pt x="255" y="87"/>
                    </a:lnTo>
                    <a:lnTo>
                      <a:pt x="254" y="71"/>
                    </a:lnTo>
                    <a:lnTo>
                      <a:pt x="254" y="55"/>
                    </a:lnTo>
                    <a:lnTo>
                      <a:pt x="256" y="43"/>
                    </a:lnTo>
                    <a:lnTo>
                      <a:pt x="265" y="27"/>
                    </a:lnTo>
                    <a:lnTo>
                      <a:pt x="273" y="22"/>
                    </a:lnTo>
                    <a:lnTo>
                      <a:pt x="297" y="22"/>
                    </a:lnTo>
                    <a:lnTo>
                      <a:pt x="304" y="32"/>
                    </a:lnTo>
                    <a:lnTo>
                      <a:pt x="306" y="39"/>
                    </a:lnTo>
                    <a:lnTo>
                      <a:pt x="308" y="47"/>
                    </a:lnTo>
                    <a:lnTo>
                      <a:pt x="310" y="57"/>
                    </a:lnTo>
                    <a:lnTo>
                      <a:pt x="310" y="8"/>
                    </a:lnTo>
                    <a:lnTo>
                      <a:pt x="307" y="6"/>
                    </a:lnTo>
                    <a:lnTo>
                      <a:pt x="283" y="1"/>
                    </a:lnTo>
                    <a:lnTo>
                      <a:pt x="272" y="1"/>
                    </a:lnTo>
                    <a:lnTo>
                      <a:pt x="263" y="3"/>
                    </a:lnTo>
                    <a:lnTo>
                      <a:pt x="255" y="8"/>
                    </a:lnTo>
                    <a:lnTo>
                      <a:pt x="241" y="18"/>
                    </a:lnTo>
                    <a:lnTo>
                      <a:pt x="232" y="32"/>
                    </a:lnTo>
                    <a:lnTo>
                      <a:pt x="226" y="50"/>
                    </a:lnTo>
                    <a:lnTo>
                      <a:pt x="224" y="71"/>
                    </a:lnTo>
                    <a:lnTo>
                      <a:pt x="225" y="85"/>
                    </a:lnTo>
                    <a:lnTo>
                      <a:pt x="228" y="99"/>
                    </a:lnTo>
                    <a:lnTo>
                      <a:pt x="233" y="111"/>
                    </a:lnTo>
                    <a:lnTo>
                      <a:pt x="239" y="121"/>
                    </a:lnTo>
                    <a:lnTo>
                      <a:pt x="248" y="130"/>
                    </a:lnTo>
                    <a:lnTo>
                      <a:pt x="258" y="136"/>
                    </a:lnTo>
                    <a:lnTo>
                      <a:pt x="270" y="139"/>
                    </a:lnTo>
                    <a:lnTo>
                      <a:pt x="284" y="141"/>
                    </a:lnTo>
                    <a:lnTo>
                      <a:pt x="295" y="141"/>
                    </a:lnTo>
                    <a:lnTo>
                      <a:pt x="303" y="139"/>
                    </a:lnTo>
                    <a:lnTo>
                      <a:pt x="311" y="134"/>
                    </a:lnTo>
                    <a:lnTo>
                      <a:pt x="324" y="124"/>
                    </a:lnTo>
                    <a:lnTo>
                      <a:pt x="327" y="120"/>
                    </a:lnTo>
                    <a:lnTo>
                      <a:pt x="333" y="110"/>
                    </a:lnTo>
                    <a:lnTo>
                      <a:pt x="339" y="91"/>
                    </a:lnTo>
                    <a:lnTo>
                      <a:pt x="341" y="70"/>
                    </a:lnTo>
                    <a:close/>
                    <a:moveTo>
                      <a:pt x="352" y="334"/>
                    </a:moveTo>
                    <a:lnTo>
                      <a:pt x="344" y="239"/>
                    </a:lnTo>
                    <a:lnTo>
                      <a:pt x="340" y="198"/>
                    </a:lnTo>
                    <a:lnTo>
                      <a:pt x="305" y="198"/>
                    </a:lnTo>
                    <a:lnTo>
                      <a:pt x="285" y="273"/>
                    </a:lnTo>
                    <a:lnTo>
                      <a:pt x="283" y="281"/>
                    </a:lnTo>
                    <a:lnTo>
                      <a:pt x="282" y="288"/>
                    </a:lnTo>
                    <a:lnTo>
                      <a:pt x="281" y="281"/>
                    </a:lnTo>
                    <a:lnTo>
                      <a:pt x="280" y="276"/>
                    </a:lnTo>
                    <a:lnTo>
                      <a:pt x="270" y="239"/>
                    </a:lnTo>
                    <a:lnTo>
                      <a:pt x="260" y="198"/>
                    </a:lnTo>
                    <a:lnTo>
                      <a:pt x="225" y="198"/>
                    </a:lnTo>
                    <a:lnTo>
                      <a:pt x="212" y="334"/>
                    </a:lnTo>
                    <a:lnTo>
                      <a:pt x="239" y="334"/>
                    </a:lnTo>
                    <a:lnTo>
                      <a:pt x="244" y="256"/>
                    </a:lnTo>
                    <a:lnTo>
                      <a:pt x="245" y="247"/>
                    </a:lnTo>
                    <a:lnTo>
                      <a:pt x="245" y="239"/>
                    </a:lnTo>
                    <a:lnTo>
                      <a:pt x="246" y="247"/>
                    </a:lnTo>
                    <a:lnTo>
                      <a:pt x="248" y="256"/>
                    </a:lnTo>
                    <a:lnTo>
                      <a:pt x="250" y="263"/>
                    </a:lnTo>
                    <a:lnTo>
                      <a:pt x="270" y="334"/>
                    </a:lnTo>
                    <a:lnTo>
                      <a:pt x="293" y="334"/>
                    </a:lnTo>
                    <a:lnTo>
                      <a:pt x="306" y="288"/>
                    </a:lnTo>
                    <a:lnTo>
                      <a:pt x="317" y="251"/>
                    </a:lnTo>
                    <a:lnTo>
                      <a:pt x="318" y="246"/>
                    </a:lnTo>
                    <a:lnTo>
                      <a:pt x="319" y="239"/>
                    </a:lnTo>
                    <a:lnTo>
                      <a:pt x="319" y="247"/>
                    </a:lnTo>
                    <a:lnTo>
                      <a:pt x="320" y="256"/>
                    </a:lnTo>
                    <a:lnTo>
                      <a:pt x="325" y="334"/>
                    </a:lnTo>
                    <a:lnTo>
                      <a:pt x="352" y="334"/>
                    </a:lnTo>
                    <a:close/>
                    <a:moveTo>
                      <a:pt x="366" y="393"/>
                    </a:moveTo>
                    <a:lnTo>
                      <a:pt x="268" y="393"/>
                    </a:lnTo>
                    <a:lnTo>
                      <a:pt x="268" y="416"/>
                    </a:lnTo>
                    <a:lnTo>
                      <a:pt x="302" y="416"/>
                    </a:lnTo>
                    <a:lnTo>
                      <a:pt x="302" y="529"/>
                    </a:lnTo>
                    <a:lnTo>
                      <a:pt x="329" y="529"/>
                    </a:lnTo>
                    <a:lnTo>
                      <a:pt x="329" y="416"/>
                    </a:lnTo>
                    <a:lnTo>
                      <a:pt x="362" y="416"/>
                    </a:lnTo>
                    <a:lnTo>
                      <a:pt x="366" y="393"/>
                    </a:lnTo>
                    <a:close/>
                    <a:moveTo>
                      <a:pt x="458" y="101"/>
                    </a:moveTo>
                    <a:lnTo>
                      <a:pt x="456" y="88"/>
                    </a:lnTo>
                    <a:lnTo>
                      <a:pt x="451" y="79"/>
                    </a:lnTo>
                    <a:lnTo>
                      <a:pt x="442" y="71"/>
                    </a:lnTo>
                    <a:lnTo>
                      <a:pt x="431" y="66"/>
                    </a:lnTo>
                    <a:lnTo>
                      <a:pt x="437" y="64"/>
                    </a:lnTo>
                    <a:lnTo>
                      <a:pt x="440" y="63"/>
                    </a:lnTo>
                    <a:lnTo>
                      <a:pt x="443" y="59"/>
                    </a:lnTo>
                    <a:lnTo>
                      <a:pt x="446" y="57"/>
                    </a:lnTo>
                    <a:lnTo>
                      <a:pt x="450" y="54"/>
                    </a:lnTo>
                    <a:lnTo>
                      <a:pt x="453" y="46"/>
                    </a:lnTo>
                    <a:lnTo>
                      <a:pt x="453" y="27"/>
                    </a:lnTo>
                    <a:lnTo>
                      <a:pt x="452" y="26"/>
                    </a:lnTo>
                    <a:lnTo>
                      <a:pt x="449" y="19"/>
                    </a:lnTo>
                    <a:lnTo>
                      <a:pt x="433" y="5"/>
                    </a:lnTo>
                    <a:lnTo>
                      <a:pt x="427" y="3"/>
                    </a:lnTo>
                    <a:lnTo>
                      <a:pt x="427" y="89"/>
                    </a:lnTo>
                    <a:lnTo>
                      <a:pt x="427" y="104"/>
                    </a:lnTo>
                    <a:lnTo>
                      <a:pt x="424" y="110"/>
                    </a:lnTo>
                    <a:lnTo>
                      <a:pt x="420" y="113"/>
                    </a:lnTo>
                    <a:lnTo>
                      <a:pt x="417" y="115"/>
                    </a:lnTo>
                    <a:lnTo>
                      <a:pt x="413" y="116"/>
                    </a:lnTo>
                    <a:lnTo>
                      <a:pt x="390" y="116"/>
                    </a:lnTo>
                    <a:lnTo>
                      <a:pt x="390" y="79"/>
                    </a:lnTo>
                    <a:lnTo>
                      <a:pt x="412" y="79"/>
                    </a:lnTo>
                    <a:lnTo>
                      <a:pt x="414" y="80"/>
                    </a:lnTo>
                    <a:lnTo>
                      <a:pt x="423" y="82"/>
                    </a:lnTo>
                    <a:lnTo>
                      <a:pt x="427" y="89"/>
                    </a:lnTo>
                    <a:lnTo>
                      <a:pt x="427" y="3"/>
                    </a:lnTo>
                    <a:lnTo>
                      <a:pt x="425" y="3"/>
                    </a:lnTo>
                    <a:lnTo>
                      <a:pt x="424" y="3"/>
                    </a:lnTo>
                    <a:lnTo>
                      <a:pt x="424" y="36"/>
                    </a:lnTo>
                    <a:lnTo>
                      <a:pt x="424" y="47"/>
                    </a:lnTo>
                    <a:lnTo>
                      <a:pt x="421" y="53"/>
                    </a:lnTo>
                    <a:lnTo>
                      <a:pt x="417" y="55"/>
                    </a:lnTo>
                    <a:lnTo>
                      <a:pt x="415" y="56"/>
                    </a:lnTo>
                    <a:lnTo>
                      <a:pt x="412" y="57"/>
                    </a:lnTo>
                    <a:lnTo>
                      <a:pt x="389" y="57"/>
                    </a:lnTo>
                    <a:lnTo>
                      <a:pt x="389" y="26"/>
                    </a:lnTo>
                    <a:lnTo>
                      <a:pt x="411" y="26"/>
                    </a:lnTo>
                    <a:lnTo>
                      <a:pt x="414" y="27"/>
                    </a:lnTo>
                    <a:lnTo>
                      <a:pt x="416" y="28"/>
                    </a:lnTo>
                    <a:lnTo>
                      <a:pt x="421" y="30"/>
                    </a:lnTo>
                    <a:lnTo>
                      <a:pt x="424" y="36"/>
                    </a:lnTo>
                    <a:lnTo>
                      <a:pt x="424" y="3"/>
                    </a:lnTo>
                    <a:lnTo>
                      <a:pt x="362" y="3"/>
                    </a:lnTo>
                    <a:lnTo>
                      <a:pt x="362" y="138"/>
                    </a:lnTo>
                    <a:lnTo>
                      <a:pt x="412" y="138"/>
                    </a:lnTo>
                    <a:lnTo>
                      <a:pt x="418" y="138"/>
                    </a:lnTo>
                    <a:lnTo>
                      <a:pt x="422" y="138"/>
                    </a:lnTo>
                    <a:lnTo>
                      <a:pt x="438" y="134"/>
                    </a:lnTo>
                    <a:lnTo>
                      <a:pt x="449" y="126"/>
                    </a:lnTo>
                    <a:lnTo>
                      <a:pt x="455" y="116"/>
                    </a:lnTo>
                    <a:lnTo>
                      <a:pt x="456" y="114"/>
                    </a:lnTo>
                    <a:lnTo>
                      <a:pt x="458" y="101"/>
                    </a:lnTo>
                    <a:close/>
                    <a:moveTo>
                      <a:pt x="467" y="519"/>
                    </a:moveTo>
                    <a:lnTo>
                      <a:pt x="461" y="511"/>
                    </a:lnTo>
                    <a:lnTo>
                      <a:pt x="455" y="502"/>
                    </a:lnTo>
                    <a:lnTo>
                      <a:pt x="447" y="508"/>
                    </a:lnTo>
                    <a:lnTo>
                      <a:pt x="440" y="511"/>
                    </a:lnTo>
                    <a:lnTo>
                      <a:pt x="420" y="511"/>
                    </a:lnTo>
                    <a:lnTo>
                      <a:pt x="411" y="505"/>
                    </a:lnTo>
                    <a:lnTo>
                      <a:pt x="401" y="488"/>
                    </a:lnTo>
                    <a:lnTo>
                      <a:pt x="400" y="478"/>
                    </a:lnTo>
                    <a:lnTo>
                      <a:pt x="400" y="443"/>
                    </a:lnTo>
                    <a:lnTo>
                      <a:pt x="402" y="432"/>
                    </a:lnTo>
                    <a:lnTo>
                      <a:pt x="412" y="417"/>
                    </a:lnTo>
                    <a:lnTo>
                      <a:pt x="421" y="412"/>
                    </a:lnTo>
                    <a:lnTo>
                      <a:pt x="438" y="412"/>
                    </a:lnTo>
                    <a:lnTo>
                      <a:pt x="445" y="415"/>
                    </a:lnTo>
                    <a:lnTo>
                      <a:pt x="452" y="420"/>
                    </a:lnTo>
                    <a:lnTo>
                      <a:pt x="457" y="412"/>
                    </a:lnTo>
                    <a:lnTo>
                      <a:pt x="464" y="401"/>
                    </a:lnTo>
                    <a:lnTo>
                      <a:pt x="457" y="395"/>
                    </a:lnTo>
                    <a:lnTo>
                      <a:pt x="443" y="391"/>
                    </a:lnTo>
                    <a:lnTo>
                      <a:pt x="430" y="391"/>
                    </a:lnTo>
                    <a:lnTo>
                      <a:pt x="414" y="393"/>
                    </a:lnTo>
                    <a:lnTo>
                      <a:pt x="400" y="399"/>
                    </a:lnTo>
                    <a:lnTo>
                      <a:pt x="388" y="409"/>
                    </a:lnTo>
                    <a:lnTo>
                      <a:pt x="378" y="422"/>
                    </a:lnTo>
                    <a:lnTo>
                      <a:pt x="374" y="431"/>
                    </a:lnTo>
                    <a:lnTo>
                      <a:pt x="371" y="441"/>
                    </a:lnTo>
                    <a:lnTo>
                      <a:pt x="369" y="452"/>
                    </a:lnTo>
                    <a:lnTo>
                      <a:pt x="369" y="464"/>
                    </a:lnTo>
                    <a:lnTo>
                      <a:pt x="370" y="478"/>
                    </a:lnTo>
                    <a:lnTo>
                      <a:pt x="373" y="491"/>
                    </a:lnTo>
                    <a:lnTo>
                      <a:pt x="378" y="503"/>
                    </a:lnTo>
                    <a:lnTo>
                      <a:pt x="385" y="513"/>
                    </a:lnTo>
                    <a:lnTo>
                      <a:pt x="394" y="521"/>
                    </a:lnTo>
                    <a:lnTo>
                      <a:pt x="405" y="527"/>
                    </a:lnTo>
                    <a:lnTo>
                      <a:pt x="416" y="530"/>
                    </a:lnTo>
                    <a:lnTo>
                      <a:pt x="430" y="532"/>
                    </a:lnTo>
                    <a:lnTo>
                      <a:pt x="445" y="532"/>
                    </a:lnTo>
                    <a:lnTo>
                      <a:pt x="457" y="528"/>
                    </a:lnTo>
                    <a:lnTo>
                      <a:pt x="467" y="519"/>
                    </a:lnTo>
                    <a:close/>
                    <a:moveTo>
                      <a:pt x="486" y="265"/>
                    </a:moveTo>
                    <a:lnTo>
                      <a:pt x="482" y="237"/>
                    </a:lnTo>
                    <a:lnTo>
                      <a:pt x="471" y="217"/>
                    </a:lnTo>
                    <a:lnTo>
                      <a:pt x="470" y="215"/>
                    </a:lnTo>
                    <a:lnTo>
                      <a:pt x="454" y="203"/>
                    </a:lnTo>
                    <a:lnTo>
                      <a:pt x="454" y="252"/>
                    </a:lnTo>
                    <a:lnTo>
                      <a:pt x="454" y="266"/>
                    </a:lnTo>
                    <a:lnTo>
                      <a:pt x="453" y="288"/>
                    </a:lnTo>
                    <a:lnTo>
                      <a:pt x="448" y="304"/>
                    </a:lnTo>
                    <a:lnTo>
                      <a:pt x="439" y="312"/>
                    </a:lnTo>
                    <a:lnTo>
                      <a:pt x="427" y="315"/>
                    </a:lnTo>
                    <a:lnTo>
                      <a:pt x="421" y="315"/>
                    </a:lnTo>
                    <a:lnTo>
                      <a:pt x="415" y="314"/>
                    </a:lnTo>
                    <a:lnTo>
                      <a:pt x="411" y="310"/>
                    </a:lnTo>
                    <a:lnTo>
                      <a:pt x="406" y="304"/>
                    </a:lnTo>
                    <a:lnTo>
                      <a:pt x="402" y="295"/>
                    </a:lnTo>
                    <a:lnTo>
                      <a:pt x="400" y="282"/>
                    </a:lnTo>
                    <a:lnTo>
                      <a:pt x="399" y="266"/>
                    </a:lnTo>
                    <a:lnTo>
                      <a:pt x="399" y="250"/>
                    </a:lnTo>
                    <a:lnTo>
                      <a:pt x="401" y="238"/>
                    </a:lnTo>
                    <a:lnTo>
                      <a:pt x="407" y="228"/>
                    </a:lnTo>
                    <a:lnTo>
                      <a:pt x="410" y="222"/>
                    </a:lnTo>
                    <a:lnTo>
                      <a:pt x="418" y="217"/>
                    </a:lnTo>
                    <a:lnTo>
                      <a:pt x="441" y="217"/>
                    </a:lnTo>
                    <a:lnTo>
                      <a:pt x="449" y="228"/>
                    </a:lnTo>
                    <a:lnTo>
                      <a:pt x="453" y="242"/>
                    </a:lnTo>
                    <a:lnTo>
                      <a:pt x="454" y="252"/>
                    </a:lnTo>
                    <a:lnTo>
                      <a:pt x="454" y="203"/>
                    </a:lnTo>
                    <a:lnTo>
                      <a:pt x="452" y="201"/>
                    </a:lnTo>
                    <a:lnTo>
                      <a:pt x="427" y="196"/>
                    </a:lnTo>
                    <a:lnTo>
                      <a:pt x="417" y="196"/>
                    </a:lnTo>
                    <a:lnTo>
                      <a:pt x="407" y="199"/>
                    </a:lnTo>
                    <a:lnTo>
                      <a:pt x="399" y="203"/>
                    </a:lnTo>
                    <a:lnTo>
                      <a:pt x="386" y="213"/>
                    </a:lnTo>
                    <a:lnTo>
                      <a:pt x="376" y="228"/>
                    </a:lnTo>
                    <a:lnTo>
                      <a:pt x="370" y="246"/>
                    </a:lnTo>
                    <a:lnTo>
                      <a:pt x="368" y="266"/>
                    </a:lnTo>
                    <a:lnTo>
                      <a:pt x="369" y="281"/>
                    </a:lnTo>
                    <a:lnTo>
                      <a:pt x="372" y="294"/>
                    </a:lnTo>
                    <a:lnTo>
                      <a:pt x="377" y="306"/>
                    </a:lnTo>
                    <a:lnTo>
                      <a:pt x="384" y="317"/>
                    </a:lnTo>
                    <a:lnTo>
                      <a:pt x="392" y="326"/>
                    </a:lnTo>
                    <a:lnTo>
                      <a:pt x="402" y="331"/>
                    </a:lnTo>
                    <a:lnTo>
                      <a:pt x="414" y="335"/>
                    </a:lnTo>
                    <a:lnTo>
                      <a:pt x="428" y="336"/>
                    </a:lnTo>
                    <a:lnTo>
                      <a:pt x="440" y="336"/>
                    </a:lnTo>
                    <a:lnTo>
                      <a:pt x="447" y="334"/>
                    </a:lnTo>
                    <a:lnTo>
                      <a:pt x="455" y="330"/>
                    </a:lnTo>
                    <a:lnTo>
                      <a:pt x="468" y="319"/>
                    </a:lnTo>
                    <a:lnTo>
                      <a:pt x="471" y="315"/>
                    </a:lnTo>
                    <a:lnTo>
                      <a:pt x="478" y="305"/>
                    </a:lnTo>
                    <a:lnTo>
                      <a:pt x="484" y="287"/>
                    </a:lnTo>
                    <a:lnTo>
                      <a:pt x="486" y="265"/>
                    </a:lnTo>
                    <a:close/>
                    <a:moveTo>
                      <a:pt x="577" y="393"/>
                    </a:moveTo>
                    <a:lnTo>
                      <a:pt x="549" y="393"/>
                    </a:lnTo>
                    <a:lnTo>
                      <a:pt x="549" y="446"/>
                    </a:lnTo>
                    <a:lnTo>
                      <a:pt x="510" y="446"/>
                    </a:lnTo>
                    <a:lnTo>
                      <a:pt x="510" y="393"/>
                    </a:lnTo>
                    <a:lnTo>
                      <a:pt x="483" y="393"/>
                    </a:lnTo>
                    <a:lnTo>
                      <a:pt x="483" y="529"/>
                    </a:lnTo>
                    <a:lnTo>
                      <a:pt x="510" y="529"/>
                    </a:lnTo>
                    <a:lnTo>
                      <a:pt x="510" y="469"/>
                    </a:lnTo>
                    <a:lnTo>
                      <a:pt x="549" y="469"/>
                    </a:lnTo>
                    <a:lnTo>
                      <a:pt x="549" y="529"/>
                    </a:lnTo>
                    <a:lnTo>
                      <a:pt x="577" y="529"/>
                    </a:lnTo>
                    <a:lnTo>
                      <a:pt x="577" y="469"/>
                    </a:lnTo>
                    <a:lnTo>
                      <a:pt x="577" y="446"/>
                    </a:lnTo>
                    <a:lnTo>
                      <a:pt x="577" y="393"/>
                    </a:lnTo>
                    <a:close/>
                    <a:moveTo>
                      <a:pt x="580" y="138"/>
                    </a:moveTo>
                    <a:lnTo>
                      <a:pt x="570" y="106"/>
                    </a:lnTo>
                    <a:lnTo>
                      <a:pt x="563" y="84"/>
                    </a:lnTo>
                    <a:lnTo>
                      <a:pt x="546" y="32"/>
                    </a:lnTo>
                    <a:lnTo>
                      <a:pt x="537" y="2"/>
                    </a:lnTo>
                    <a:lnTo>
                      <a:pt x="534" y="2"/>
                    </a:lnTo>
                    <a:lnTo>
                      <a:pt x="534" y="84"/>
                    </a:lnTo>
                    <a:lnTo>
                      <a:pt x="508" y="84"/>
                    </a:lnTo>
                    <a:lnTo>
                      <a:pt x="511" y="75"/>
                    </a:lnTo>
                    <a:lnTo>
                      <a:pt x="512" y="68"/>
                    </a:lnTo>
                    <a:lnTo>
                      <a:pt x="515" y="58"/>
                    </a:lnTo>
                    <a:lnTo>
                      <a:pt x="517" y="48"/>
                    </a:lnTo>
                    <a:lnTo>
                      <a:pt x="521" y="32"/>
                    </a:lnTo>
                    <a:lnTo>
                      <a:pt x="525" y="50"/>
                    </a:lnTo>
                    <a:lnTo>
                      <a:pt x="530" y="69"/>
                    </a:lnTo>
                    <a:lnTo>
                      <a:pt x="534" y="84"/>
                    </a:lnTo>
                    <a:lnTo>
                      <a:pt x="534" y="2"/>
                    </a:lnTo>
                    <a:lnTo>
                      <a:pt x="507" y="2"/>
                    </a:lnTo>
                    <a:lnTo>
                      <a:pt x="463" y="138"/>
                    </a:lnTo>
                    <a:lnTo>
                      <a:pt x="491" y="138"/>
                    </a:lnTo>
                    <a:lnTo>
                      <a:pt x="501" y="106"/>
                    </a:lnTo>
                    <a:lnTo>
                      <a:pt x="541" y="106"/>
                    </a:lnTo>
                    <a:lnTo>
                      <a:pt x="550" y="138"/>
                    </a:lnTo>
                    <a:lnTo>
                      <a:pt x="580" y="138"/>
                    </a:lnTo>
                    <a:close/>
                    <a:moveTo>
                      <a:pt x="595" y="291"/>
                    </a:moveTo>
                    <a:lnTo>
                      <a:pt x="593" y="277"/>
                    </a:lnTo>
                    <a:lnTo>
                      <a:pt x="587" y="266"/>
                    </a:lnTo>
                    <a:lnTo>
                      <a:pt x="576" y="257"/>
                    </a:lnTo>
                    <a:lnTo>
                      <a:pt x="561" y="251"/>
                    </a:lnTo>
                    <a:lnTo>
                      <a:pt x="533" y="243"/>
                    </a:lnTo>
                    <a:lnTo>
                      <a:pt x="530" y="239"/>
                    </a:lnTo>
                    <a:lnTo>
                      <a:pt x="530" y="223"/>
                    </a:lnTo>
                    <a:lnTo>
                      <a:pt x="537" y="217"/>
                    </a:lnTo>
                    <a:lnTo>
                      <a:pt x="559" y="217"/>
                    </a:lnTo>
                    <a:lnTo>
                      <a:pt x="568" y="220"/>
                    </a:lnTo>
                    <a:lnTo>
                      <a:pt x="580" y="227"/>
                    </a:lnTo>
                    <a:lnTo>
                      <a:pt x="587" y="217"/>
                    </a:lnTo>
                    <a:lnTo>
                      <a:pt x="593" y="208"/>
                    </a:lnTo>
                    <a:lnTo>
                      <a:pt x="583" y="202"/>
                    </a:lnTo>
                    <a:lnTo>
                      <a:pt x="572" y="198"/>
                    </a:lnTo>
                    <a:lnTo>
                      <a:pt x="560" y="195"/>
                    </a:lnTo>
                    <a:lnTo>
                      <a:pt x="548" y="194"/>
                    </a:lnTo>
                    <a:lnTo>
                      <a:pt x="528" y="197"/>
                    </a:lnTo>
                    <a:lnTo>
                      <a:pt x="513" y="206"/>
                    </a:lnTo>
                    <a:lnTo>
                      <a:pt x="503" y="219"/>
                    </a:lnTo>
                    <a:lnTo>
                      <a:pt x="499" y="236"/>
                    </a:lnTo>
                    <a:lnTo>
                      <a:pt x="499" y="244"/>
                    </a:lnTo>
                    <a:lnTo>
                      <a:pt x="501" y="251"/>
                    </a:lnTo>
                    <a:lnTo>
                      <a:pt x="505" y="257"/>
                    </a:lnTo>
                    <a:lnTo>
                      <a:pt x="510" y="265"/>
                    </a:lnTo>
                    <a:lnTo>
                      <a:pt x="518" y="270"/>
                    </a:lnTo>
                    <a:lnTo>
                      <a:pt x="559" y="281"/>
                    </a:lnTo>
                    <a:lnTo>
                      <a:pt x="564" y="287"/>
                    </a:lnTo>
                    <a:lnTo>
                      <a:pt x="564" y="308"/>
                    </a:lnTo>
                    <a:lnTo>
                      <a:pt x="556" y="314"/>
                    </a:lnTo>
                    <a:lnTo>
                      <a:pt x="527" y="314"/>
                    </a:lnTo>
                    <a:lnTo>
                      <a:pt x="516" y="310"/>
                    </a:lnTo>
                    <a:lnTo>
                      <a:pt x="503" y="303"/>
                    </a:lnTo>
                    <a:lnTo>
                      <a:pt x="493" y="324"/>
                    </a:lnTo>
                    <a:lnTo>
                      <a:pt x="504" y="330"/>
                    </a:lnTo>
                    <a:lnTo>
                      <a:pt x="516" y="334"/>
                    </a:lnTo>
                    <a:lnTo>
                      <a:pt x="528" y="336"/>
                    </a:lnTo>
                    <a:lnTo>
                      <a:pt x="539" y="337"/>
                    </a:lnTo>
                    <a:lnTo>
                      <a:pt x="562" y="334"/>
                    </a:lnTo>
                    <a:lnTo>
                      <a:pt x="580" y="324"/>
                    </a:lnTo>
                    <a:lnTo>
                      <a:pt x="588" y="314"/>
                    </a:lnTo>
                    <a:lnTo>
                      <a:pt x="591" y="310"/>
                    </a:lnTo>
                    <a:lnTo>
                      <a:pt x="595" y="291"/>
                    </a:lnTo>
                    <a:close/>
                    <a:moveTo>
                      <a:pt x="670" y="116"/>
                    </a:moveTo>
                    <a:lnTo>
                      <a:pt x="622" y="116"/>
                    </a:lnTo>
                    <a:lnTo>
                      <a:pt x="622" y="3"/>
                    </a:lnTo>
                    <a:lnTo>
                      <a:pt x="594" y="3"/>
                    </a:lnTo>
                    <a:lnTo>
                      <a:pt x="594" y="138"/>
                    </a:lnTo>
                    <a:lnTo>
                      <a:pt x="666" y="138"/>
                    </a:lnTo>
                    <a:lnTo>
                      <a:pt x="670" y="116"/>
                    </a:lnTo>
                    <a:close/>
                    <a:moveTo>
                      <a:pt x="710" y="240"/>
                    </a:moveTo>
                    <a:lnTo>
                      <a:pt x="709" y="229"/>
                    </a:lnTo>
                    <a:lnTo>
                      <a:pt x="705" y="220"/>
                    </a:lnTo>
                    <a:lnTo>
                      <a:pt x="705" y="219"/>
                    </a:lnTo>
                    <a:lnTo>
                      <a:pt x="699" y="211"/>
                    </a:lnTo>
                    <a:lnTo>
                      <a:pt x="690" y="205"/>
                    </a:lnTo>
                    <a:lnTo>
                      <a:pt x="683" y="200"/>
                    </a:lnTo>
                    <a:lnTo>
                      <a:pt x="680" y="200"/>
                    </a:lnTo>
                    <a:lnTo>
                      <a:pt x="680" y="228"/>
                    </a:lnTo>
                    <a:lnTo>
                      <a:pt x="680" y="247"/>
                    </a:lnTo>
                    <a:lnTo>
                      <a:pt x="679" y="251"/>
                    </a:lnTo>
                    <a:lnTo>
                      <a:pt x="677" y="255"/>
                    </a:lnTo>
                    <a:lnTo>
                      <a:pt x="673" y="260"/>
                    </a:lnTo>
                    <a:lnTo>
                      <a:pt x="670" y="262"/>
                    </a:lnTo>
                    <a:lnTo>
                      <a:pt x="644" y="262"/>
                    </a:lnTo>
                    <a:lnTo>
                      <a:pt x="644" y="220"/>
                    </a:lnTo>
                    <a:lnTo>
                      <a:pt x="673" y="220"/>
                    </a:lnTo>
                    <a:lnTo>
                      <a:pt x="680" y="228"/>
                    </a:lnTo>
                    <a:lnTo>
                      <a:pt x="680" y="200"/>
                    </a:lnTo>
                    <a:lnTo>
                      <a:pt x="676" y="198"/>
                    </a:lnTo>
                    <a:lnTo>
                      <a:pt x="617" y="198"/>
                    </a:lnTo>
                    <a:lnTo>
                      <a:pt x="617" y="334"/>
                    </a:lnTo>
                    <a:lnTo>
                      <a:pt x="644" y="334"/>
                    </a:lnTo>
                    <a:lnTo>
                      <a:pt x="644" y="284"/>
                    </a:lnTo>
                    <a:lnTo>
                      <a:pt x="674" y="284"/>
                    </a:lnTo>
                    <a:lnTo>
                      <a:pt x="680" y="282"/>
                    </a:lnTo>
                    <a:lnTo>
                      <a:pt x="687" y="279"/>
                    </a:lnTo>
                    <a:lnTo>
                      <a:pt x="696" y="273"/>
                    </a:lnTo>
                    <a:lnTo>
                      <a:pt x="704" y="264"/>
                    </a:lnTo>
                    <a:lnTo>
                      <a:pt x="705" y="262"/>
                    </a:lnTo>
                    <a:lnTo>
                      <a:pt x="708" y="253"/>
                    </a:lnTo>
                    <a:lnTo>
                      <a:pt x="710" y="240"/>
                    </a:lnTo>
                    <a:close/>
                    <a:moveTo>
                      <a:pt x="820" y="198"/>
                    </a:moveTo>
                    <a:lnTo>
                      <a:pt x="793" y="198"/>
                    </a:lnTo>
                    <a:lnTo>
                      <a:pt x="793" y="251"/>
                    </a:lnTo>
                    <a:lnTo>
                      <a:pt x="754" y="251"/>
                    </a:lnTo>
                    <a:lnTo>
                      <a:pt x="754" y="198"/>
                    </a:lnTo>
                    <a:lnTo>
                      <a:pt x="726" y="198"/>
                    </a:lnTo>
                    <a:lnTo>
                      <a:pt x="726" y="334"/>
                    </a:lnTo>
                    <a:lnTo>
                      <a:pt x="754" y="334"/>
                    </a:lnTo>
                    <a:lnTo>
                      <a:pt x="754" y="273"/>
                    </a:lnTo>
                    <a:lnTo>
                      <a:pt x="793" y="273"/>
                    </a:lnTo>
                    <a:lnTo>
                      <a:pt x="793" y="334"/>
                    </a:lnTo>
                    <a:lnTo>
                      <a:pt x="820" y="334"/>
                    </a:lnTo>
                    <a:lnTo>
                      <a:pt x="820" y="273"/>
                    </a:lnTo>
                    <a:lnTo>
                      <a:pt x="820" y="251"/>
                    </a:lnTo>
                    <a:lnTo>
                      <a:pt x="820" y="198"/>
                    </a:lnTo>
                    <a:close/>
                    <a:moveTo>
                      <a:pt x="929" y="310"/>
                    </a:moveTo>
                    <a:lnTo>
                      <a:pt x="877" y="310"/>
                    </a:lnTo>
                    <a:lnTo>
                      <a:pt x="877" y="274"/>
                    </a:lnTo>
                    <a:lnTo>
                      <a:pt x="916" y="274"/>
                    </a:lnTo>
                    <a:lnTo>
                      <a:pt x="916" y="252"/>
                    </a:lnTo>
                    <a:lnTo>
                      <a:pt x="877" y="252"/>
                    </a:lnTo>
                    <a:lnTo>
                      <a:pt x="877" y="220"/>
                    </a:lnTo>
                    <a:lnTo>
                      <a:pt x="923" y="220"/>
                    </a:lnTo>
                    <a:lnTo>
                      <a:pt x="927" y="198"/>
                    </a:lnTo>
                    <a:lnTo>
                      <a:pt x="850" y="198"/>
                    </a:lnTo>
                    <a:lnTo>
                      <a:pt x="850" y="334"/>
                    </a:lnTo>
                    <a:lnTo>
                      <a:pt x="929" y="334"/>
                    </a:lnTo>
                    <a:lnTo>
                      <a:pt x="929" y="310"/>
                    </a:lnTo>
                    <a:close/>
                    <a:moveTo>
                      <a:pt x="1049" y="334"/>
                    </a:moveTo>
                    <a:lnTo>
                      <a:pt x="1045" y="327"/>
                    </a:lnTo>
                    <a:lnTo>
                      <a:pt x="1035" y="311"/>
                    </a:lnTo>
                    <a:lnTo>
                      <a:pt x="1025" y="293"/>
                    </a:lnTo>
                    <a:lnTo>
                      <a:pt x="1016" y="281"/>
                    </a:lnTo>
                    <a:lnTo>
                      <a:pt x="1014" y="279"/>
                    </a:lnTo>
                    <a:lnTo>
                      <a:pt x="1013" y="278"/>
                    </a:lnTo>
                    <a:lnTo>
                      <a:pt x="1013" y="277"/>
                    </a:lnTo>
                    <a:lnTo>
                      <a:pt x="1010" y="275"/>
                    </a:lnTo>
                    <a:lnTo>
                      <a:pt x="1022" y="272"/>
                    </a:lnTo>
                    <a:lnTo>
                      <a:pt x="1032" y="264"/>
                    </a:lnTo>
                    <a:lnTo>
                      <a:pt x="1036" y="257"/>
                    </a:lnTo>
                    <a:lnTo>
                      <a:pt x="1038" y="252"/>
                    </a:lnTo>
                    <a:lnTo>
                      <a:pt x="1041" y="238"/>
                    </a:lnTo>
                    <a:lnTo>
                      <a:pt x="1038" y="222"/>
                    </a:lnTo>
                    <a:lnTo>
                      <a:pt x="1037" y="220"/>
                    </a:lnTo>
                    <a:lnTo>
                      <a:pt x="1030" y="209"/>
                    </a:lnTo>
                    <a:lnTo>
                      <a:pt x="1017" y="201"/>
                    </a:lnTo>
                    <a:lnTo>
                      <a:pt x="1012" y="200"/>
                    </a:lnTo>
                    <a:lnTo>
                      <a:pt x="1012" y="230"/>
                    </a:lnTo>
                    <a:lnTo>
                      <a:pt x="1012" y="244"/>
                    </a:lnTo>
                    <a:lnTo>
                      <a:pt x="1010" y="249"/>
                    </a:lnTo>
                    <a:lnTo>
                      <a:pt x="1007" y="252"/>
                    </a:lnTo>
                    <a:lnTo>
                      <a:pt x="1003" y="255"/>
                    </a:lnTo>
                    <a:lnTo>
                      <a:pt x="998" y="257"/>
                    </a:lnTo>
                    <a:lnTo>
                      <a:pt x="977" y="257"/>
                    </a:lnTo>
                    <a:lnTo>
                      <a:pt x="977" y="220"/>
                    </a:lnTo>
                    <a:lnTo>
                      <a:pt x="993" y="220"/>
                    </a:lnTo>
                    <a:lnTo>
                      <a:pt x="999" y="221"/>
                    </a:lnTo>
                    <a:lnTo>
                      <a:pt x="1002" y="222"/>
                    </a:lnTo>
                    <a:lnTo>
                      <a:pt x="1009" y="224"/>
                    </a:lnTo>
                    <a:lnTo>
                      <a:pt x="1012" y="230"/>
                    </a:lnTo>
                    <a:lnTo>
                      <a:pt x="1012" y="200"/>
                    </a:lnTo>
                    <a:lnTo>
                      <a:pt x="1001" y="198"/>
                    </a:lnTo>
                    <a:lnTo>
                      <a:pt x="950" y="198"/>
                    </a:lnTo>
                    <a:lnTo>
                      <a:pt x="950" y="334"/>
                    </a:lnTo>
                    <a:lnTo>
                      <a:pt x="977" y="334"/>
                    </a:lnTo>
                    <a:lnTo>
                      <a:pt x="977" y="277"/>
                    </a:lnTo>
                    <a:lnTo>
                      <a:pt x="979" y="277"/>
                    </a:lnTo>
                    <a:lnTo>
                      <a:pt x="980" y="278"/>
                    </a:lnTo>
                    <a:lnTo>
                      <a:pt x="981" y="278"/>
                    </a:lnTo>
                    <a:lnTo>
                      <a:pt x="985" y="281"/>
                    </a:lnTo>
                    <a:lnTo>
                      <a:pt x="989" y="287"/>
                    </a:lnTo>
                    <a:lnTo>
                      <a:pt x="995" y="296"/>
                    </a:lnTo>
                    <a:lnTo>
                      <a:pt x="1004" y="312"/>
                    </a:lnTo>
                    <a:lnTo>
                      <a:pt x="1009" y="321"/>
                    </a:lnTo>
                    <a:lnTo>
                      <a:pt x="1017" y="334"/>
                    </a:lnTo>
                    <a:lnTo>
                      <a:pt x="1049" y="334"/>
                    </a:lnTo>
                    <a:close/>
                    <a:moveTo>
                      <a:pt x="1145" y="310"/>
                    </a:moveTo>
                    <a:lnTo>
                      <a:pt x="1093" y="310"/>
                    </a:lnTo>
                    <a:lnTo>
                      <a:pt x="1093" y="274"/>
                    </a:lnTo>
                    <a:lnTo>
                      <a:pt x="1132" y="274"/>
                    </a:lnTo>
                    <a:lnTo>
                      <a:pt x="1132" y="252"/>
                    </a:lnTo>
                    <a:lnTo>
                      <a:pt x="1093" y="252"/>
                    </a:lnTo>
                    <a:lnTo>
                      <a:pt x="1093" y="220"/>
                    </a:lnTo>
                    <a:lnTo>
                      <a:pt x="1139" y="220"/>
                    </a:lnTo>
                    <a:lnTo>
                      <a:pt x="1143" y="198"/>
                    </a:lnTo>
                    <a:lnTo>
                      <a:pt x="1066" y="198"/>
                    </a:lnTo>
                    <a:lnTo>
                      <a:pt x="1066" y="334"/>
                    </a:lnTo>
                    <a:lnTo>
                      <a:pt x="1145" y="334"/>
                    </a:lnTo>
                    <a:lnTo>
                      <a:pt x="1145" y="310"/>
                    </a:lnTo>
                    <a:close/>
                  </a:path>
                </a:pathLst>
              </a:custGeom>
              <a:solidFill>
                <a:srgbClr val="00739A"/>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GB"/>
              </a:p>
            </p:txBody>
          </p:sp>
          <p:pic>
            <p:nvPicPr>
              <p:cNvPr id="63" name="docshape10">
                <a:extLst>
                  <a:ext uri="{FF2B5EF4-FFF2-40B4-BE49-F238E27FC236}">
                    <a16:creationId xmlns:a16="http://schemas.microsoft.com/office/drawing/2014/main" id="{4F7C6258-F1B1-065D-6CF5-1B1ED208B02C}"/>
                  </a:ext>
                </a:extLst>
              </p:cNvPr>
              <p:cNvPicPr>
                <a:picLocks noChangeAspect="1" noEditPoints="1" noChangeArrowheads="1" noChangeShapeType="1" noCrop="1"/>
              </p:cNvPicPr>
              <p:nvPr/>
            </p:nvPicPr>
            <p:blipFill>
              <a:blip r:embed="rId6">
                <a:extLst>
                  <a:ext uri="{28A0092B-C50C-407E-A947-70E740481C1C}">
                    <a14:useLocalDpi xmlns:a14="http://schemas.microsoft.com/office/drawing/2010/main" val="0"/>
                  </a:ext>
                </a:extLst>
              </a:blip>
              <a:srcRect/>
              <a:stretch>
                <a:fillRect/>
              </a:stretch>
            </p:blipFill>
            <p:spPr bwMode="auto">
              <a:xfrm>
                <a:off x="3726403" y="4704141"/>
                <a:ext cx="548005"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7" name="docshape11">
              <a:extLst>
                <a:ext uri="{FF2B5EF4-FFF2-40B4-BE49-F238E27FC236}">
                  <a16:creationId xmlns:a16="http://schemas.microsoft.com/office/drawing/2014/main" id="{8E85ABAE-A4D1-6C8C-03E9-F2F3711CB4CF}"/>
                </a:ext>
              </a:extLst>
            </p:cNvPr>
            <p:cNvPicPr>
              <a:picLocks noChangeAspect="1" noEditPoints="1" noChangeArrowheads="1" noChangeShapeType="1" noCrop="1"/>
            </p:cNvPicPr>
            <p:nvPr/>
          </p:nvPicPr>
          <p:blipFill>
            <a:blip r:embed="rId7">
              <a:extLst>
                <a:ext uri="{28A0092B-C50C-407E-A947-70E740481C1C}">
                  <a14:useLocalDpi xmlns:a14="http://schemas.microsoft.com/office/drawing/2010/main" val="0"/>
                </a:ext>
              </a:extLst>
            </a:blip>
            <a:srcRect/>
            <a:stretch>
              <a:fillRect/>
            </a:stretch>
          </p:blipFill>
          <p:spPr bwMode="auto">
            <a:xfrm>
              <a:off x="5528849" y="5858948"/>
              <a:ext cx="1080135" cy="870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 name="docshape12">
              <a:extLst>
                <a:ext uri="{FF2B5EF4-FFF2-40B4-BE49-F238E27FC236}">
                  <a16:creationId xmlns:a16="http://schemas.microsoft.com/office/drawing/2014/main" id="{3900BC5D-B8DD-B8A8-7C87-798A26807A09}"/>
                </a:ext>
              </a:extLst>
            </p:cNvPr>
            <p:cNvPicPr>
              <a:picLocks noChangeAspect="1" noEditPoints="1" noChangeArrowheads="1" noChangeShapeType="1" noCrop="1"/>
            </p:cNvPicPr>
            <p:nvPr/>
          </p:nvPicPr>
          <p:blipFill>
            <a:blip r:embed="rId8">
              <a:extLst>
                <a:ext uri="{28A0092B-C50C-407E-A947-70E740481C1C}">
                  <a14:useLocalDpi xmlns:a14="http://schemas.microsoft.com/office/drawing/2010/main" val="0"/>
                </a:ext>
              </a:extLst>
            </a:blip>
            <a:srcRect/>
            <a:stretch>
              <a:fillRect/>
            </a:stretch>
          </p:blipFill>
          <p:spPr bwMode="auto">
            <a:xfrm>
              <a:off x="7132917" y="5910935"/>
              <a:ext cx="1080135" cy="720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 name="docshape13">
              <a:extLst>
                <a:ext uri="{FF2B5EF4-FFF2-40B4-BE49-F238E27FC236}">
                  <a16:creationId xmlns:a16="http://schemas.microsoft.com/office/drawing/2014/main" id="{8173F0EB-FA4B-D2EF-1AE9-87CD6757B014}"/>
                </a:ext>
              </a:extLst>
            </p:cNvPr>
            <p:cNvPicPr>
              <a:picLocks noChangeAspect="1" noEditPoints="1" noChangeArrowheads="1" noChangeShapeType="1" noCrop="1"/>
            </p:cNvPicPr>
            <p:nvPr/>
          </p:nvPicPr>
          <p:blipFill>
            <a:blip r:embed="rId9">
              <a:extLst>
                <a:ext uri="{28A0092B-C50C-407E-A947-70E740481C1C}">
                  <a14:useLocalDpi xmlns:a14="http://schemas.microsoft.com/office/drawing/2010/main" val="0"/>
                </a:ext>
              </a:extLst>
            </a:blip>
            <a:srcRect/>
            <a:stretch>
              <a:fillRect/>
            </a:stretch>
          </p:blipFill>
          <p:spPr bwMode="auto">
            <a:xfrm>
              <a:off x="3348606" y="6035187"/>
              <a:ext cx="1659105" cy="492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 name="docshape14">
              <a:extLst>
                <a:ext uri="{FF2B5EF4-FFF2-40B4-BE49-F238E27FC236}">
                  <a16:creationId xmlns:a16="http://schemas.microsoft.com/office/drawing/2014/main" id="{46E3C165-BFDE-07DF-286E-F7D763BE85ED}"/>
                </a:ext>
              </a:extLst>
            </p:cNvPr>
            <p:cNvPicPr>
              <a:picLocks noChangeAspect="1" noEditPoints="1" noChangeArrowheads="1" noChangeShapeType="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1715981" y="5934196"/>
              <a:ext cx="1080135" cy="720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 name="docshape15">
              <a:extLst>
                <a:ext uri="{FF2B5EF4-FFF2-40B4-BE49-F238E27FC236}">
                  <a16:creationId xmlns:a16="http://schemas.microsoft.com/office/drawing/2014/main" id="{4D4396B9-C9C7-D61A-DCE7-3C8D41783BBB}"/>
                </a:ext>
              </a:extLst>
            </p:cNvPr>
            <p:cNvPicPr>
              <a:picLocks noChangeAspect="1" noEditPoints="1" noChangeArrowheads="1" noChangeShapeType="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9151905" y="5929051"/>
              <a:ext cx="693878" cy="777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6" name="TextBox 25">
            <a:extLst>
              <a:ext uri="{FF2B5EF4-FFF2-40B4-BE49-F238E27FC236}">
                <a16:creationId xmlns:a16="http://schemas.microsoft.com/office/drawing/2014/main" id="{E5682735-DDD8-02B6-1325-340CB9951113}"/>
              </a:ext>
            </a:extLst>
          </p:cNvPr>
          <p:cNvSpPr txBox="1"/>
          <p:nvPr/>
        </p:nvSpPr>
        <p:spPr>
          <a:xfrm>
            <a:off x="803092" y="529111"/>
            <a:ext cx="10831859" cy="5170646"/>
          </a:xfrm>
          <a:prstGeom prst="rect">
            <a:avLst/>
          </a:prstGeom>
          <a:noFill/>
        </p:spPr>
        <p:txBody>
          <a:bodyPr wrap="square">
            <a:spAutoFit/>
          </a:bodyPr>
          <a:lstStyle/>
          <a:p>
            <a:pPr marL="342900" indent="-342900">
              <a:spcBef>
                <a:spcPts val="1200"/>
              </a:spcBef>
              <a:buFont typeface="Wingdings" pitchFamily="2" charset="2"/>
              <a:buChar char="Ø"/>
            </a:pPr>
            <a:r>
              <a:rPr lang="en-GB" sz="2000" dirty="0">
                <a:solidFill>
                  <a:srgbClr val="FF0000"/>
                </a:solidFill>
                <a:latin typeface="Arial" panose="020B0604020202020204" pitchFamily="34" charset="0"/>
                <a:cs typeface="Arial" panose="020B0604020202020204" pitchFamily="34" charset="0"/>
              </a:rPr>
              <a:t>Regular check and maintenance of the ground equipment at the station is important.</a:t>
            </a:r>
          </a:p>
          <a:p>
            <a:pPr marL="342900" indent="-342900">
              <a:spcBef>
                <a:spcPts val="1200"/>
              </a:spcBef>
              <a:buFont typeface="Wingdings" pitchFamily="2" charset="2"/>
              <a:buChar char="Ø"/>
            </a:pPr>
            <a:r>
              <a:rPr lang="en-GB" sz="2000" dirty="0">
                <a:solidFill>
                  <a:srgbClr val="002060"/>
                </a:solidFill>
                <a:latin typeface="Arial" panose="020B0604020202020204" pitchFamily="34" charset="0"/>
                <a:cs typeface="Arial" panose="020B0604020202020204" pitchFamily="34" charset="0"/>
              </a:rPr>
              <a:t>It is strongly recommended that stations check their preparation check unit to make sure that it has not been degraded over time.</a:t>
            </a:r>
          </a:p>
          <a:p>
            <a:pPr marL="342900" indent="-342900">
              <a:spcBef>
                <a:spcPts val="1200"/>
              </a:spcBef>
              <a:buFont typeface="Wingdings" pitchFamily="2" charset="2"/>
              <a:buChar char="Ø"/>
            </a:pPr>
            <a:r>
              <a:rPr lang="x-none" sz="2000" dirty="0">
                <a:solidFill>
                  <a:srgbClr val="FF0000"/>
                </a:solidFill>
                <a:latin typeface="Arial" panose="020B0604020202020204" pitchFamily="34" charset="0"/>
                <a:cs typeface="Arial" panose="020B0604020202020204" pitchFamily="34" charset="0"/>
              </a:rPr>
              <a:t>Unfortunately the relative simple gas filters used by many stations in the network are improper and cause  too high background currents </a:t>
            </a:r>
            <a:r>
              <a:rPr lang="x-none" sz="2000" b="1" i="1" dirty="0">
                <a:solidFill>
                  <a:srgbClr val="FF0000"/>
                </a:solidFill>
                <a:latin typeface="Arial" panose="020B0604020202020204" pitchFamily="34" charset="0"/>
                <a:cs typeface="Arial" panose="020B0604020202020204" pitchFamily="34" charset="0"/>
              </a:rPr>
              <a:t>I</a:t>
            </a:r>
            <a:r>
              <a:rPr lang="x-none" sz="2000" b="1" i="1" baseline="-25000" dirty="0">
                <a:solidFill>
                  <a:srgbClr val="FF0000"/>
                </a:solidFill>
                <a:latin typeface="Arial" panose="020B0604020202020204" pitchFamily="34" charset="0"/>
                <a:cs typeface="Arial" panose="020B0604020202020204" pitchFamily="34" charset="0"/>
              </a:rPr>
              <a:t>B0</a:t>
            </a:r>
            <a:r>
              <a:rPr lang="x-none" sz="2000" dirty="0">
                <a:solidFill>
                  <a:srgbClr val="FF0000"/>
                </a:solidFill>
                <a:latin typeface="Arial" panose="020B0604020202020204" pitchFamily="34" charset="0"/>
                <a:cs typeface="Arial" panose="020B0604020202020204" pitchFamily="34" charset="0"/>
              </a:rPr>
              <a:t> and </a:t>
            </a:r>
            <a:r>
              <a:rPr lang="x-none" sz="2000" b="1" i="1" dirty="0">
                <a:solidFill>
                  <a:srgbClr val="FF0000"/>
                </a:solidFill>
                <a:latin typeface="Arial" panose="020B0604020202020204" pitchFamily="34" charset="0"/>
                <a:cs typeface="Arial" panose="020B0604020202020204" pitchFamily="34" charset="0"/>
              </a:rPr>
              <a:t>I</a:t>
            </a:r>
            <a:r>
              <a:rPr lang="x-none" sz="2000" b="1" i="1" baseline="-25000" dirty="0">
                <a:solidFill>
                  <a:srgbClr val="FF0000"/>
                </a:solidFill>
                <a:latin typeface="Arial" panose="020B0604020202020204" pitchFamily="34" charset="0"/>
                <a:cs typeface="Arial" panose="020B0604020202020204" pitchFamily="34" charset="0"/>
              </a:rPr>
              <a:t>B1</a:t>
            </a:r>
            <a:r>
              <a:rPr lang="x-none" sz="2000" dirty="0">
                <a:solidFill>
                  <a:srgbClr val="FF0000"/>
                </a:solidFill>
                <a:latin typeface="Arial" panose="020B0604020202020204" pitchFamily="34" charset="0"/>
                <a:cs typeface="Arial" panose="020B0604020202020204" pitchFamily="34" charset="0"/>
              </a:rPr>
              <a:t>, which deteriorate the quality (e.g. uncertainty) of the measurement.</a:t>
            </a:r>
          </a:p>
          <a:p>
            <a:pPr marL="342900" indent="-342900">
              <a:spcBef>
                <a:spcPts val="1200"/>
              </a:spcBef>
              <a:buFont typeface="Wingdings" pitchFamily="2" charset="2"/>
              <a:buChar char="Ø"/>
            </a:pPr>
            <a:r>
              <a:rPr lang="x-none" sz="2000" dirty="0">
                <a:solidFill>
                  <a:srgbClr val="002060"/>
                </a:solidFill>
                <a:latin typeface="Arial" panose="020B0604020202020204" pitchFamily="34" charset="0"/>
                <a:cs typeface="Arial" panose="020B0604020202020204" pitchFamily="34" charset="0"/>
              </a:rPr>
              <a:t>Proper gas filters must</a:t>
            </a:r>
            <a:r>
              <a:rPr lang="x-none" sz="2000" dirty="0">
                <a:solidFill>
                  <a:srgbClr val="002060"/>
                </a:solidFill>
                <a:latin typeface="Arial" panose="020B0604020202020204" pitchFamily="34" charset="0"/>
                <a:cs typeface="Arial" panose="020B0604020202020204" pitchFamily="34" charset="0"/>
                <a:sym typeface="Wingdings" pitchFamily="2" charset="2"/>
              </a:rPr>
              <a:t> (i)</a:t>
            </a:r>
            <a:r>
              <a:rPr lang="x-none" sz="2000" dirty="0">
                <a:solidFill>
                  <a:srgbClr val="002060"/>
                </a:solidFill>
                <a:latin typeface="Arial" panose="020B0604020202020204" pitchFamily="34" charset="0"/>
                <a:cs typeface="Arial" panose="020B0604020202020204" pitchFamily="34" charset="0"/>
              </a:rPr>
              <a:t> dry the air; (ii) remove the ozone and (iii) purify the air from impurities. </a:t>
            </a:r>
            <a:r>
              <a:rPr lang="x-none" sz="2000" dirty="0">
                <a:solidFill>
                  <a:srgbClr val="FF0000"/>
                </a:solidFill>
                <a:latin typeface="Arial" panose="020B0604020202020204" pitchFamily="34" charset="0"/>
                <a:cs typeface="Arial" panose="020B0604020202020204" pitchFamily="34" charset="0"/>
              </a:rPr>
              <a:t>Regular maintenance through exchange of gas filter is essential!!</a:t>
            </a:r>
          </a:p>
          <a:p>
            <a:pPr marL="342900" indent="-342900">
              <a:spcBef>
                <a:spcPts val="1200"/>
              </a:spcBef>
              <a:buFont typeface="Wingdings" pitchFamily="2" charset="2"/>
              <a:buChar char="Ø"/>
            </a:pPr>
            <a:r>
              <a:rPr lang="x-none" sz="2000" dirty="0">
                <a:solidFill>
                  <a:srgbClr val="FF0000"/>
                </a:solidFill>
                <a:latin typeface="Arial" panose="020B0604020202020204" pitchFamily="34" charset="0"/>
                <a:cs typeface="Arial" panose="020B0604020202020204" pitchFamily="34" charset="0"/>
              </a:rPr>
              <a:t>ASOPOS Panel recommends the station operators to check their filters and consult  ASOPOS </a:t>
            </a:r>
          </a:p>
          <a:p>
            <a:pPr marL="342900" indent="-342900">
              <a:spcBef>
                <a:spcPts val="1200"/>
              </a:spcBef>
              <a:buFont typeface="Wingdings" pitchFamily="2" charset="2"/>
              <a:buChar char="Ø"/>
            </a:pPr>
            <a:r>
              <a:rPr lang="x-none" sz="2000" dirty="0">
                <a:solidFill>
                  <a:srgbClr val="002060"/>
                </a:solidFill>
                <a:latin typeface="Arial" panose="020B0604020202020204" pitchFamily="34" charset="0"/>
                <a:cs typeface="Arial" panose="020B0604020202020204" pitchFamily="34" charset="0"/>
              </a:rPr>
              <a:t>High graded purity of chemicals (KI, KBr and Na-Phosphate Buffer)</a:t>
            </a:r>
          </a:p>
          <a:p>
            <a:pPr marL="342900" indent="-342900">
              <a:spcBef>
                <a:spcPts val="1200"/>
              </a:spcBef>
              <a:buFont typeface="Wingdings" pitchFamily="2" charset="2"/>
              <a:buChar char="Ø"/>
            </a:pPr>
            <a:r>
              <a:rPr lang="x-none" sz="2000" dirty="0">
                <a:solidFill>
                  <a:srgbClr val="002060"/>
                </a:solidFill>
                <a:latin typeface="Arial" panose="020B0604020202020204" pitchFamily="34" charset="0"/>
                <a:cs typeface="Arial" panose="020B0604020202020204" pitchFamily="34" charset="0"/>
              </a:rPr>
              <a:t>High graded purity of water to prepare aqueous anode and cathode sensing solutions</a:t>
            </a:r>
          </a:p>
          <a:p>
            <a:pPr marL="342900" indent="-342900">
              <a:spcBef>
                <a:spcPts val="1200"/>
              </a:spcBef>
              <a:buFont typeface="Wingdings" pitchFamily="2" charset="2"/>
              <a:buChar char="Ø"/>
            </a:pPr>
            <a:r>
              <a:rPr lang="x-none" sz="2000" dirty="0">
                <a:solidFill>
                  <a:srgbClr val="002060"/>
                </a:solidFill>
                <a:latin typeface="Arial" panose="020B0604020202020204" pitchFamily="34" charset="0"/>
                <a:cs typeface="Arial" panose="020B0604020202020204" pitchFamily="34" charset="0"/>
              </a:rPr>
              <a:t>Important to follow the general rules of cleaniness in the laboratory and during preparation!! </a:t>
            </a:r>
          </a:p>
        </p:txBody>
      </p:sp>
      <p:sp>
        <p:nvSpPr>
          <p:cNvPr id="27" name="TextBox 26">
            <a:extLst>
              <a:ext uri="{FF2B5EF4-FFF2-40B4-BE49-F238E27FC236}">
                <a16:creationId xmlns:a16="http://schemas.microsoft.com/office/drawing/2014/main" id="{00A603FE-119F-EDCC-0E9B-B18441BBDF97}"/>
              </a:ext>
            </a:extLst>
          </p:cNvPr>
          <p:cNvSpPr txBox="1"/>
          <p:nvPr/>
        </p:nvSpPr>
        <p:spPr>
          <a:xfrm>
            <a:off x="0" y="5733497"/>
            <a:ext cx="12192000" cy="461665"/>
          </a:xfrm>
          <a:prstGeom prst="rect">
            <a:avLst/>
          </a:prstGeom>
          <a:solidFill>
            <a:srgbClr val="FF2F92">
              <a:alpha val="12941"/>
            </a:srgbClr>
          </a:solidFill>
        </p:spPr>
        <p:txBody>
          <a:bodyPr wrap="square" rtlCol="0">
            <a:spAutoFit/>
          </a:bodyPr>
          <a:lstStyle/>
          <a:p>
            <a:pPr algn="ctr"/>
            <a:r>
              <a:rPr lang="x-none" sz="2400" dirty="0">
                <a:solidFill>
                  <a:srgbClr val="FF0000"/>
                </a:solidFill>
              </a:rPr>
              <a:t>Only then we can achieve the target to get an overall uncertainty of 5% !!!</a:t>
            </a:r>
          </a:p>
        </p:txBody>
      </p:sp>
      <p:pic>
        <p:nvPicPr>
          <p:cNvPr id="9" name="Audio 8">
            <a:hlinkClick r:id="" action="ppaction://media"/>
            <a:extLst>
              <a:ext uri="{FF2B5EF4-FFF2-40B4-BE49-F238E27FC236}">
                <a16:creationId xmlns:a16="http://schemas.microsoft.com/office/drawing/2014/main" id="{150714AA-6A3B-8451-B405-44F4BD969FFC}"/>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074274078"/>
      </p:ext>
    </p:extLst>
  </p:cSld>
  <p:clrMapOvr>
    <a:masterClrMapping/>
  </p:clrMapOvr>
  <mc:AlternateContent xmlns:mc="http://schemas.openxmlformats.org/markup-compatibility/2006" xmlns:p14="http://schemas.microsoft.com/office/powerpoint/2010/main">
    <mc:Choice Requires="p14">
      <p:transition spd="slow" p14:dur="2000" advTm="87250"/>
    </mc:Choice>
    <mc:Fallback xmlns="">
      <p:transition spd="slow" advTm="872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0A9F232-BE9B-EA1C-F087-94E9FC2ACF17}"/>
              </a:ext>
            </a:extLst>
          </p:cNvPr>
          <p:cNvSpPr txBox="1"/>
          <p:nvPr/>
        </p:nvSpPr>
        <p:spPr>
          <a:xfrm>
            <a:off x="0" y="0"/>
            <a:ext cx="12191999" cy="461665"/>
          </a:xfrm>
          <a:prstGeom prst="rect">
            <a:avLst/>
          </a:prstGeom>
          <a:gradFill>
            <a:gsLst>
              <a:gs pos="0">
                <a:srgbClr val="FFC000"/>
              </a:gs>
              <a:gs pos="65000">
                <a:srgbClr val="F0EBD5"/>
              </a:gs>
              <a:gs pos="100000">
                <a:schemeClr val="bg1"/>
              </a:gs>
            </a:gsLst>
            <a:lin ang="5400000" scaled="0"/>
          </a:gradFill>
          <a:ln>
            <a:noFill/>
          </a:ln>
        </p:spPr>
        <p:txBody>
          <a:bodyPr wrap="square" rtlCol="0" anchor="b">
            <a:spAutoFit/>
          </a:bodyPr>
          <a:lstStyle/>
          <a:p>
            <a:pPr algn="ctr"/>
            <a:r>
              <a:rPr lang="en-US" sz="2400" dirty="0">
                <a:solidFill>
                  <a:srgbClr val="002060"/>
                </a:solidFill>
                <a:latin typeface="Arial" panose="020B0604020202020204" pitchFamily="34" charset="0"/>
                <a:cs typeface="Arial" panose="020B0604020202020204" pitchFamily="34" charset="0"/>
              </a:rPr>
              <a:t>Closing Remarks</a:t>
            </a:r>
          </a:p>
        </p:txBody>
      </p:sp>
      <p:sp>
        <p:nvSpPr>
          <p:cNvPr id="15" name="Date Placeholder 14">
            <a:extLst>
              <a:ext uri="{FF2B5EF4-FFF2-40B4-BE49-F238E27FC236}">
                <a16:creationId xmlns:a16="http://schemas.microsoft.com/office/drawing/2014/main" id="{33FC75CD-DA1E-711D-FEBC-51710DFE6F00}"/>
              </a:ext>
            </a:extLst>
          </p:cNvPr>
          <p:cNvSpPr>
            <a:spLocks noGrp="1"/>
          </p:cNvSpPr>
          <p:nvPr>
            <p:ph type="dt" sz="half" idx="10"/>
          </p:nvPr>
        </p:nvSpPr>
        <p:spPr>
          <a:xfrm>
            <a:off x="0" y="6463979"/>
            <a:ext cx="2743200" cy="365125"/>
          </a:xfrm>
        </p:spPr>
        <p:txBody>
          <a:bodyPr/>
          <a:lstStyle/>
          <a:p>
            <a:fld id="{015D31BB-C926-7A4C-B3DF-93667C15705A}" type="datetime1">
              <a:rPr lang="de-DE" sz="1600" smtClean="0">
                <a:latin typeface="Arial" panose="020B0604020202020204" pitchFamily="34" charset="0"/>
                <a:cs typeface="Arial" panose="020B0604020202020204" pitchFamily="34" charset="0"/>
              </a:rPr>
              <a:t>28.03.24</a:t>
            </a:fld>
            <a:endParaRPr lang="x-none" sz="1050" dirty="0">
              <a:latin typeface="Arial" panose="020B0604020202020204" pitchFamily="34" charset="0"/>
              <a:cs typeface="Arial" panose="020B0604020202020204" pitchFamily="34" charset="0"/>
            </a:endParaRPr>
          </a:p>
        </p:txBody>
      </p:sp>
      <p:sp>
        <p:nvSpPr>
          <p:cNvPr id="16" name="Slide Number Placeholder 15">
            <a:extLst>
              <a:ext uri="{FF2B5EF4-FFF2-40B4-BE49-F238E27FC236}">
                <a16:creationId xmlns:a16="http://schemas.microsoft.com/office/drawing/2014/main" id="{64259B15-BF1A-E4A9-4391-DABF3C8ADA1D}"/>
              </a:ext>
            </a:extLst>
          </p:cNvPr>
          <p:cNvSpPr>
            <a:spLocks noGrp="1"/>
          </p:cNvSpPr>
          <p:nvPr>
            <p:ph type="sldNum" sz="quarter" idx="12"/>
          </p:nvPr>
        </p:nvSpPr>
        <p:spPr>
          <a:xfrm>
            <a:off x="9448800" y="6496129"/>
            <a:ext cx="2743200" cy="365125"/>
          </a:xfrm>
        </p:spPr>
        <p:txBody>
          <a:bodyPr/>
          <a:lstStyle/>
          <a:p>
            <a:fld id="{BE5BD845-BFF7-724A-88D3-4E04361813C8}" type="slidenum">
              <a:rPr lang="x-none" sz="2000" smtClean="0">
                <a:latin typeface="Arial" panose="020B0604020202020204" pitchFamily="34" charset="0"/>
                <a:cs typeface="Arial" panose="020B0604020202020204" pitchFamily="34" charset="0"/>
              </a:rPr>
              <a:t>19</a:t>
            </a:fld>
            <a:endParaRPr lang="x-none" sz="2000" dirty="0">
              <a:latin typeface="Arial" panose="020B0604020202020204" pitchFamily="34" charset="0"/>
              <a:cs typeface="Arial" panose="020B0604020202020204" pitchFamily="34" charset="0"/>
            </a:endParaRPr>
          </a:p>
        </p:txBody>
      </p:sp>
      <p:grpSp>
        <p:nvGrpSpPr>
          <p:cNvPr id="54" name="Group 53">
            <a:extLst>
              <a:ext uri="{FF2B5EF4-FFF2-40B4-BE49-F238E27FC236}">
                <a16:creationId xmlns:a16="http://schemas.microsoft.com/office/drawing/2014/main" id="{CC20CA0D-A5D1-CF9E-3A99-02B4D363E3F4}"/>
              </a:ext>
            </a:extLst>
          </p:cNvPr>
          <p:cNvGrpSpPr>
            <a:grpSpLocks noChangeAspect="1"/>
          </p:cNvGrpSpPr>
          <p:nvPr/>
        </p:nvGrpSpPr>
        <p:grpSpPr>
          <a:xfrm>
            <a:off x="3210257" y="6328570"/>
            <a:ext cx="5397858" cy="425855"/>
            <a:chOff x="297089" y="5855279"/>
            <a:chExt cx="11719118" cy="924560"/>
          </a:xfrm>
        </p:grpSpPr>
        <p:pic>
          <p:nvPicPr>
            <p:cNvPr id="55" name="docshape8">
              <a:extLst>
                <a:ext uri="{FF2B5EF4-FFF2-40B4-BE49-F238E27FC236}">
                  <a16:creationId xmlns:a16="http://schemas.microsoft.com/office/drawing/2014/main" id="{C8D537E0-EEEC-8E7A-09B0-A46F690DF142}"/>
                </a:ext>
              </a:extLst>
            </p:cNvPr>
            <p:cNvPicPr>
              <a:picLocks noChangeAspect="1" noEditPoints="1" noChangeArrowheads="1" noChangeShapeType="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97089" y="5855279"/>
              <a:ext cx="1162720" cy="924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6" name="Group 55">
              <a:extLst>
                <a:ext uri="{FF2B5EF4-FFF2-40B4-BE49-F238E27FC236}">
                  <a16:creationId xmlns:a16="http://schemas.microsoft.com/office/drawing/2014/main" id="{71E0E91F-E6B2-A177-66C9-36587F4B4380}"/>
                </a:ext>
              </a:extLst>
            </p:cNvPr>
            <p:cNvGrpSpPr/>
            <p:nvPr/>
          </p:nvGrpSpPr>
          <p:grpSpPr>
            <a:xfrm>
              <a:off x="10679532" y="5996342"/>
              <a:ext cx="1336675" cy="549275"/>
              <a:chOff x="3726403" y="4704141"/>
              <a:chExt cx="1336675" cy="549275"/>
            </a:xfrm>
          </p:grpSpPr>
          <p:sp>
            <p:nvSpPr>
              <p:cNvPr id="62" name="docshape9">
                <a:extLst>
                  <a:ext uri="{FF2B5EF4-FFF2-40B4-BE49-F238E27FC236}">
                    <a16:creationId xmlns:a16="http://schemas.microsoft.com/office/drawing/2014/main" id="{B1D5D37B-A20D-80EC-2416-E20A07BC7425}"/>
                  </a:ext>
                </a:extLst>
              </p:cNvPr>
              <p:cNvSpPr>
                <a:spLocks noChangeAspect="1" noEditPoints="1" noChangeArrowheads="1" noChangeShapeType="1" noTextEdit="1"/>
              </p:cNvSpPr>
              <p:nvPr/>
            </p:nvSpPr>
            <p:spPr bwMode="auto">
              <a:xfrm>
                <a:off x="4336003" y="4820981"/>
                <a:ext cx="727075" cy="337820"/>
              </a:xfrm>
              <a:custGeom>
                <a:avLst/>
                <a:gdLst>
                  <a:gd name="T0" fmla="+- 0 5001 4951"/>
                  <a:gd name="T1" fmla="*/ T0 w 1145"/>
                  <a:gd name="T2" fmla="+- 0 13826 13714"/>
                  <a:gd name="T3" fmla="*/ 13826 h 532"/>
                  <a:gd name="T4" fmla="+- 0 5014 4951"/>
                  <a:gd name="T5" fmla="*/ T4 w 1145"/>
                  <a:gd name="T6" fmla="+- 0 13737 13714"/>
                  <a:gd name="T7" fmla="*/ 13737 h 532"/>
                  <a:gd name="T8" fmla="+- 0 5009 4951"/>
                  <a:gd name="T9" fmla="*/ T8 w 1145"/>
                  <a:gd name="T10" fmla="+- 0 13714 13714"/>
                  <a:gd name="T11" fmla="*/ 13714 h 532"/>
                  <a:gd name="T12" fmla="+- 0 4968 4951"/>
                  <a:gd name="T13" fmla="*/ T12 w 1145"/>
                  <a:gd name="T14" fmla="+- 0 13823 13714"/>
                  <a:gd name="T15" fmla="*/ 13823 h 532"/>
                  <a:gd name="T16" fmla="+- 0 5066 4951"/>
                  <a:gd name="T17" fmla="*/ T16 w 1145"/>
                  <a:gd name="T18" fmla="+- 0 13834 13714"/>
                  <a:gd name="T19" fmla="*/ 13834 h 532"/>
                  <a:gd name="T20" fmla="+- 0 4998 4951"/>
                  <a:gd name="T21" fmla="*/ T20 w 1145"/>
                  <a:gd name="T22" fmla="+- 0 13984 13714"/>
                  <a:gd name="T23" fmla="*/ 13984 h 532"/>
                  <a:gd name="T24" fmla="+- 0 4951 4951"/>
                  <a:gd name="T25" fmla="*/ T24 w 1145"/>
                  <a:gd name="T26" fmla="+- 0 14048 13714"/>
                  <a:gd name="T27" fmla="*/ 14048 h 532"/>
                  <a:gd name="T28" fmla="+- 0 5073 4951"/>
                  <a:gd name="T29" fmla="*/ T28 w 1145"/>
                  <a:gd name="T30" fmla="+- 0 14185 13714"/>
                  <a:gd name="T31" fmla="*/ 14185 h 532"/>
                  <a:gd name="T32" fmla="+- 0 5005 4951"/>
                  <a:gd name="T33" fmla="*/ T32 w 1145"/>
                  <a:gd name="T34" fmla="+- 0 14189 13714"/>
                  <a:gd name="T35" fmla="*/ 14189 h 532"/>
                  <a:gd name="T36" fmla="+- 0 5018 4951"/>
                  <a:gd name="T37" fmla="*/ T36 w 1145"/>
                  <a:gd name="T38" fmla="+- 0 14244 13714"/>
                  <a:gd name="T39" fmla="*/ 14244 h 532"/>
                  <a:gd name="T40" fmla="+- 0 5094 4951"/>
                  <a:gd name="T41" fmla="*/ T40 w 1145"/>
                  <a:gd name="T42" fmla="+- 0 14204 13714"/>
                  <a:gd name="T43" fmla="*/ 14204 h 532"/>
                  <a:gd name="T44" fmla="+- 0 5156 4951"/>
                  <a:gd name="T45" fmla="*/ T44 w 1145"/>
                  <a:gd name="T46" fmla="+- 0 13912 13714"/>
                  <a:gd name="T47" fmla="*/ 13912 h 532"/>
                  <a:gd name="T48" fmla="+- 0 5211 4951"/>
                  <a:gd name="T49" fmla="*/ T48 w 1145"/>
                  <a:gd name="T50" fmla="+- 0 14188 13714"/>
                  <a:gd name="T51" fmla="*/ 14188 h 532"/>
                  <a:gd name="T52" fmla="+- 0 5170 4951"/>
                  <a:gd name="T53" fmla="*/ T52 w 1145"/>
                  <a:gd name="T54" fmla="+- 0 14137 13714"/>
                  <a:gd name="T55" fmla="*/ 14137 h 532"/>
                  <a:gd name="T56" fmla="+- 0 5199 4951"/>
                  <a:gd name="T57" fmla="*/ T56 w 1145"/>
                  <a:gd name="T58" fmla="+- 0 14243 13714"/>
                  <a:gd name="T59" fmla="*/ 14243 h 532"/>
                  <a:gd name="T60" fmla="+- 0 5254 4951"/>
                  <a:gd name="T61" fmla="*/ T60 w 1145"/>
                  <a:gd name="T62" fmla="+- 0 13822 13714"/>
                  <a:gd name="T63" fmla="*/ 13822 h 532"/>
                  <a:gd name="T64" fmla="+- 0 5205 4951"/>
                  <a:gd name="T65" fmla="*/ T64 w 1145"/>
                  <a:gd name="T66" fmla="+- 0 13769 13714"/>
                  <a:gd name="T67" fmla="*/ 13769 h 532"/>
                  <a:gd name="T68" fmla="+- 0 5258 4951"/>
                  <a:gd name="T69" fmla="*/ T68 w 1145"/>
                  <a:gd name="T70" fmla="+- 0 13720 13714"/>
                  <a:gd name="T71" fmla="*/ 13720 h 532"/>
                  <a:gd name="T72" fmla="+- 0 5179 4951"/>
                  <a:gd name="T73" fmla="*/ T72 w 1145"/>
                  <a:gd name="T74" fmla="+- 0 13813 13714"/>
                  <a:gd name="T75" fmla="*/ 13813 h 532"/>
                  <a:gd name="T76" fmla="+- 0 5275 4951"/>
                  <a:gd name="T77" fmla="*/ T76 w 1145"/>
                  <a:gd name="T78" fmla="+- 0 13838 13714"/>
                  <a:gd name="T79" fmla="*/ 13838 h 532"/>
                  <a:gd name="T80" fmla="+- 0 5234 4951"/>
                  <a:gd name="T81" fmla="*/ T80 w 1145"/>
                  <a:gd name="T82" fmla="+- 0 13995 13714"/>
                  <a:gd name="T83" fmla="*/ 13995 h 532"/>
                  <a:gd name="T84" fmla="+- 0 5196 4951"/>
                  <a:gd name="T85" fmla="*/ T84 w 1145"/>
                  <a:gd name="T86" fmla="+- 0 13961 13714"/>
                  <a:gd name="T87" fmla="*/ 13961 h 532"/>
                  <a:gd name="T88" fmla="+- 0 5270 4951"/>
                  <a:gd name="T89" fmla="*/ T88 w 1145"/>
                  <a:gd name="T90" fmla="+- 0 13953 13714"/>
                  <a:gd name="T91" fmla="*/ 13953 h 532"/>
                  <a:gd name="T92" fmla="+- 0 5280 4951"/>
                  <a:gd name="T93" fmla="*/ T92 w 1145"/>
                  <a:gd name="T94" fmla="+- 0 14243 13714"/>
                  <a:gd name="T95" fmla="*/ 14243 h 532"/>
                  <a:gd name="T96" fmla="+- 0 5388 4951"/>
                  <a:gd name="T97" fmla="*/ T96 w 1145"/>
                  <a:gd name="T98" fmla="+- 0 13778 13714"/>
                  <a:gd name="T99" fmla="*/ 13778 h 532"/>
                  <a:gd name="T100" fmla="+- 0 5378 4951"/>
                  <a:gd name="T101" fmla="*/ T100 w 1145"/>
                  <a:gd name="T102" fmla="+- 0 13717 13714"/>
                  <a:gd name="T103" fmla="*/ 13717 h 532"/>
                  <a:gd name="T104" fmla="+- 0 5365 4951"/>
                  <a:gd name="T105" fmla="*/ T104 w 1145"/>
                  <a:gd name="T106" fmla="+- 0 13794 13714"/>
                  <a:gd name="T107" fmla="*/ 13794 h 532"/>
                  <a:gd name="T108" fmla="+- 0 5366 4951"/>
                  <a:gd name="T109" fmla="*/ T108 w 1145"/>
                  <a:gd name="T110" fmla="+- 0 13770 13714"/>
                  <a:gd name="T111" fmla="*/ 13770 h 532"/>
                  <a:gd name="T112" fmla="+- 0 5313 4951"/>
                  <a:gd name="T113" fmla="*/ T112 w 1145"/>
                  <a:gd name="T114" fmla="+- 0 13717 13714"/>
                  <a:gd name="T115" fmla="*/ 13717 h 532"/>
                  <a:gd name="T116" fmla="+- 0 5418 4951"/>
                  <a:gd name="T117" fmla="*/ T116 w 1145"/>
                  <a:gd name="T118" fmla="+- 0 14233 13714"/>
                  <a:gd name="T119" fmla="*/ 14233 h 532"/>
                  <a:gd name="T120" fmla="+- 0 5353 4951"/>
                  <a:gd name="T121" fmla="*/ T120 w 1145"/>
                  <a:gd name="T122" fmla="+- 0 14146 13714"/>
                  <a:gd name="T123" fmla="*/ 14146 h 532"/>
                  <a:gd name="T124" fmla="+- 0 5381 4951"/>
                  <a:gd name="T125" fmla="*/ T124 w 1145"/>
                  <a:gd name="T126" fmla="+- 0 14105 13714"/>
                  <a:gd name="T127" fmla="*/ 14105 h 532"/>
                  <a:gd name="T128" fmla="+- 0 5324 4951"/>
                  <a:gd name="T129" fmla="*/ T128 w 1145"/>
                  <a:gd name="T130" fmla="+- 0 14205 13714"/>
                  <a:gd name="T131" fmla="*/ 14205 h 532"/>
                  <a:gd name="T132" fmla="+- 0 5437 4951"/>
                  <a:gd name="T133" fmla="*/ T132 w 1145"/>
                  <a:gd name="T134" fmla="+- 0 13979 13714"/>
                  <a:gd name="T135" fmla="*/ 13979 h 532"/>
                  <a:gd name="T136" fmla="+- 0 5378 4951"/>
                  <a:gd name="T137" fmla="*/ T136 w 1145"/>
                  <a:gd name="T138" fmla="+- 0 14029 13714"/>
                  <a:gd name="T139" fmla="*/ 14029 h 532"/>
                  <a:gd name="T140" fmla="+- 0 5358 4951"/>
                  <a:gd name="T141" fmla="*/ T140 w 1145"/>
                  <a:gd name="T142" fmla="+- 0 13942 13714"/>
                  <a:gd name="T143" fmla="*/ 13942 h 532"/>
                  <a:gd name="T144" fmla="+- 0 5368 4951"/>
                  <a:gd name="T145" fmla="*/ T144 w 1145"/>
                  <a:gd name="T146" fmla="+- 0 13910 13714"/>
                  <a:gd name="T147" fmla="*/ 13910 h 532"/>
                  <a:gd name="T148" fmla="+- 0 5335 4951"/>
                  <a:gd name="T149" fmla="*/ T148 w 1145"/>
                  <a:gd name="T150" fmla="+- 0 14031 13714"/>
                  <a:gd name="T151" fmla="*/ 14031 h 532"/>
                  <a:gd name="T152" fmla="+- 0 5429 4951"/>
                  <a:gd name="T153" fmla="*/ T152 w 1145"/>
                  <a:gd name="T154" fmla="+- 0 14019 13714"/>
                  <a:gd name="T155" fmla="*/ 14019 h 532"/>
                  <a:gd name="T156" fmla="+- 0 5461 4951"/>
                  <a:gd name="T157" fmla="*/ T156 w 1145"/>
                  <a:gd name="T158" fmla="+- 0 14243 13714"/>
                  <a:gd name="T159" fmla="*/ 14243 h 532"/>
                  <a:gd name="T160" fmla="+- 0 5514 4951"/>
                  <a:gd name="T161" fmla="*/ T160 w 1145"/>
                  <a:gd name="T162" fmla="+- 0 13798 13714"/>
                  <a:gd name="T163" fmla="*/ 13798 h 532"/>
                  <a:gd name="T164" fmla="+- 0 5472 4951"/>
                  <a:gd name="T165" fmla="*/ T164 w 1145"/>
                  <a:gd name="T166" fmla="+- 0 13746 13714"/>
                  <a:gd name="T167" fmla="*/ 13746 h 532"/>
                  <a:gd name="T168" fmla="+- 0 5501 4951"/>
                  <a:gd name="T169" fmla="*/ T168 w 1145"/>
                  <a:gd name="T170" fmla="+- 0 13852 13714"/>
                  <a:gd name="T171" fmla="*/ 13852 h 532"/>
                  <a:gd name="T172" fmla="+- 0 5488 4951"/>
                  <a:gd name="T173" fmla="*/ T172 w 1145"/>
                  <a:gd name="T174" fmla="+- 0 13931 13714"/>
                  <a:gd name="T175" fmla="*/ 13931 h 532"/>
                  <a:gd name="T176" fmla="+- 0 5479 4951"/>
                  <a:gd name="T177" fmla="*/ T176 w 1145"/>
                  <a:gd name="T178" fmla="+- 0 13911 13714"/>
                  <a:gd name="T179" fmla="*/ 13911 h 532"/>
                  <a:gd name="T180" fmla="+- 0 5515 4951"/>
                  <a:gd name="T181" fmla="*/ T180 w 1145"/>
                  <a:gd name="T182" fmla="+- 0 14001 13714"/>
                  <a:gd name="T183" fmla="*/ 14001 h 532"/>
                  <a:gd name="T184" fmla="+- 0 5490 4951"/>
                  <a:gd name="T185" fmla="*/ T184 w 1145"/>
                  <a:gd name="T186" fmla="+- 0 14051 13714"/>
                  <a:gd name="T187" fmla="*/ 14051 h 532"/>
                  <a:gd name="T188" fmla="+- 0 5545 4951"/>
                  <a:gd name="T189" fmla="*/ T188 w 1145"/>
                  <a:gd name="T190" fmla="+- 0 13852 13714"/>
                  <a:gd name="T191" fmla="*/ 13852 h 532"/>
                  <a:gd name="T192" fmla="+- 0 5631 4951"/>
                  <a:gd name="T193" fmla="*/ T192 w 1145"/>
                  <a:gd name="T194" fmla="+- 0 13914 13714"/>
                  <a:gd name="T195" fmla="*/ 13914 h 532"/>
                  <a:gd name="T196" fmla="+- 0 5631 4951"/>
                  <a:gd name="T197" fmla="*/ T196 w 1145"/>
                  <a:gd name="T198" fmla="+- 0 13942 13714"/>
                  <a:gd name="T199" fmla="*/ 13942 h 532"/>
                  <a:gd name="T200" fmla="+- 0 5647 4951"/>
                  <a:gd name="T201" fmla="*/ T200 w 1145"/>
                  <a:gd name="T202" fmla="+- 0 13987 13714"/>
                  <a:gd name="T203" fmla="*/ 13987 h 532"/>
                  <a:gd name="T204" fmla="+- 0 5677 4951"/>
                  <a:gd name="T205" fmla="*/ T204 w 1145"/>
                  <a:gd name="T206" fmla="+- 0 13912 13714"/>
                  <a:gd name="T207" fmla="*/ 13912 h 532"/>
                  <a:gd name="T208" fmla="+- 0 5880 4951"/>
                  <a:gd name="T209" fmla="*/ T208 w 1145"/>
                  <a:gd name="T210" fmla="+- 0 14024 13714"/>
                  <a:gd name="T211" fmla="*/ 14024 h 532"/>
                  <a:gd name="T212" fmla="+- 0 5801 4951"/>
                  <a:gd name="T213" fmla="*/ T212 w 1145"/>
                  <a:gd name="T214" fmla="+- 0 14048 13714"/>
                  <a:gd name="T215" fmla="*/ 14048 h 532"/>
                  <a:gd name="T216" fmla="+- 0 5964 4951"/>
                  <a:gd name="T217" fmla="*/ T216 w 1145"/>
                  <a:gd name="T218" fmla="+- 0 13991 13714"/>
                  <a:gd name="T219" fmla="*/ 13991 h 532"/>
                  <a:gd name="T220" fmla="+- 0 5968 4951"/>
                  <a:gd name="T221" fmla="*/ T220 w 1145"/>
                  <a:gd name="T222" fmla="+- 0 13915 13714"/>
                  <a:gd name="T223" fmla="*/ 13915 h 532"/>
                  <a:gd name="T224" fmla="+- 0 5944 4951"/>
                  <a:gd name="T225" fmla="*/ T224 w 1145"/>
                  <a:gd name="T226" fmla="+- 0 13934 13714"/>
                  <a:gd name="T227" fmla="*/ 13934 h 532"/>
                  <a:gd name="T228" fmla="+- 0 5928 4951"/>
                  <a:gd name="T229" fmla="*/ T228 w 1145"/>
                  <a:gd name="T230" fmla="+- 0 13991 13714"/>
                  <a:gd name="T231" fmla="*/ 13991 h 532"/>
                  <a:gd name="T232" fmla="+- 0 6000 4951"/>
                  <a:gd name="T233" fmla="*/ T232 w 1145"/>
                  <a:gd name="T234" fmla="+- 0 14048 13714"/>
                  <a:gd name="T235" fmla="*/ 14048 h 532"/>
                  <a:gd name="T236" fmla="+- 0 6017 4951"/>
                  <a:gd name="T237" fmla="*/ T236 w 1145"/>
                  <a:gd name="T238" fmla="+- 0 13912 13714"/>
                  <a:gd name="T239" fmla="*/ 13912 h 53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 ang="0">
                    <a:pos x="T233" y="T235"/>
                  </a:cxn>
                  <a:cxn ang="0">
                    <a:pos x="T237" y="T239"/>
                  </a:cxn>
                </a:cxnLst>
                <a:rect l="0" t="0" r="r" b="b"/>
                <a:pathLst>
                  <a:path w="1145" h="532">
                    <a:moveTo>
                      <a:pt x="115" y="63"/>
                    </a:moveTo>
                    <a:lnTo>
                      <a:pt x="63" y="63"/>
                    </a:lnTo>
                    <a:lnTo>
                      <a:pt x="66" y="85"/>
                    </a:lnTo>
                    <a:lnTo>
                      <a:pt x="87" y="85"/>
                    </a:lnTo>
                    <a:lnTo>
                      <a:pt x="87" y="116"/>
                    </a:lnTo>
                    <a:lnTo>
                      <a:pt x="82" y="119"/>
                    </a:lnTo>
                    <a:lnTo>
                      <a:pt x="77" y="120"/>
                    </a:lnTo>
                    <a:lnTo>
                      <a:pt x="63" y="120"/>
                    </a:lnTo>
                    <a:lnTo>
                      <a:pt x="55" y="117"/>
                    </a:lnTo>
                    <a:lnTo>
                      <a:pt x="50" y="112"/>
                    </a:lnTo>
                    <a:lnTo>
                      <a:pt x="46" y="106"/>
                    </a:lnTo>
                    <a:lnTo>
                      <a:pt x="42" y="97"/>
                    </a:lnTo>
                    <a:lnTo>
                      <a:pt x="40" y="86"/>
                    </a:lnTo>
                    <a:lnTo>
                      <a:pt x="40" y="73"/>
                    </a:lnTo>
                    <a:lnTo>
                      <a:pt x="40" y="59"/>
                    </a:lnTo>
                    <a:lnTo>
                      <a:pt x="42" y="47"/>
                    </a:lnTo>
                    <a:lnTo>
                      <a:pt x="46" y="37"/>
                    </a:lnTo>
                    <a:lnTo>
                      <a:pt x="51" y="29"/>
                    </a:lnTo>
                    <a:lnTo>
                      <a:pt x="56" y="25"/>
                    </a:lnTo>
                    <a:lnTo>
                      <a:pt x="63" y="23"/>
                    </a:lnTo>
                    <a:lnTo>
                      <a:pt x="81" y="23"/>
                    </a:lnTo>
                    <a:lnTo>
                      <a:pt x="90" y="26"/>
                    </a:lnTo>
                    <a:lnTo>
                      <a:pt x="99" y="33"/>
                    </a:lnTo>
                    <a:lnTo>
                      <a:pt x="108" y="23"/>
                    </a:lnTo>
                    <a:lnTo>
                      <a:pt x="114" y="16"/>
                    </a:lnTo>
                    <a:lnTo>
                      <a:pt x="104" y="9"/>
                    </a:lnTo>
                    <a:lnTo>
                      <a:pt x="94" y="4"/>
                    </a:lnTo>
                    <a:lnTo>
                      <a:pt x="83" y="1"/>
                    </a:lnTo>
                    <a:lnTo>
                      <a:pt x="71" y="0"/>
                    </a:lnTo>
                    <a:lnTo>
                      <a:pt x="58" y="0"/>
                    </a:lnTo>
                    <a:lnTo>
                      <a:pt x="47" y="3"/>
                    </a:lnTo>
                    <a:lnTo>
                      <a:pt x="38" y="10"/>
                    </a:lnTo>
                    <a:lnTo>
                      <a:pt x="25" y="21"/>
                    </a:lnTo>
                    <a:lnTo>
                      <a:pt x="16" y="35"/>
                    </a:lnTo>
                    <a:lnTo>
                      <a:pt x="11" y="52"/>
                    </a:lnTo>
                    <a:lnTo>
                      <a:pt x="9" y="72"/>
                    </a:lnTo>
                    <a:lnTo>
                      <a:pt x="10" y="85"/>
                    </a:lnTo>
                    <a:lnTo>
                      <a:pt x="10" y="86"/>
                    </a:lnTo>
                    <a:lnTo>
                      <a:pt x="13" y="98"/>
                    </a:lnTo>
                    <a:lnTo>
                      <a:pt x="17" y="109"/>
                    </a:lnTo>
                    <a:lnTo>
                      <a:pt x="24" y="119"/>
                    </a:lnTo>
                    <a:lnTo>
                      <a:pt x="33" y="128"/>
                    </a:lnTo>
                    <a:lnTo>
                      <a:pt x="43" y="135"/>
                    </a:lnTo>
                    <a:lnTo>
                      <a:pt x="56" y="139"/>
                    </a:lnTo>
                    <a:lnTo>
                      <a:pt x="70" y="140"/>
                    </a:lnTo>
                    <a:lnTo>
                      <a:pt x="82" y="139"/>
                    </a:lnTo>
                    <a:lnTo>
                      <a:pt x="93" y="137"/>
                    </a:lnTo>
                    <a:lnTo>
                      <a:pt x="104" y="133"/>
                    </a:lnTo>
                    <a:lnTo>
                      <a:pt x="115" y="128"/>
                    </a:lnTo>
                    <a:lnTo>
                      <a:pt x="115" y="120"/>
                    </a:lnTo>
                    <a:lnTo>
                      <a:pt x="115" y="63"/>
                    </a:lnTo>
                    <a:close/>
                    <a:moveTo>
                      <a:pt x="117" y="334"/>
                    </a:moveTo>
                    <a:lnTo>
                      <a:pt x="107" y="302"/>
                    </a:lnTo>
                    <a:lnTo>
                      <a:pt x="99" y="279"/>
                    </a:lnTo>
                    <a:lnTo>
                      <a:pt x="83" y="228"/>
                    </a:lnTo>
                    <a:lnTo>
                      <a:pt x="74" y="198"/>
                    </a:lnTo>
                    <a:lnTo>
                      <a:pt x="71" y="198"/>
                    </a:lnTo>
                    <a:lnTo>
                      <a:pt x="71" y="279"/>
                    </a:lnTo>
                    <a:lnTo>
                      <a:pt x="45" y="279"/>
                    </a:lnTo>
                    <a:lnTo>
                      <a:pt x="47" y="270"/>
                    </a:lnTo>
                    <a:lnTo>
                      <a:pt x="49" y="264"/>
                    </a:lnTo>
                    <a:lnTo>
                      <a:pt x="52" y="254"/>
                    </a:lnTo>
                    <a:lnTo>
                      <a:pt x="54" y="244"/>
                    </a:lnTo>
                    <a:lnTo>
                      <a:pt x="58" y="228"/>
                    </a:lnTo>
                    <a:lnTo>
                      <a:pt x="62" y="245"/>
                    </a:lnTo>
                    <a:lnTo>
                      <a:pt x="67" y="265"/>
                    </a:lnTo>
                    <a:lnTo>
                      <a:pt x="71" y="279"/>
                    </a:lnTo>
                    <a:lnTo>
                      <a:pt x="71" y="198"/>
                    </a:lnTo>
                    <a:lnTo>
                      <a:pt x="44" y="198"/>
                    </a:lnTo>
                    <a:lnTo>
                      <a:pt x="0" y="334"/>
                    </a:lnTo>
                    <a:lnTo>
                      <a:pt x="28" y="334"/>
                    </a:lnTo>
                    <a:lnTo>
                      <a:pt x="38" y="302"/>
                    </a:lnTo>
                    <a:lnTo>
                      <a:pt x="78" y="302"/>
                    </a:lnTo>
                    <a:lnTo>
                      <a:pt x="87" y="334"/>
                    </a:lnTo>
                    <a:lnTo>
                      <a:pt x="117" y="334"/>
                    </a:lnTo>
                    <a:close/>
                    <a:moveTo>
                      <a:pt x="166" y="393"/>
                    </a:moveTo>
                    <a:lnTo>
                      <a:pt x="138" y="393"/>
                    </a:lnTo>
                    <a:lnTo>
                      <a:pt x="127" y="445"/>
                    </a:lnTo>
                    <a:lnTo>
                      <a:pt x="124" y="457"/>
                    </a:lnTo>
                    <a:lnTo>
                      <a:pt x="122" y="471"/>
                    </a:lnTo>
                    <a:lnTo>
                      <a:pt x="120" y="483"/>
                    </a:lnTo>
                    <a:lnTo>
                      <a:pt x="119" y="490"/>
                    </a:lnTo>
                    <a:lnTo>
                      <a:pt x="116" y="467"/>
                    </a:lnTo>
                    <a:lnTo>
                      <a:pt x="112" y="448"/>
                    </a:lnTo>
                    <a:lnTo>
                      <a:pt x="110" y="436"/>
                    </a:lnTo>
                    <a:lnTo>
                      <a:pt x="101" y="393"/>
                    </a:lnTo>
                    <a:lnTo>
                      <a:pt x="71" y="393"/>
                    </a:lnTo>
                    <a:lnTo>
                      <a:pt x="58" y="450"/>
                    </a:lnTo>
                    <a:lnTo>
                      <a:pt x="56" y="462"/>
                    </a:lnTo>
                    <a:lnTo>
                      <a:pt x="54" y="475"/>
                    </a:lnTo>
                    <a:lnTo>
                      <a:pt x="53" y="485"/>
                    </a:lnTo>
                    <a:lnTo>
                      <a:pt x="52" y="492"/>
                    </a:lnTo>
                    <a:lnTo>
                      <a:pt x="51" y="488"/>
                    </a:lnTo>
                    <a:lnTo>
                      <a:pt x="50" y="479"/>
                    </a:lnTo>
                    <a:lnTo>
                      <a:pt x="48" y="465"/>
                    </a:lnTo>
                    <a:lnTo>
                      <a:pt x="45" y="447"/>
                    </a:lnTo>
                    <a:lnTo>
                      <a:pt x="33" y="393"/>
                    </a:lnTo>
                    <a:lnTo>
                      <a:pt x="4" y="393"/>
                    </a:lnTo>
                    <a:lnTo>
                      <a:pt x="36" y="530"/>
                    </a:lnTo>
                    <a:lnTo>
                      <a:pt x="67" y="530"/>
                    </a:lnTo>
                    <a:lnTo>
                      <a:pt x="75" y="492"/>
                    </a:lnTo>
                    <a:lnTo>
                      <a:pt x="83" y="455"/>
                    </a:lnTo>
                    <a:lnTo>
                      <a:pt x="85" y="436"/>
                    </a:lnTo>
                    <a:lnTo>
                      <a:pt x="86" y="441"/>
                    </a:lnTo>
                    <a:lnTo>
                      <a:pt x="87" y="450"/>
                    </a:lnTo>
                    <a:lnTo>
                      <a:pt x="89" y="462"/>
                    </a:lnTo>
                    <a:lnTo>
                      <a:pt x="92" y="475"/>
                    </a:lnTo>
                    <a:lnTo>
                      <a:pt x="104" y="530"/>
                    </a:lnTo>
                    <a:lnTo>
                      <a:pt x="134" y="530"/>
                    </a:lnTo>
                    <a:lnTo>
                      <a:pt x="143" y="490"/>
                    </a:lnTo>
                    <a:lnTo>
                      <a:pt x="166" y="393"/>
                    </a:lnTo>
                    <a:close/>
                    <a:moveTo>
                      <a:pt x="205" y="198"/>
                    </a:moveTo>
                    <a:lnTo>
                      <a:pt x="107" y="198"/>
                    </a:lnTo>
                    <a:lnTo>
                      <a:pt x="107" y="221"/>
                    </a:lnTo>
                    <a:lnTo>
                      <a:pt x="141" y="221"/>
                    </a:lnTo>
                    <a:lnTo>
                      <a:pt x="141" y="334"/>
                    </a:lnTo>
                    <a:lnTo>
                      <a:pt x="168" y="334"/>
                    </a:lnTo>
                    <a:lnTo>
                      <a:pt x="168" y="221"/>
                    </a:lnTo>
                    <a:lnTo>
                      <a:pt x="201" y="221"/>
                    </a:lnTo>
                    <a:lnTo>
                      <a:pt x="205" y="198"/>
                    </a:lnTo>
                    <a:close/>
                    <a:moveTo>
                      <a:pt x="218" y="116"/>
                    </a:moveTo>
                    <a:lnTo>
                      <a:pt x="169" y="116"/>
                    </a:lnTo>
                    <a:lnTo>
                      <a:pt x="169" y="3"/>
                    </a:lnTo>
                    <a:lnTo>
                      <a:pt x="141" y="3"/>
                    </a:lnTo>
                    <a:lnTo>
                      <a:pt x="141" y="138"/>
                    </a:lnTo>
                    <a:lnTo>
                      <a:pt x="213" y="138"/>
                    </a:lnTo>
                    <a:lnTo>
                      <a:pt x="218" y="116"/>
                    </a:lnTo>
                    <a:close/>
                    <a:moveTo>
                      <a:pt x="278" y="529"/>
                    </a:moveTo>
                    <a:lnTo>
                      <a:pt x="268" y="497"/>
                    </a:lnTo>
                    <a:lnTo>
                      <a:pt x="260" y="474"/>
                    </a:lnTo>
                    <a:lnTo>
                      <a:pt x="244" y="423"/>
                    </a:lnTo>
                    <a:lnTo>
                      <a:pt x="235" y="393"/>
                    </a:lnTo>
                    <a:lnTo>
                      <a:pt x="232" y="393"/>
                    </a:lnTo>
                    <a:lnTo>
                      <a:pt x="232" y="474"/>
                    </a:lnTo>
                    <a:lnTo>
                      <a:pt x="206" y="474"/>
                    </a:lnTo>
                    <a:lnTo>
                      <a:pt x="208" y="465"/>
                    </a:lnTo>
                    <a:lnTo>
                      <a:pt x="210" y="459"/>
                    </a:lnTo>
                    <a:lnTo>
                      <a:pt x="213" y="448"/>
                    </a:lnTo>
                    <a:lnTo>
                      <a:pt x="215" y="439"/>
                    </a:lnTo>
                    <a:lnTo>
                      <a:pt x="219" y="423"/>
                    </a:lnTo>
                    <a:lnTo>
                      <a:pt x="223" y="441"/>
                    </a:lnTo>
                    <a:lnTo>
                      <a:pt x="228" y="460"/>
                    </a:lnTo>
                    <a:lnTo>
                      <a:pt x="232" y="474"/>
                    </a:lnTo>
                    <a:lnTo>
                      <a:pt x="232" y="393"/>
                    </a:lnTo>
                    <a:lnTo>
                      <a:pt x="205" y="393"/>
                    </a:lnTo>
                    <a:lnTo>
                      <a:pt x="161" y="529"/>
                    </a:lnTo>
                    <a:lnTo>
                      <a:pt x="189" y="529"/>
                    </a:lnTo>
                    <a:lnTo>
                      <a:pt x="199" y="497"/>
                    </a:lnTo>
                    <a:lnTo>
                      <a:pt x="239" y="497"/>
                    </a:lnTo>
                    <a:lnTo>
                      <a:pt x="248" y="529"/>
                    </a:lnTo>
                    <a:lnTo>
                      <a:pt x="278" y="529"/>
                    </a:lnTo>
                    <a:close/>
                    <a:moveTo>
                      <a:pt x="341" y="70"/>
                    </a:moveTo>
                    <a:lnTo>
                      <a:pt x="337" y="41"/>
                    </a:lnTo>
                    <a:lnTo>
                      <a:pt x="327" y="22"/>
                    </a:lnTo>
                    <a:lnTo>
                      <a:pt x="325" y="19"/>
                    </a:lnTo>
                    <a:lnTo>
                      <a:pt x="310" y="8"/>
                    </a:lnTo>
                    <a:lnTo>
                      <a:pt x="310" y="57"/>
                    </a:lnTo>
                    <a:lnTo>
                      <a:pt x="310" y="71"/>
                    </a:lnTo>
                    <a:lnTo>
                      <a:pt x="308" y="93"/>
                    </a:lnTo>
                    <a:lnTo>
                      <a:pt x="303" y="108"/>
                    </a:lnTo>
                    <a:lnTo>
                      <a:pt x="295" y="117"/>
                    </a:lnTo>
                    <a:lnTo>
                      <a:pt x="283" y="120"/>
                    </a:lnTo>
                    <a:lnTo>
                      <a:pt x="276" y="120"/>
                    </a:lnTo>
                    <a:lnTo>
                      <a:pt x="271" y="118"/>
                    </a:lnTo>
                    <a:lnTo>
                      <a:pt x="266" y="115"/>
                    </a:lnTo>
                    <a:lnTo>
                      <a:pt x="261" y="109"/>
                    </a:lnTo>
                    <a:lnTo>
                      <a:pt x="257" y="100"/>
                    </a:lnTo>
                    <a:lnTo>
                      <a:pt x="255" y="87"/>
                    </a:lnTo>
                    <a:lnTo>
                      <a:pt x="254" y="71"/>
                    </a:lnTo>
                    <a:lnTo>
                      <a:pt x="254" y="55"/>
                    </a:lnTo>
                    <a:lnTo>
                      <a:pt x="256" y="43"/>
                    </a:lnTo>
                    <a:lnTo>
                      <a:pt x="265" y="27"/>
                    </a:lnTo>
                    <a:lnTo>
                      <a:pt x="273" y="22"/>
                    </a:lnTo>
                    <a:lnTo>
                      <a:pt x="297" y="22"/>
                    </a:lnTo>
                    <a:lnTo>
                      <a:pt x="304" y="32"/>
                    </a:lnTo>
                    <a:lnTo>
                      <a:pt x="306" y="39"/>
                    </a:lnTo>
                    <a:lnTo>
                      <a:pt x="308" y="47"/>
                    </a:lnTo>
                    <a:lnTo>
                      <a:pt x="310" y="57"/>
                    </a:lnTo>
                    <a:lnTo>
                      <a:pt x="310" y="8"/>
                    </a:lnTo>
                    <a:lnTo>
                      <a:pt x="307" y="6"/>
                    </a:lnTo>
                    <a:lnTo>
                      <a:pt x="283" y="1"/>
                    </a:lnTo>
                    <a:lnTo>
                      <a:pt x="272" y="1"/>
                    </a:lnTo>
                    <a:lnTo>
                      <a:pt x="263" y="3"/>
                    </a:lnTo>
                    <a:lnTo>
                      <a:pt x="255" y="8"/>
                    </a:lnTo>
                    <a:lnTo>
                      <a:pt x="241" y="18"/>
                    </a:lnTo>
                    <a:lnTo>
                      <a:pt x="232" y="32"/>
                    </a:lnTo>
                    <a:lnTo>
                      <a:pt x="226" y="50"/>
                    </a:lnTo>
                    <a:lnTo>
                      <a:pt x="224" y="71"/>
                    </a:lnTo>
                    <a:lnTo>
                      <a:pt x="225" y="85"/>
                    </a:lnTo>
                    <a:lnTo>
                      <a:pt x="228" y="99"/>
                    </a:lnTo>
                    <a:lnTo>
                      <a:pt x="233" y="111"/>
                    </a:lnTo>
                    <a:lnTo>
                      <a:pt x="239" y="121"/>
                    </a:lnTo>
                    <a:lnTo>
                      <a:pt x="248" y="130"/>
                    </a:lnTo>
                    <a:lnTo>
                      <a:pt x="258" y="136"/>
                    </a:lnTo>
                    <a:lnTo>
                      <a:pt x="270" y="139"/>
                    </a:lnTo>
                    <a:lnTo>
                      <a:pt x="284" y="141"/>
                    </a:lnTo>
                    <a:lnTo>
                      <a:pt x="295" y="141"/>
                    </a:lnTo>
                    <a:lnTo>
                      <a:pt x="303" y="139"/>
                    </a:lnTo>
                    <a:lnTo>
                      <a:pt x="311" y="134"/>
                    </a:lnTo>
                    <a:lnTo>
                      <a:pt x="324" y="124"/>
                    </a:lnTo>
                    <a:lnTo>
                      <a:pt x="327" y="120"/>
                    </a:lnTo>
                    <a:lnTo>
                      <a:pt x="333" y="110"/>
                    </a:lnTo>
                    <a:lnTo>
                      <a:pt x="339" y="91"/>
                    </a:lnTo>
                    <a:lnTo>
                      <a:pt x="341" y="70"/>
                    </a:lnTo>
                    <a:close/>
                    <a:moveTo>
                      <a:pt x="352" y="334"/>
                    </a:moveTo>
                    <a:lnTo>
                      <a:pt x="344" y="239"/>
                    </a:lnTo>
                    <a:lnTo>
                      <a:pt x="340" y="198"/>
                    </a:lnTo>
                    <a:lnTo>
                      <a:pt x="305" y="198"/>
                    </a:lnTo>
                    <a:lnTo>
                      <a:pt x="285" y="273"/>
                    </a:lnTo>
                    <a:lnTo>
                      <a:pt x="283" y="281"/>
                    </a:lnTo>
                    <a:lnTo>
                      <a:pt x="282" y="288"/>
                    </a:lnTo>
                    <a:lnTo>
                      <a:pt x="281" y="281"/>
                    </a:lnTo>
                    <a:lnTo>
                      <a:pt x="280" y="276"/>
                    </a:lnTo>
                    <a:lnTo>
                      <a:pt x="270" y="239"/>
                    </a:lnTo>
                    <a:lnTo>
                      <a:pt x="260" y="198"/>
                    </a:lnTo>
                    <a:lnTo>
                      <a:pt x="225" y="198"/>
                    </a:lnTo>
                    <a:lnTo>
                      <a:pt x="212" y="334"/>
                    </a:lnTo>
                    <a:lnTo>
                      <a:pt x="239" y="334"/>
                    </a:lnTo>
                    <a:lnTo>
                      <a:pt x="244" y="256"/>
                    </a:lnTo>
                    <a:lnTo>
                      <a:pt x="245" y="247"/>
                    </a:lnTo>
                    <a:lnTo>
                      <a:pt x="245" y="239"/>
                    </a:lnTo>
                    <a:lnTo>
                      <a:pt x="246" y="247"/>
                    </a:lnTo>
                    <a:lnTo>
                      <a:pt x="248" y="256"/>
                    </a:lnTo>
                    <a:lnTo>
                      <a:pt x="250" y="263"/>
                    </a:lnTo>
                    <a:lnTo>
                      <a:pt x="270" y="334"/>
                    </a:lnTo>
                    <a:lnTo>
                      <a:pt x="293" y="334"/>
                    </a:lnTo>
                    <a:lnTo>
                      <a:pt x="306" y="288"/>
                    </a:lnTo>
                    <a:lnTo>
                      <a:pt x="317" y="251"/>
                    </a:lnTo>
                    <a:lnTo>
                      <a:pt x="318" y="246"/>
                    </a:lnTo>
                    <a:lnTo>
                      <a:pt x="319" y="239"/>
                    </a:lnTo>
                    <a:lnTo>
                      <a:pt x="319" y="247"/>
                    </a:lnTo>
                    <a:lnTo>
                      <a:pt x="320" y="256"/>
                    </a:lnTo>
                    <a:lnTo>
                      <a:pt x="325" y="334"/>
                    </a:lnTo>
                    <a:lnTo>
                      <a:pt x="352" y="334"/>
                    </a:lnTo>
                    <a:close/>
                    <a:moveTo>
                      <a:pt x="366" y="393"/>
                    </a:moveTo>
                    <a:lnTo>
                      <a:pt x="268" y="393"/>
                    </a:lnTo>
                    <a:lnTo>
                      <a:pt x="268" y="416"/>
                    </a:lnTo>
                    <a:lnTo>
                      <a:pt x="302" y="416"/>
                    </a:lnTo>
                    <a:lnTo>
                      <a:pt x="302" y="529"/>
                    </a:lnTo>
                    <a:lnTo>
                      <a:pt x="329" y="529"/>
                    </a:lnTo>
                    <a:lnTo>
                      <a:pt x="329" y="416"/>
                    </a:lnTo>
                    <a:lnTo>
                      <a:pt x="362" y="416"/>
                    </a:lnTo>
                    <a:lnTo>
                      <a:pt x="366" y="393"/>
                    </a:lnTo>
                    <a:close/>
                    <a:moveTo>
                      <a:pt x="458" y="101"/>
                    </a:moveTo>
                    <a:lnTo>
                      <a:pt x="456" y="88"/>
                    </a:lnTo>
                    <a:lnTo>
                      <a:pt x="451" y="79"/>
                    </a:lnTo>
                    <a:lnTo>
                      <a:pt x="442" y="71"/>
                    </a:lnTo>
                    <a:lnTo>
                      <a:pt x="431" y="66"/>
                    </a:lnTo>
                    <a:lnTo>
                      <a:pt x="437" y="64"/>
                    </a:lnTo>
                    <a:lnTo>
                      <a:pt x="440" y="63"/>
                    </a:lnTo>
                    <a:lnTo>
                      <a:pt x="443" y="59"/>
                    </a:lnTo>
                    <a:lnTo>
                      <a:pt x="446" y="57"/>
                    </a:lnTo>
                    <a:lnTo>
                      <a:pt x="450" y="54"/>
                    </a:lnTo>
                    <a:lnTo>
                      <a:pt x="453" y="46"/>
                    </a:lnTo>
                    <a:lnTo>
                      <a:pt x="453" y="27"/>
                    </a:lnTo>
                    <a:lnTo>
                      <a:pt x="452" y="26"/>
                    </a:lnTo>
                    <a:lnTo>
                      <a:pt x="449" y="19"/>
                    </a:lnTo>
                    <a:lnTo>
                      <a:pt x="433" y="5"/>
                    </a:lnTo>
                    <a:lnTo>
                      <a:pt x="427" y="3"/>
                    </a:lnTo>
                    <a:lnTo>
                      <a:pt x="427" y="89"/>
                    </a:lnTo>
                    <a:lnTo>
                      <a:pt x="427" y="104"/>
                    </a:lnTo>
                    <a:lnTo>
                      <a:pt x="424" y="110"/>
                    </a:lnTo>
                    <a:lnTo>
                      <a:pt x="420" y="113"/>
                    </a:lnTo>
                    <a:lnTo>
                      <a:pt x="417" y="115"/>
                    </a:lnTo>
                    <a:lnTo>
                      <a:pt x="413" y="116"/>
                    </a:lnTo>
                    <a:lnTo>
                      <a:pt x="390" y="116"/>
                    </a:lnTo>
                    <a:lnTo>
                      <a:pt x="390" y="79"/>
                    </a:lnTo>
                    <a:lnTo>
                      <a:pt x="412" y="79"/>
                    </a:lnTo>
                    <a:lnTo>
                      <a:pt x="414" y="80"/>
                    </a:lnTo>
                    <a:lnTo>
                      <a:pt x="423" y="82"/>
                    </a:lnTo>
                    <a:lnTo>
                      <a:pt x="427" y="89"/>
                    </a:lnTo>
                    <a:lnTo>
                      <a:pt x="427" y="3"/>
                    </a:lnTo>
                    <a:lnTo>
                      <a:pt x="425" y="3"/>
                    </a:lnTo>
                    <a:lnTo>
                      <a:pt x="424" y="3"/>
                    </a:lnTo>
                    <a:lnTo>
                      <a:pt x="424" y="36"/>
                    </a:lnTo>
                    <a:lnTo>
                      <a:pt x="424" y="47"/>
                    </a:lnTo>
                    <a:lnTo>
                      <a:pt x="421" y="53"/>
                    </a:lnTo>
                    <a:lnTo>
                      <a:pt x="417" y="55"/>
                    </a:lnTo>
                    <a:lnTo>
                      <a:pt x="415" y="56"/>
                    </a:lnTo>
                    <a:lnTo>
                      <a:pt x="412" y="57"/>
                    </a:lnTo>
                    <a:lnTo>
                      <a:pt x="389" y="57"/>
                    </a:lnTo>
                    <a:lnTo>
                      <a:pt x="389" y="26"/>
                    </a:lnTo>
                    <a:lnTo>
                      <a:pt x="411" y="26"/>
                    </a:lnTo>
                    <a:lnTo>
                      <a:pt x="414" y="27"/>
                    </a:lnTo>
                    <a:lnTo>
                      <a:pt x="416" y="28"/>
                    </a:lnTo>
                    <a:lnTo>
                      <a:pt x="421" y="30"/>
                    </a:lnTo>
                    <a:lnTo>
                      <a:pt x="424" y="36"/>
                    </a:lnTo>
                    <a:lnTo>
                      <a:pt x="424" y="3"/>
                    </a:lnTo>
                    <a:lnTo>
                      <a:pt x="362" y="3"/>
                    </a:lnTo>
                    <a:lnTo>
                      <a:pt x="362" y="138"/>
                    </a:lnTo>
                    <a:lnTo>
                      <a:pt x="412" y="138"/>
                    </a:lnTo>
                    <a:lnTo>
                      <a:pt x="418" y="138"/>
                    </a:lnTo>
                    <a:lnTo>
                      <a:pt x="422" y="138"/>
                    </a:lnTo>
                    <a:lnTo>
                      <a:pt x="438" y="134"/>
                    </a:lnTo>
                    <a:lnTo>
                      <a:pt x="449" y="126"/>
                    </a:lnTo>
                    <a:lnTo>
                      <a:pt x="455" y="116"/>
                    </a:lnTo>
                    <a:lnTo>
                      <a:pt x="456" y="114"/>
                    </a:lnTo>
                    <a:lnTo>
                      <a:pt x="458" y="101"/>
                    </a:lnTo>
                    <a:close/>
                    <a:moveTo>
                      <a:pt x="467" y="519"/>
                    </a:moveTo>
                    <a:lnTo>
                      <a:pt x="461" y="511"/>
                    </a:lnTo>
                    <a:lnTo>
                      <a:pt x="455" y="502"/>
                    </a:lnTo>
                    <a:lnTo>
                      <a:pt x="447" y="508"/>
                    </a:lnTo>
                    <a:lnTo>
                      <a:pt x="440" y="511"/>
                    </a:lnTo>
                    <a:lnTo>
                      <a:pt x="420" y="511"/>
                    </a:lnTo>
                    <a:lnTo>
                      <a:pt x="411" y="505"/>
                    </a:lnTo>
                    <a:lnTo>
                      <a:pt x="401" y="488"/>
                    </a:lnTo>
                    <a:lnTo>
                      <a:pt x="400" y="478"/>
                    </a:lnTo>
                    <a:lnTo>
                      <a:pt x="400" y="443"/>
                    </a:lnTo>
                    <a:lnTo>
                      <a:pt x="402" y="432"/>
                    </a:lnTo>
                    <a:lnTo>
                      <a:pt x="412" y="417"/>
                    </a:lnTo>
                    <a:lnTo>
                      <a:pt x="421" y="412"/>
                    </a:lnTo>
                    <a:lnTo>
                      <a:pt x="438" y="412"/>
                    </a:lnTo>
                    <a:lnTo>
                      <a:pt x="445" y="415"/>
                    </a:lnTo>
                    <a:lnTo>
                      <a:pt x="452" y="420"/>
                    </a:lnTo>
                    <a:lnTo>
                      <a:pt x="457" y="412"/>
                    </a:lnTo>
                    <a:lnTo>
                      <a:pt x="464" y="401"/>
                    </a:lnTo>
                    <a:lnTo>
                      <a:pt x="457" y="395"/>
                    </a:lnTo>
                    <a:lnTo>
                      <a:pt x="443" y="391"/>
                    </a:lnTo>
                    <a:lnTo>
                      <a:pt x="430" y="391"/>
                    </a:lnTo>
                    <a:lnTo>
                      <a:pt x="414" y="393"/>
                    </a:lnTo>
                    <a:lnTo>
                      <a:pt x="400" y="399"/>
                    </a:lnTo>
                    <a:lnTo>
                      <a:pt x="388" y="409"/>
                    </a:lnTo>
                    <a:lnTo>
                      <a:pt x="378" y="422"/>
                    </a:lnTo>
                    <a:lnTo>
                      <a:pt x="374" y="431"/>
                    </a:lnTo>
                    <a:lnTo>
                      <a:pt x="371" y="441"/>
                    </a:lnTo>
                    <a:lnTo>
                      <a:pt x="369" y="452"/>
                    </a:lnTo>
                    <a:lnTo>
                      <a:pt x="369" y="464"/>
                    </a:lnTo>
                    <a:lnTo>
                      <a:pt x="370" y="478"/>
                    </a:lnTo>
                    <a:lnTo>
                      <a:pt x="373" y="491"/>
                    </a:lnTo>
                    <a:lnTo>
                      <a:pt x="378" y="503"/>
                    </a:lnTo>
                    <a:lnTo>
                      <a:pt x="385" y="513"/>
                    </a:lnTo>
                    <a:lnTo>
                      <a:pt x="394" y="521"/>
                    </a:lnTo>
                    <a:lnTo>
                      <a:pt x="405" y="527"/>
                    </a:lnTo>
                    <a:lnTo>
                      <a:pt x="416" y="530"/>
                    </a:lnTo>
                    <a:lnTo>
                      <a:pt x="430" y="532"/>
                    </a:lnTo>
                    <a:lnTo>
                      <a:pt x="445" y="532"/>
                    </a:lnTo>
                    <a:lnTo>
                      <a:pt x="457" y="528"/>
                    </a:lnTo>
                    <a:lnTo>
                      <a:pt x="467" y="519"/>
                    </a:lnTo>
                    <a:close/>
                    <a:moveTo>
                      <a:pt x="486" y="265"/>
                    </a:moveTo>
                    <a:lnTo>
                      <a:pt x="482" y="237"/>
                    </a:lnTo>
                    <a:lnTo>
                      <a:pt x="471" y="217"/>
                    </a:lnTo>
                    <a:lnTo>
                      <a:pt x="470" y="215"/>
                    </a:lnTo>
                    <a:lnTo>
                      <a:pt x="454" y="203"/>
                    </a:lnTo>
                    <a:lnTo>
                      <a:pt x="454" y="252"/>
                    </a:lnTo>
                    <a:lnTo>
                      <a:pt x="454" y="266"/>
                    </a:lnTo>
                    <a:lnTo>
                      <a:pt x="453" y="288"/>
                    </a:lnTo>
                    <a:lnTo>
                      <a:pt x="448" y="304"/>
                    </a:lnTo>
                    <a:lnTo>
                      <a:pt x="439" y="312"/>
                    </a:lnTo>
                    <a:lnTo>
                      <a:pt x="427" y="315"/>
                    </a:lnTo>
                    <a:lnTo>
                      <a:pt x="421" y="315"/>
                    </a:lnTo>
                    <a:lnTo>
                      <a:pt x="415" y="314"/>
                    </a:lnTo>
                    <a:lnTo>
                      <a:pt x="411" y="310"/>
                    </a:lnTo>
                    <a:lnTo>
                      <a:pt x="406" y="304"/>
                    </a:lnTo>
                    <a:lnTo>
                      <a:pt x="402" y="295"/>
                    </a:lnTo>
                    <a:lnTo>
                      <a:pt x="400" y="282"/>
                    </a:lnTo>
                    <a:lnTo>
                      <a:pt x="399" y="266"/>
                    </a:lnTo>
                    <a:lnTo>
                      <a:pt x="399" y="250"/>
                    </a:lnTo>
                    <a:lnTo>
                      <a:pt x="401" y="238"/>
                    </a:lnTo>
                    <a:lnTo>
                      <a:pt x="407" y="228"/>
                    </a:lnTo>
                    <a:lnTo>
                      <a:pt x="410" y="222"/>
                    </a:lnTo>
                    <a:lnTo>
                      <a:pt x="418" y="217"/>
                    </a:lnTo>
                    <a:lnTo>
                      <a:pt x="441" y="217"/>
                    </a:lnTo>
                    <a:lnTo>
                      <a:pt x="449" y="228"/>
                    </a:lnTo>
                    <a:lnTo>
                      <a:pt x="453" y="242"/>
                    </a:lnTo>
                    <a:lnTo>
                      <a:pt x="454" y="252"/>
                    </a:lnTo>
                    <a:lnTo>
                      <a:pt x="454" y="203"/>
                    </a:lnTo>
                    <a:lnTo>
                      <a:pt x="452" y="201"/>
                    </a:lnTo>
                    <a:lnTo>
                      <a:pt x="427" y="196"/>
                    </a:lnTo>
                    <a:lnTo>
                      <a:pt x="417" y="196"/>
                    </a:lnTo>
                    <a:lnTo>
                      <a:pt x="407" y="199"/>
                    </a:lnTo>
                    <a:lnTo>
                      <a:pt x="399" y="203"/>
                    </a:lnTo>
                    <a:lnTo>
                      <a:pt x="386" y="213"/>
                    </a:lnTo>
                    <a:lnTo>
                      <a:pt x="376" y="228"/>
                    </a:lnTo>
                    <a:lnTo>
                      <a:pt x="370" y="246"/>
                    </a:lnTo>
                    <a:lnTo>
                      <a:pt x="368" y="266"/>
                    </a:lnTo>
                    <a:lnTo>
                      <a:pt x="369" y="281"/>
                    </a:lnTo>
                    <a:lnTo>
                      <a:pt x="372" y="294"/>
                    </a:lnTo>
                    <a:lnTo>
                      <a:pt x="377" y="306"/>
                    </a:lnTo>
                    <a:lnTo>
                      <a:pt x="384" y="317"/>
                    </a:lnTo>
                    <a:lnTo>
                      <a:pt x="392" y="326"/>
                    </a:lnTo>
                    <a:lnTo>
                      <a:pt x="402" y="331"/>
                    </a:lnTo>
                    <a:lnTo>
                      <a:pt x="414" y="335"/>
                    </a:lnTo>
                    <a:lnTo>
                      <a:pt x="428" y="336"/>
                    </a:lnTo>
                    <a:lnTo>
                      <a:pt x="440" y="336"/>
                    </a:lnTo>
                    <a:lnTo>
                      <a:pt x="447" y="334"/>
                    </a:lnTo>
                    <a:lnTo>
                      <a:pt x="455" y="330"/>
                    </a:lnTo>
                    <a:lnTo>
                      <a:pt x="468" y="319"/>
                    </a:lnTo>
                    <a:lnTo>
                      <a:pt x="471" y="315"/>
                    </a:lnTo>
                    <a:lnTo>
                      <a:pt x="478" y="305"/>
                    </a:lnTo>
                    <a:lnTo>
                      <a:pt x="484" y="287"/>
                    </a:lnTo>
                    <a:lnTo>
                      <a:pt x="486" y="265"/>
                    </a:lnTo>
                    <a:close/>
                    <a:moveTo>
                      <a:pt x="577" y="393"/>
                    </a:moveTo>
                    <a:lnTo>
                      <a:pt x="549" y="393"/>
                    </a:lnTo>
                    <a:lnTo>
                      <a:pt x="549" y="446"/>
                    </a:lnTo>
                    <a:lnTo>
                      <a:pt x="510" y="446"/>
                    </a:lnTo>
                    <a:lnTo>
                      <a:pt x="510" y="393"/>
                    </a:lnTo>
                    <a:lnTo>
                      <a:pt x="483" y="393"/>
                    </a:lnTo>
                    <a:lnTo>
                      <a:pt x="483" y="529"/>
                    </a:lnTo>
                    <a:lnTo>
                      <a:pt x="510" y="529"/>
                    </a:lnTo>
                    <a:lnTo>
                      <a:pt x="510" y="469"/>
                    </a:lnTo>
                    <a:lnTo>
                      <a:pt x="549" y="469"/>
                    </a:lnTo>
                    <a:lnTo>
                      <a:pt x="549" y="529"/>
                    </a:lnTo>
                    <a:lnTo>
                      <a:pt x="577" y="529"/>
                    </a:lnTo>
                    <a:lnTo>
                      <a:pt x="577" y="469"/>
                    </a:lnTo>
                    <a:lnTo>
                      <a:pt x="577" y="446"/>
                    </a:lnTo>
                    <a:lnTo>
                      <a:pt x="577" y="393"/>
                    </a:lnTo>
                    <a:close/>
                    <a:moveTo>
                      <a:pt x="580" y="138"/>
                    </a:moveTo>
                    <a:lnTo>
                      <a:pt x="570" y="106"/>
                    </a:lnTo>
                    <a:lnTo>
                      <a:pt x="563" y="84"/>
                    </a:lnTo>
                    <a:lnTo>
                      <a:pt x="546" y="32"/>
                    </a:lnTo>
                    <a:lnTo>
                      <a:pt x="537" y="2"/>
                    </a:lnTo>
                    <a:lnTo>
                      <a:pt x="534" y="2"/>
                    </a:lnTo>
                    <a:lnTo>
                      <a:pt x="534" y="84"/>
                    </a:lnTo>
                    <a:lnTo>
                      <a:pt x="508" y="84"/>
                    </a:lnTo>
                    <a:lnTo>
                      <a:pt x="511" y="75"/>
                    </a:lnTo>
                    <a:lnTo>
                      <a:pt x="512" y="68"/>
                    </a:lnTo>
                    <a:lnTo>
                      <a:pt x="515" y="58"/>
                    </a:lnTo>
                    <a:lnTo>
                      <a:pt x="517" y="48"/>
                    </a:lnTo>
                    <a:lnTo>
                      <a:pt x="521" y="32"/>
                    </a:lnTo>
                    <a:lnTo>
                      <a:pt x="525" y="50"/>
                    </a:lnTo>
                    <a:lnTo>
                      <a:pt x="530" y="69"/>
                    </a:lnTo>
                    <a:lnTo>
                      <a:pt x="534" y="84"/>
                    </a:lnTo>
                    <a:lnTo>
                      <a:pt x="534" y="2"/>
                    </a:lnTo>
                    <a:lnTo>
                      <a:pt x="507" y="2"/>
                    </a:lnTo>
                    <a:lnTo>
                      <a:pt x="463" y="138"/>
                    </a:lnTo>
                    <a:lnTo>
                      <a:pt x="491" y="138"/>
                    </a:lnTo>
                    <a:lnTo>
                      <a:pt x="501" y="106"/>
                    </a:lnTo>
                    <a:lnTo>
                      <a:pt x="541" y="106"/>
                    </a:lnTo>
                    <a:lnTo>
                      <a:pt x="550" y="138"/>
                    </a:lnTo>
                    <a:lnTo>
                      <a:pt x="580" y="138"/>
                    </a:lnTo>
                    <a:close/>
                    <a:moveTo>
                      <a:pt x="595" y="291"/>
                    </a:moveTo>
                    <a:lnTo>
                      <a:pt x="593" y="277"/>
                    </a:lnTo>
                    <a:lnTo>
                      <a:pt x="587" y="266"/>
                    </a:lnTo>
                    <a:lnTo>
                      <a:pt x="576" y="257"/>
                    </a:lnTo>
                    <a:lnTo>
                      <a:pt x="561" y="251"/>
                    </a:lnTo>
                    <a:lnTo>
                      <a:pt x="533" y="243"/>
                    </a:lnTo>
                    <a:lnTo>
                      <a:pt x="530" y="239"/>
                    </a:lnTo>
                    <a:lnTo>
                      <a:pt x="530" y="223"/>
                    </a:lnTo>
                    <a:lnTo>
                      <a:pt x="537" y="217"/>
                    </a:lnTo>
                    <a:lnTo>
                      <a:pt x="559" y="217"/>
                    </a:lnTo>
                    <a:lnTo>
                      <a:pt x="568" y="220"/>
                    </a:lnTo>
                    <a:lnTo>
                      <a:pt x="580" y="227"/>
                    </a:lnTo>
                    <a:lnTo>
                      <a:pt x="587" y="217"/>
                    </a:lnTo>
                    <a:lnTo>
                      <a:pt x="593" y="208"/>
                    </a:lnTo>
                    <a:lnTo>
                      <a:pt x="583" y="202"/>
                    </a:lnTo>
                    <a:lnTo>
                      <a:pt x="572" y="198"/>
                    </a:lnTo>
                    <a:lnTo>
                      <a:pt x="560" y="195"/>
                    </a:lnTo>
                    <a:lnTo>
                      <a:pt x="548" y="194"/>
                    </a:lnTo>
                    <a:lnTo>
                      <a:pt x="528" y="197"/>
                    </a:lnTo>
                    <a:lnTo>
                      <a:pt x="513" y="206"/>
                    </a:lnTo>
                    <a:lnTo>
                      <a:pt x="503" y="219"/>
                    </a:lnTo>
                    <a:lnTo>
                      <a:pt x="499" y="236"/>
                    </a:lnTo>
                    <a:lnTo>
                      <a:pt x="499" y="244"/>
                    </a:lnTo>
                    <a:lnTo>
                      <a:pt x="501" y="251"/>
                    </a:lnTo>
                    <a:lnTo>
                      <a:pt x="505" y="257"/>
                    </a:lnTo>
                    <a:lnTo>
                      <a:pt x="510" y="265"/>
                    </a:lnTo>
                    <a:lnTo>
                      <a:pt x="518" y="270"/>
                    </a:lnTo>
                    <a:lnTo>
                      <a:pt x="559" y="281"/>
                    </a:lnTo>
                    <a:lnTo>
                      <a:pt x="564" y="287"/>
                    </a:lnTo>
                    <a:lnTo>
                      <a:pt x="564" y="308"/>
                    </a:lnTo>
                    <a:lnTo>
                      <a:pt x="556" y="314"/>
                    </a:lnTo>
                    <a:lnTo>
                      <a:pt x="527" y="314"/>
                    </a:lnTo>
                    <a:lnTo>
                      <a:pt x="516" y="310"/>
                    </a:lnTo>
                    <a:lnTo>
                      <a:pt x="503" y="303"/>
                    </a:lnTo>
                    <a:lnTo>
                      <a:pt x="493" y="324"/>
                    </a:lnTo>
                    <a:lnTo>
                      <a:pt x="504" y="330"/>
                    </a:lnTo>
                    <a:lnTo>
                      <a:pt x="516" y="334"/>
                    </a:lnTo>
                    <a:lnTo>
                      <a:pt x="528" y="336"/>
                    </a:lnTo>
                    <a:lnTo>
                      <a:pt x="539" y="337"/>
                    </a:lnTo>
                    <a:lnTo>
                      <a:pt x="562" y="334"/>
                    </a:lnTo>
                    <a:lnTo>
                      <a:pt x="580" y="324"/>
                    </a:lnTo>
                    <a:lnTo>
                      <a:pt x="588" y="314"/>
                    </a:lnTo>
                    <a:lnTo>
                      <a:pt x="591" y="310"/>
                    </a:lnTo>
                    <a:lnTo>
                      <a:pt x="595" y="291"/>
                    </a:lnTo>
                    <a:close/>
                    <a:moveTo>
                      <a:pt x="670" y="116"/>
                    </a:moveTo>
                    <a:lnTo>
                      <a:pt x="622" y="116"/>
                    </a:lnTo>
                    <a:lnTo>
                      <a:pt x="622" y="3"/>
                    </a:lnTo>
                    <a:lnTo>
                      <a:pt x="594" y="3"/>
                    </a:lnTo>
                    <a:lnTo>
                      <a:pt x="594" y="138"/>
                    </a:lnTo>
                    <a:lnTo>
                      <a:pt x="666" y="138"/>
                    </a:lnTo>
                    <a:lnTo>
                      <a:pt x="670" y="116"/>
                    </a:lnTo>
                    <a:close/>
                    <a:moveTo>
                      <a:pt x="710" y="240"/>
                    </a:moveTo>
                    <a:lnTo>
                      <a:pt x="709" y="229"/>
                    </a:lnTo>
                    <a:lnTo>
                      <a:pt x="705" y="220"/>
                    </a:lnTo>
                    <a:lnTo>
                      <a:pt x="705" y="219"/>
                    </a:lnTo>
                    <a:lnTo>
                      <a:pt x="699" y="211"/>
                    </a:lnTo>
                    <a:lnTo>
                      <a:pt x="690" y="205"/>
                    </a:lnTo>
                    <a:lnTo>
                      <a:pt x="683" y="200"/>
                    </a:lnTo>
                    <a:lnTo>
                      <a:pt x="680" y="200"/>
                    </a:lnTo>
                    <a:lnTo>
                      <a:pt x="680" y="228"/>
                    </a:lnTo>
                    <a:lnTo>
                      <a:pt x="680" y="247"/>
                    </a:lnTo>
                    <a:lnTo>
                      <a:pt x="679" y="251"/>
                    </a:lnTo>
                    <a:lnTo>
                      <a:pt x="677" y="255"/>
                    </a:lnTo>
                    <a:lnTo>
                      <a:pt x="673" y="260"/>
                    </a:lnTo>
                    <a:lnTo>
                      <a:pt x="670" y="262"/>
                    </a:lnTo>
                    <a:lnTo>
                      <a:pt x="644" y="262"/>
                    </a:lnTo>
                    <a:lnTo>
                      <a:pt x="644" y="220"/>
                    </a:lnTo>
                    <a:lnTo>
                      <a:pt x="673" y="220"/>
                    </a:lnTo>
                    <a:lnTo>
                      <a:pt x="680" y="228"/>
                    </a:lnTo>
                    <a:lnTo>
                      <a:pt x="680" y="200"/>
                    </a:lnTo>
                    <a:lnTo>
                      <a:pt x="676" y="198"/>
                    </a:lnTo>
                    <a:lnTo>
                      <a:pt x="617" y="198"/>
                    </a:lnTo>
                    <a:lnTo>
                      <a:pt x="617" y="334"/>
                    </a:lnTo>
                    <a:lnTo>
                      <a:pt x="644" y="334"/>
                    </a:lnTo>
                    <a:lnTo>
                      <a:pt x="644" y="284"/>
                    </a:lnTo>
                    <a:lnTo>
                      <a:pt x="674" y="284"/>
                    </a:lnTo>
                    <a:lnTo>
                      <a:pt x="680" y="282"/>
                    </a:lnTo>
                    <a:lnTo>
                      <a:pt x="687" y="279"/>
                    </a:lnTo>
                    <a:lnTo>
                      <a:pt x="696" y="273"/>
                    </a:lnTo>
                    <a:lnTo>
                      <a:pt x="704" y="264"/>
                    </a:lnTo>
                    <a:lnTo>
                      <a:pt x="705" y="262"/>
                    </a:lnTo>
                    <a:lnTo>
                      <a:pt x="708" y="253"/>
                    </a:lnTo>
                    <a:lnTo>
                      <a:pt x="710" y="240"/>
                    </a:lnTo>
                    <a:close/>
                    <a:moveTo>
                      <a:pt x="820" y="198"/>
                    </a:moveTo>
                    <a:lnTo>
                      <a:pt x="793" y="198"/>
                    </a:lnTo>
                    <a:lnTo>
                      <a:pt x="793" y="251"/>
                    </a:lnTo>
                    <a:lnTo>
                      <a:pt x="754" y="251"/>
                    </a:lnTo>
                    <a:lnTo>
                      <a:pt x="754" y="198"/>
                    </a:lnTo>
                    <a:lnTo>
                      <a:pt x="726" y="198"/>
                    </a:lnTo>
                    <a:lnTo>
                      <a:pt x="726" y="334"/>
                    </a:lnTo>
                    <a:lnTo>
                      <a:pt x="754" y="334"/>
                    </a:lnTo>
                    <a:lnTo>
                      <a:pt x="754" y="273"/>
                    </a:lnTo>
                    <a:lnTo>
                      <a:pt x="793" y="273"/>
                    </a:lnTo>
                    <a:lnTo>
                      <a:pt x="793" y="334"/>
                    </a:lnTo>
                    <a:lnTo>
                      <a:pt x="820" y="334"/>
                    </a:lnTo>
                    <a:lnTo>
                      <a:pt x="820" y="273"/>
                    </a:lnTo>
                    <a:lnTo>
                      <a:pt x="820" y="251"/>
                    </a:lnTo>
                    <a:lnTo>
                      <a:pt x="820" y="198"/>
                    </a:lnTo>
                    <a:close/>
                    <a:moveTo>
                      <a:pt x="929" y="310"/>
                    </a:moveTo>
                    <a:lnTo>
                      <a:pt x="877" y="310"/>
                    </a:lnTo>
                    <a:lnTo>
                      <a:pt x="877" y="274"/>
                    </a:lnTo>
                    <a:lnTo>
                      <a:pt x="916" y="274"/>
                    </a:lnTo>
                    <a:lnTo>
                      <a:pt x="916" y="252"/>
                    </a:lnTo>
                    <a:lnTo>
                      <a:pt x="877" y="252"/>
                    </a:lnTo>
                    <a:lnTo>
                      <a:pt x="877" y="220"/>
                    </a:lnTo>
                    <a:lnTo>
                      <a:pt x="923" y="220"/>
                    </a:lnTo>
                    <a:lnTo>
                      <a:pt x="927" y="198"/>
                    </a:lnTo>
                    <a:lnTo>
                      <a:pt x="850" y="198"/>
                    </a:lnTo>
                    <a:lnTo>
                      <a:pt x="850" y="334"/>
                    </a:lnTo>
                    <a:lnTo>
                      <a:pt x="929" y="334"/>
                    </a:lnTo>
                    <a:lnTo>
                      <a:pt x="929" y="310"/>
                    </a:lnTo>
                    <a:close/>
                    <a:moveTo>
                      <a:pt x="1049" y="334"/>
                    </a:moveTo>
                    <a:lnTo>
                      <a:pt x="1045" y="327"/>
                    </a:lnTo>
                    <a:lnTo>
                      <a:pt x="1035" y="311"/>
                    </a:lnTo>
                    <a:lnTo>
                      <a:pt x="1025" y="293"/>
                    </a:lnTo>
                    <a:lnTo>
                      <a:pt x="1016" y="281"/>
                    </a:lnTo>
                    <a:lnTo>
                      <a:pt x="1014" y="279"/>
                    </a:lnTo>
                    <a:lnTo>
                      <a:pt x="1013" y="278"/>
                    </a:lnTo>
                    <a:lnTo>
                      <a:pt x="1013" y="277"/>
                    </a:lnTo>
                    <a:lnTo>
                      <a:pt x="1010" y="275"/>
                    </a:lnTo>
                    <a:lnTo>
                      <a:pt x="1022" y="272"/>
                    </a:lnTo>
                    <a:lnTo>
                      <a:pt x="1032" y="264"/>
                    </a:lnTo>
                    <a:lnTo>
                      <a:pt x="1036" y="257"/>
                    </a:lnTo>
                    <a:lnTo>
                      <a:pt x="1038" y="252"/>
                    </a:lnTo>
                    <a:lnTo>
                      <a:pt x="1041" y="238"/>
                    </a:lnTo>
                    <a:lnTo>
                      <a:pt x="1038" y="222"/>
                    </a:lnTo>
                    <a:lnTo>
                      <a:pt x="1037" y="220"/>
                    </a:lnTo>
                    <a:lnTo>
                      <a:pt x="1030" y="209"/>
                    </a:lnTo>
                    <a:lnTo>
                      <a:pt x="1017" y="201"/>
                    </a:lnTo>
                    <a:lnTo>
                      <a:pt x="1012" y="200"/>
                    </a:lnTo>
                    <a:lnTo>
                      <a:pt x="1012" y="230"/>
                    </a:lnTo>
                    <a:lnTo>
                      <a:pt x="1012" y="244"/>
                    </a:lnTo>
                    <a:lnTo>
                      <a:pt x="1010" y="249"/>
                    </a:lnTo>
                    <a:lnTo>
                      <a:pt x="1007" y="252"/>
                    </a:lnTo>
                    <a:lnTo>
                      <a:pt x="1003" y="255"/>
                    </a:lnTo>
                    <a:lnTo>
                      <a:pt x="998" y="257"/>
                    </a:lnTo>
                    <a:lnTo>
                      <a:pt x="977" y="257"/>
                    </a:lnTo>
                    <a:lnTo>
                      <a:pt x="977" y="220"/>
                    </a:lnTo>
                    <a:lnTo>
                      <a:pt x="993" y="220"/>
                    </a:lnTo>
                    <a:lnTo>
                      <a:pt x="999" y="221"/>
                    </a:lnTo>
                    <a:lnTo>
                      <a:pt x="1002" y="222"/>
                    </a:lnTo>
                    <a:lnTo>
                      <a:pt x="1009" y="224"/>
                    </a:lnTo>
                    <a:lnTo>
                      <a:pt x="1012" y="230"/>
                    </a:lnTo>
                    <a:lnTo>
                      <a:pt x="1012" y="200"/>
                    </a:lnTo>
                    <a:lnTo>
                      <a:pt x="1001" y="198"/>
                    </a:lnTo>
                    <a:lnTo>
                      <a:pt x="950" y="198"/>
                    </a:lnTo>
                    <a:lnTo>
                      <a:pt x="950" y="334"/>
                    </a:lnTo>
                    <a:lnTo>
                      <a:pt x="977" y="334"/>
                    </a:lnTo>
                    <a:lnTo>
                      <a:pt x="977" y="277"/>
                    </a:lnTo>
                    <a:lnTo>
                      <a:pt x="979" y="277"/>
                    </a:lnTo>
                    <a:lnTo>
                      <a:pt x="980" y="278"/>
                    </a:lnTo>
                    <a:lnTo>
                      <a:pt x="981" y="278"/>
                    </a:lnTo>
                    <a:lnTo>
                      <a:pt x="985" y="281"/>
                    </a:lnTo>
                    <a:lnTo>
                      <a:pt x="989" y="287"/>
                    </a:lnTo>
                    <a:lnTo>
                      <a:pt x="995" y="296"/>
                    </a:lnTo>
                    <a:lnTo>
                      <a:pt x="1004" y="312"/>
                    </a:lnTo>
                    <a:lnTo>
                      <a:pt x="1009" y="321"/>
                    </a:lnTo>
                    <a:lnTo>
                      <a:pt x="1017" y="334"/>
                    </a:lnTo>
                    <a:lnTo>
                      <a:pt x="1049" y="334"/>
                    </a:lnTo>
                    <a:close/>
                    <a:moveTo>
                      <a:pt x="1145" y="310"/>
                    </a:moveTo>
                    <a:lnTo>
                      <a:pt x="1093" y="310"/>
                    </a:lnTo>
                    <a:lnTo>
                      <a:pt x="1093" y="274"/>
                    </a:lnTo>
                    <a:lnTo>
                      <a:pt x="1132" y="274"/>
                    </a:lnTo>
                    <a:lnTo>
                      <a:pt x="1132" y="252"/>
                    </a:lnTo>
                    <a:lnTo>
                      <a:pt x="1093" y="252"/>
                    </a:lnTo>
                    <a:lnTo>
                      <a:pt x="1093" y="220"/>
                    </a:lnTo>
                    <a:lnTo>
                      <a:pt x="1139" y="220"/>
                    </a:lnTo>
                    <a:lnTo>
                      <a:pt x="1143" y="198"/>
                    </a:lnTo>
                    <a:lnTo>
                      <a:pt x="1066" y="198"/>
                    </a:lnTo>
                    <a:lnTo>
                      <a:pt x="1066" y="334"/>
                    </a:lnTo>
                    <a:lnTo>
                      <a:pt x="1145" y="334"/>
                    </a:lnTo>
                    <a:lnTo>
                      <a:pt x="1145" y="310"/>
                    </a:lnTo>
                    <a:close/>
                  </a:path>
                </a:pathLst>
              </a:custGeom>
              <a:solidFill>
                <a:srgbClr val="00739A"/>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GB"/>
              </a:p>
            </p:txBody>
          </p:sp>
          <p:pic>
            <p:nvPicPr>
              <p:cNvPr id="63" name="docshape10">
                <a:extLst>
                  <a:ext uri="{FF2B5EF4-FFF2-40B4-BE49-F238E27FC236}">
                    <a16:creationId xmlns:a16="http://schemas.microsoft.com/office/drawing/2014/main" id="{4F7C6258-F1B1-065D-6CF5-1B1ED208B02C}"/>
                  </a:ext>
                </a:extLst>
              </p:cNvPr>
              <p:cNvPicPr>
                <a:picLocks noChangeAspect="1" noEditPoints="1" noChangeArrowheads="1" noChangeShapeType="1" noCrop="1"/>
              </p:cNvPicPr>
              <p:nvPr/>
            </p:nvPicPr>
            <p:blipFill>
              <a:blip r:embed="rId6">
                <a:extLst>
                  <a:ext uri="{28A0092B-C50C-407E-A947-70E740481C1C}">
                    <a14:useLocalDpi xmlns:a14="http://schemas.microsoft.com/office/drawing/2010/main" val="0"/>
                  </a:ext>
                </a:extLst>
              </a:blip>
              <a:srcRect/>
              <a:stretch>
                <a:fillRect/>
              </a:stretch>
            </p:blipFill>
            <p:spPr bwMode="auto">
              <a:xfrm>
                <a:off x="3726403" y="4704141"/>
                <a:ext cx="548005"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7" name="docshape11">
              <a:extLst>
                <a:ext uri="{FF2B5EF4-FFF2-40B4-BE49-F238E27FC236}">
                  <a16:creationId xmlns:a16="http://schemas.microsoft.com/office/drawing/2014/main" id="{8E85ABAE-A4D1-6C8C-03E9-F2F3711CB4CF}"/>
                </a:ext>
              </a:extLst>
            </p:cNvPr>
            <p:cNvPicPr>
              <a:picLocks noChangeAspect="1" noEditPoints="1" noChangeArrowheads="1" noChangeShapeType="1" noCrop="1"/>
            </p:cNvPicPr>
            <p:nvPr/>
          </p:nvPicPr>
          <p:blipFill>
            <a:blip r:embed="rId7">
              <a:extLst>
                <a:ext uri="{28A0092B-C50C-407E-A947-70E740481C1C}">
                  <a14:useLocalDpi xmlns:a14="http://schemas.microsoft.com/office/drawing/2010/main" val="0"/>
                </a:ext>
              </a:extLst>
            </a:blip>
            <a:srcRect/>
            <a:stretch>
              <a:fillRect/>
            </a:stretch>
          </p:blipFill>
          <p:spPr bwMode="auto">
            <a:xfrm>
              <a:off x="5528849" y="5858948"/>
              <a:ext cx="1080135" cy="870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 name="docshape12">
              <a:extLst>
                <a:ext uri="{FF2B5EF4-FFF2-40B4-BE49-F238E27FC236}">
                  <a16:creationId xmlns:a16="http://schemas.microsoft.com/office/drawing/2014/main" id="{3900BC5D-B8DD-B8A8-7C87-798A26807A09}"/>
                </a:ext>
              </a:extLst>
            </p:cNvPr>
            <p:cNvPicPr>
              <a:picLocks noChangeAspect="1" noEditPoints="1" noChangeArrowheads="1" noChangeShapeType="1" noCrop="1"/>
            </p:cNvPicPr>
            <p:nvPr/>
          </p:nvPicPr>
          <p:blipFill>
            <a:blip r:embed="rId8">
              <a:extLst>
                <a:ext uri="{28A0092B-C50C-407E-A947-70E740481C1C}">
                  <a14:useLocalDpi xmlns:a14="http://schemas.microsoft.com/office/drawing/2010/main" val="0"/>
                </a:ext>
              </a:extLst>
            </a:blip>
            <a:srcRect/>
            <a:stretch>
              <a:fillRect/>
            </a:stretch>
          </p:blipFill>
          <p:spPr bwMode="auto">
            <a:xfrm>
              <a:off x="7132917" y="5910935"/>
              <a:ext cx="1080135" cy="720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 name="docshape13">
              <a:extLst>
                <a:ext uri="{FF2B5EF4-FFF2-40B4-BE49-F238E27FC236}">
                  <a16:creationId xmlns:a16="http://schemas.microsoft.com/office/drawing/2014/main" id="{8173F0EB-FA4B-D2EF-1AE9-87CD6757B014}"/>
                </a:ext>
              </a:extLst>
            </p:cNvPr>
            <p:cNvPicPr>
              <a:picLocks noChangeAspect="1" noEditPoints="1" noChangeArrowheads="1" noChangeShapeType="1" noCrop="1"/>
            </p:cNvPicPr>
            <p:nvPr/>
          </p:nvPicPr>
          <p:blipFill>
            <a:blip r:embed="rId9">
              <a:extLst>
                <a:ext uri="{28A0092B-C50C-407E-A947-70E740481C1C}">
                  <a14:useLocalDpi xmlns:a14="http://schemas.microsoft.com/office/drawing/2010/main" val="0"/>
                </a:ext>
              </a:extLst>
            </a:blip>
            <a:srcRect/>
            <a:stretch>
              <a:fillRect/>
            </a:stretch>
          </p:blipFill>
          <p:spPr bwMode="auto">
            <a:xfrm>
              <a:off x="3348606" y="6035187"/>
              <a:ext cx="1659105" cy="492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 name="docshape14">
              <a:extLst>
                <a:ext uri="{FF2B5EF4-FFF2-40B4-BE49-F238E27FC236}">
                  <a16:creationId xmlns:a16="http://schemas.microsoft.com/office/drawing/2014/main" id="{46E3C165-BFDE-07DF-286E-F7D763BE85ED}"/>
                </a:ext>
              </a:extLst>
            </p:cNvPr>
            <p:cNvPicPr>
              <a:picLocks noChangeAspect="1" noEditPoints="1" noChangeArrowheads="1" noChangeShapeType="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1715981" y="5934196"/>
              <a:ext cx="1080135" cy="720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 name="docshape15">
              <a:extLst>
                <a:ext uri="{FF2B5EF4-FFF2-40B4-BE49-F238E27FC236}">
                  <a16:creationId xmlns:a16="http://schemas.microsoft.com/office/drawing/2014/main" id="{4D4396B9-C9C7-D61A-DCE7-3C8D41783BBB}"/>
                </a:ext>
              </a:extLst>
            </p:cNvPr>
            <p:cNvPicPr>
              <a:picLocks noChangeAspect="1" noEditPoints="1" noChangeArrowheads="1" noChangeShapeType="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9151905" y="5929051"/>
              <a:ext cx="693878" cy="777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extBox 1">
            <a:extLst>
              <a:ext uri="{FF2B5EF4-FFF2-40B4-BE49-F238E27FC236}">
                <a16:creationId xmlns:a16="http://schemas.microsoft.com/office/drawing/2014/main" id="{A976489A-6493-11EF-587A-7C19C4C8C15C}"/>
              </a:ext>
            </a:extLst>
          </p:cNvPr>
          <p:cNvSpPr txBox="1"/>
          <p:nvPr/>
        </p:nvSpPr>
        <p:spPr>
          <a:xfrm>
            <a:off x="697332" y="545202"/>
            <a:ext cx="11180811" cy="5055230"/>
          </a:xfrm>
          <a:prstGeom prst="rect">
            <a:avLst/>
          </a:prstGeom>
          <a:noFill/>
        </p:spPr>
        <p:txBody>
          <a:bodyPr wrap="square" rtlCol="0">
            <a:spAutoFit/>
          </a:bodyPr>
          <a:lstStyle/>
          <a:p>
            <a:pPr marL="342900" indent="-342900">
              <a:spcBef>
                <a:spcPts val="1200"/>
              </a:spcBef>
              <a:buFont typeface="Wingdings" pitchFamily="2" charset="2"/>
              <a:buChar char="q"/>
            </a:pPr>
            <a:r>
              <a:rPr lang="de-DE" sz="2000" dirty="0">
                <a:solidFill>
                  <a:srgbClr val="002060"/>
                </a:solidFill>
                <a:latin typeface="Arial" panose="020B0604020202020204" pitchFamily="34" charset="0"/>
                <a:cs typeface="Arial" panose="020B0604020202020204" pitchFamily="34" charset="0"/>
              </a:rPr>
              <a:t>This </a:t>
            </a:r>
            <a:r>
              <a:rPr lang="de-DE" sz="2000" dirty="0" err="1">
                <a:solidFill>
                  <a:srgbClr val="002060"/>
                </a:solidFill>
                <a:latin typeface="Arial" panose="020B0604020202020204" pitchFamily="34" charset="0"/>
                <a:cs typeface="Arial" panose="020B0604020202020204" pitchFamily="34" charset="0"/>
              </a:rPr>
              <a:t>webinar</a:t>
            </a:r>
            <a:r>
              <a:rPr lang="de-DE" sz="2000" dirty="0">
                <a:solidFill>
                  <a:srgbClr val="002060"/>
                </a:solidFill>
                <a:latin typeface="Arial" panose="020B0604020202020204" pitchFamily="34" charset="0"/>
                <a:cs typeface="Arial" panose="020B0604020202020204" pitchFamily="34" charset="0"/>
              </a:rPr>
              <a:t> </a:t>
            </a:r>
            <a:r>
              <a:rPr lang="de-DE" sz="2000" dirty="0" err="1">
                <a:solidFill>
                  <a:srgbClr val="002060"/>
                </a:solidFill>
                <a:latin typeface="Arial" panose="020B0604020202020204" pitchFamily="34" charset="0"/>
                <a:cs typeface="Arial" panose="020B0604020202020204" pitchFamily="34" charset="0"/>
              </a:rPr>
              <a:t>no</a:t>
            </a:r>
            <a:r>
              <a:rPr lang="de-DE" sz="2000" dirty="0">
                <a:solidFill>
                  <a:srgbClr val="002060"/>
                </a:solidFill>
                <a:latin typeface="Arial" panose="020B0604020202020204" pitchFamily="34" charset="0"/>
                <a:cs typeface="Arial" panose="020B0604020202020204" pitchFamily="34" charset="0"/>
              </a:rPr>
              <a:t>. 2 </a:t>
            </a:r>
            <a:r>
              <a:rPr lang="de-DE" sz="2000" dirty="0" err="1">
                <a:solidFill>
                  <a:srgbClr val="002060"/>
                </a:solidFill>
                <a:latin typeface="Arial" panose="020B0604020202020204" pitchFamily="34" charset="0"/>
                <a:cs typeface="Arial" panose="020B0604020202020204" pitchFamily="34" charset="0"/>
              </a:rPr>
              <a:t>is</a:t>
            </a:r>
            <a:r>
              <a:rPr lang="de-DE" sz="2000" dirty="0">
                <a:solidFill>
                  <a:srgbClr val="002060"/>
                </a:solidFill>
                <a:latin typeface="Arial" panose="020B0604020202020204" pitchFamily="34" charset="0"/>
                <a:cs typeface="Arial" panose="020B0604020202020204" pitchFamily="34" charset="0"/>
              </a:rPr>
              <a:t> </a:t>
            </a:r>
            <a:r>
              <a:rPr lang="de-DE" sz="2000" dirty="0" err="1">
                <a:solidFill>
                  <a:srgbClr val="002060"/>
                </a:solidFill>
                <a:latin typeface="Arial" panose="020B0604020202020204" pitchFamily="34" charset="0"/>
                <a:cs typeface="Arial" panose="020B0604020202020204" pitchFamily="34" charset="0"/>
              </a:rPr>
              <a:t>part</a:t>
            </a:r>
            <a:r>
              <a:rPr lang="de-DE" sz="2000" dirty="0">
                <a:solidFill>
                  <a:srgbClr val="002060"/>
                </a:solidFill>
                <a:latin typeface="Arial" panose="020B0604020202020204" pitchFamily="34" charset="0"/>
                <a:cs typeface="Arial" panose="020B0604020202020204" pitchFamily="34" charset="0"/>
              </a:rPr>
              <a:t> </a:t>
            </a:r>
            <a:r>
              <a:rPr lang="de-DE" sz="2000" dirty="0" err="1">
                <a:solidFill>
                  <a:srgbClr val="002060"/>
                </a:solidFill>
                <a:latin typeface="Arial" panose="020B0604020202020204" pitchFamily="34" charset="0"/>
                <a:cs typeface="Arial" panose="020B0604020202020204" pitchFamily="34" charset="0"/>
              </a:rPr>
              <a:t>of</a:t>
            </a:r>
            <a:r>
              <a:rPr lang="de-DE" sz="2000" dirty="0">
                <a:solidFill>
                  <a:srgbClr val="002060"/>
                </a:solidFill>
                <a:latin typeface="Arial" panose="020B0604020202020204" pitchFamily="34" charset="0"/>
                <a:cs typeface="Arial" panose="020B0604020202020204" pitchFamily="34" charset="0"/>
              </a:rPr>
              <a:t> a </a:t>
            </a:r>
            <a:r>
              <a:rPr lang="de-DE" sz="2000" dirty="0" err="1">
                <a:solidFill>
                  <a:srgbClr val="002060"/>
                </a:solidFill>
                <a:latin typeface="Arial" panose="020B0604020202020204" pitchFamily="34" charset="0"/>
                <a:cs typeface="Arial" panose="020B0604020202020204" pitchFamily="34" charset="0"/>
              </a:rPr>
              <a:t>series</a:t>
            </a:r>
            <a:r>
              <a:rPr lang="de-DE" sz="2000" dirty="0">
                <a:solidFill>
                  <a:srgbClr val="002060"/>
                </a:solidFill>
                <a:latin typeface="Arial" panose="020B0604020202020204" pitchFamily="34" charset="0"/>
                <a:cs typeface="Arial" panose="020B0604020202020204" pitchFamily="34" charset="0"/>
              </a:rPr>
              <a:t> </a:t>
            </a:r>
            <a:r>
              <a:rPr lang="de-DE" sz="2000" dirty="0" err="1">
                <a:solidFill>
                  <a:srgbClr val="002060"/>
                </a:solidFill>
                <a:latin typeface="Arial" panose="020B0604020202020204" pitchFamily="34" charset="0"/>
                <a:cs typeface="Arial" panose="020B0604020202020204" pitchFamily="34" charset="0"/>
              </a:rPr>
              <a:t>of</a:t>
            </a:r>
            <a:r>
              <a:rPr lang="de-DE" sz="2000" dirty="0">
                <a:solidFill>
                  <a:srgbClr val="002060"/>
                </a:solidFill>
                <a:latin typeface="Arial" panose="020B0604020202020204" pitchFamily="34" charset="0"/>
                <a:cs typeface="Arial" panose="020B0604020202020204" pitchFamily="34" charset="0"/>
              </a:rPr>
              <a:t> ASOPOS Webinars:</a:t>
            </a:r>
          </a:p>
          <a:p>
            <a:pPr marL="914400" lvl="1" indent="-457200">
              <a:spcBef>
                <a:spcPts val="900"/>
              </a:spcBef>
              <a:buFont typeface="+mj-lt"/>
              <a:buAutoNum type="arabicPeriod"/>
            </a:pPr>
            <a:r>
              <a:rPr lang="en-GB" sz="2000" dirty="0">
                <a:solidFill>
                  <a:srgbClr val="002060"/>
                </a:solidFill>
                <a:latin typeface="Arial" panose="020B0604020202020204" pitchFamily="34" charset="0"/>
                <a:cs typeface="Arial" panose="020B0604020202020204" pitchFamily="34" charset="0"/>
              </a:rPr>
              <a:t>Introduction to ASOPOS 2.0: An Overview </a:t>
            </a:r>
            <a:r>
              <a:rPr lang="en-GB" sz="2000" i="1" dirty="0">
                <a:solidFill>
                  <a:srgbClr val="002060"/>
                </a:solidFill>
                <a:latin typeface="Arial" panose="020B0604020202020204" pitchFamily="34" charset="0"/>
                <a:cs typeface="Arial" panose="020B0604020202020204" pitchFamily="34" charset="0"/>
              </a:rPr>
              <a:t>(Anne Thompson &amp; Herman Smit)</a:t>
            </a:r>
          </a:p>
          <a:p>
            <a:pPr marL="914400" lvl="1" indent="-457200">
              <a:spcBef>
                <a:spcPts val="900"/>
              </a:spcBef>
              <a:buFont typeface="+mj-lt"/>
              <a:buAutoNum type="arabicPeriod"/>
            </a:pPr>
            <a:r>
              <a:rPr lang="en-GB" sz="2000" dirty="0">
                <a:solidFill>
                  <a:srgbClr val="002060"/>
                </a:solidFill>
                <a:latin typeface="Arial" panose="020B0604020202020204" pitchFamily="34" charset="0"/>
                <a:cs typeface="Arial" panose="020B0604020202020204" pitchFamily="34" charset="0"/>
              </a:rPr>
              <a:t>Hardware </a:t>
            </a:r>
            <a:r>
              <a:rPr lang="en-GB" sz="2000" i="1" dirty="0">
                <a:solidFill>
                  <a:srgbClr val="002060"/>
                </a:solidFill>
                <a:latin typeface="Arial" panose="020B0604020202020204" pitchFamily="34" charset="0"/>
                <a:cs typeface="Arial" panose="020B0604020202020204" pitchFamily="34" charset="0"/>
              </a:rPr>
              <a:t>(Herman Smit &amp; Roeland Van Malderen)</a:t>
            </a:r>
          </a:p>
          <a:p>
            <a:pPr marL="914400" lvl="1" indent="-457200">
              <a:spcBef>
                <a:spcPts val="900"/>
              </a:spcBef>
              <a:buFont typeface="+mj-lt"/>
              <a:buAutoNum type="arabicPeriod"/>
            </a:pPr>
            <a:r>
              <a:rPr lang="en-GB" sz="2000" dirty="0">
                <a:solidFill>
                  <a:srgbClr val="002060"/>
                </a:solidFill>
                <a:latin typeface="Arial" panose="020B0604020202020204" pitchFamily="34" charset="0"/>
                <a:cs typeface="Arial" panose="020B0604020202020204" pitchFamily="34" charset="0"/>
              </a:rPr>
              <a:t>SOP: Standard Operating Procedures </a:t>
            </a:r>
            <a:r>
              <a:rPr lang="en-GB" sz="2000" i="1" dirty="0">
                <a:solidFill>
                  <a:srgbClr val="002060"/>
                </a:solidFill>
                <a:latin typeface="Arial" panose="020B0604020202020204" pitchFamily="34" charset="0"/>
                <a:cs typeface="Arial" panose="020B0604020202020204" pitchFamily="34" charset="0"/>
              </a:rPr>
              <a:t>(Roeland Van </a:t>
            </a:r>
            <a:r>
              <a:rPr lang="en-GB" sz="2000" i="1" dirty="0" err="1">
                <a:solidFill>
                  <a:srgbClr val="002060"/>
                </a:solidFill>
                <a:latin typeface="Arial" panose="020B0604020202020204" pitchFamily="34" charset="0"/>
                <a:cs typeface="Arial" panose="020B0604020202020204" pitchFamily="34" charset="0"/>
              </a:rPr>
              <a:t>Malderen</a:t>
            </a:r>
            <a:r>
              <a:rPr lang="en-GB" sz="2000" i="1" dirty="0">
                <a:solidFill>
                  <a:srgbClr val="002060"/>
                </a:solidFill>
                <a:latin typeface="Arial" panose="020B0604020202020204" pitchFamily="34" charset="0"/>
                <a:cs typeface="Arial" panose="020B0604020202020204" pitchFamily="34" charset="0"/>
              </a:rPr>
              <a:t>, Peter von der Gathen, Gary Morris &amp; Bryan Johnson)</a:t>
            </a:r>
            <a:endParaRPr lang="en-GB" sz="2000" dirty="0">
              <a:solidFill>
                <a:srgbClr val="002060"/>
              </a:solidFill>
              <a:latin typeface="Arial" panose="020B0604020202020204" pitchFamily="34" charset="0"/>
              <a:cs typeface="Arial" panose="020B0604020202020204" pitchFamily="34" charset="0"/>
            </a:endParaRPr>
          </a:p>
          <a:p>
            <a:pPr marL="914400" lvl="1" indent="-457200">
              <a:spcBef>
                <a:spcPts val="900"/>
              </a:spcBef>
              <a:buFont typeface="+mj-lt"/>
              <a:buAutoNum type="arabicPeriod"/>
            </a:pPr>
            <a:r>
              <a:rPr lang="x-none" sz="2000" dirty="0">
                <a:solidFill>
                  <a:srgbClr val="002060"/>
                </a:solidFill>
                <a:latin typeface="Arial" panose="020B0604020202020204" pitchFamily="34" charset="0"/>
                <a:cs typeface="Arial" panose="020B0604020202020204" pitchFamily="34" charset="0"/>
              </a:rPr>
              <a:t>Data Processing </a:t>
            </a:r>
            <a:r>
              <a:rPr lang="x-none" sz="2000" i="1" dirty="0">
                <a:solidFill>
                  <a:srgbClr val="002060"/>
                </a:solidFill>
                <a:latin typeface="Arial" panose="020B0604020202020204" pitchFamily="34" charset="0"/>
                <a:cs typeface="Arial" panose="020B0604020202020204" pitchFamily="34" charset="0"/>
              </a:rPr>
              <a:t>(Herman Smit &amp; David Tarasick)</a:t>
            </a:r>
          </a:p>
          <a:p>
            <a:pPr marL="914400" lvl="1" indent="-457200">
              <a:spcBef>
                <a:spcPts val="900"/>
              </a:spcBef>
              <a:buFont typeface="+mj-lt"/>
              <a:buAutoNum type="arabicPeriod"/>
            </a:pPr>
            <a:r>
              <a:rPr lang="x-none" sz="2000" dirty="0">
                <a:solidFill>
                  <a:srgbClr val="002060"/>
                </a:solidFill>
                <a:latin typeface="Arial" panose="020B0604020202020204" pitchFamily="34" charset="0"/>
                <a:cs typeface="Arial" panose="020B0604020202020204" pitchFamily="34" charset="0"/>
              </a:rPr>
              <a:t>Data Quality Indicators (DQI) </a:t>
            </a:r>
            <a:r>
              <a:rPr lang="x-none" sz="2000" i="1" dirty="0">
                <a:solidFill>
                  <a:srgbClr val="002060"/>
                </a:solidFill>
                <a:latin typeface="Arial" panose="020B0604020202020204" pitchFamily="34" charset="0"/>
                <a:cs typeface="Arial" panose="020B0604020202020204" pitchFamily="34" charset="0"/>
              </a:rPr>
              <a:t>(Ryan Stau</a:t>
            </a:r>
            <a:r>
              <a:rPr lang="nl-BE" sz="2000" i="1" dirty="0">
                <a:solidFill>
                  <a:srgbClr val="002060"/>
                </a:solidFill>
                <a:latin typeface="Arial" panose="020B0604020202020204" pitchFamily="34" charset="0"/>
                <a:cs typeface="Arial" panose="020B0604020202020204" pitchFamily="34" charset="0"/>
              </a:rPr>
              <a:t>f</a:t>
            </a:r>
            <a:r>
              <a:rPr lang="x-none" sz="2000" i="1" dirty="0">
                <a:solidFill>
                  <a:srgbClr val="002060"/>
                </a:solidFill>
                <a:latin typeface="Arial" panose="020B0604020202020204" pitchFamily="34" charset="0"/>
                <a:cs typeface="Arial" panose="020B0604020202020204" pitchFamily="34" charset="0"/>
              </a:rPr>
              <a:t>fer &amp; Holger V</a:t>
            </a:r>
            <a:r>
              <a:rPr lang="en-US" sz="2000" i="1" dirty="0">
                <a:solidFill>
                  <a:srgbClr val="002060"/>
                </a:solidFill>
                <a:latin typeface="Arial" panose="020B0604020202020204" pitchFamily="34" charset="0"/>
                <a:cs typeface="Arial" panose="020B0604020202020204" pitchFamily="34" charset="0"/>
              </a:rPr>
              <a:t>ö</a:t>
            </a:r>
            <a:r>
              <a:rPr lang="x-none" sz="2000" i="1" dirty="0">
                <a:solidFill>
                  <a:srgbClr val="002060"/>
                </a:solidFill>
                <a:latin typeface="Arial" panose="020B0604020202020204" pitchFamily="34" charset="0"/>
                <a:cs typeface="Arial" panose="020B0604020202020204" pitchFamily="34" charset="0"/>
              </a:rPr>
              <a:t>mel)</a:t>
            </a:r>
          </a:p>
          <a:p>
            <a:pPr marL="914400" lvl="1" indent="-457200">
              <a:spcBef>
                <a:spcPts val="900"/>
              </a:spcBef>
              <a:buFont typeface="+mj-lt"/>
              <a:buAutoNum type="arabicPeriod"/>
            </a:pPr>
            <a:r>
              <a:rPr lang="x-none" sz="2000" dirty="0">
                <a:solidFill>
                  <a:srgbClr val="002060"/>
                </a:solidFill>
                <a:latin typeface="Arial" panose="020B0604020202020204" pitchFamily="34" charset="0"/>
                <a:cs typeface="Arial" panose="020B0604020202020204" pitchFamily="34" charset="0"/>
              </a:rPr>
              <a:t>Meta Data and Software </a:t>
            </a:r>
            <a:r>
              <a:rPr lang="x-none" sz="2000" i="1" dirty="0">
                <a:solidFill>
                  <a:srgbClr val="002060"/>
                </a:solidFill>
                <a:latin typeface="Arial" panose="020B0604020202020204" pitchFamily="34" charset="0"/>
                <a:cs typeface="Arial" panose="020B0604020202020204" pitchFamily="34" charset="0"/>
              </a:rPr>
              <a:t>(Ryan Stauf</a:t>
            </a:r>
            <a:r>
              <a:rPr lang="nl-BE" sz="2000" i="1">
                <a:solidFill>
                  <a:srgbClr val="002060"/>
                </a:solidFill>
                <a:latin typeface="Arial" panose="020B0604020202020204" pitchFamily="34" charset="0"/>
                <a:cs typeface="Arial" panose="020B0604020202020204" pitchFamily="34" charset="0"/>
              </a:rPr>
              <a:t>f</a:t>
            </a:r>
            <a:r>
              <a:rPr lang="x-none" sz="2000" i="1">
                <a:solidFill>
                  <a:srgbClr val="002060"/>
                </a:solidFill>
                <a:latin typeface="Arial" panose="020B0604020202020204" pitchFamily="34" charset="0"/>
                <a:cs typeface="Arial" panose="020B0604020202020204" pitchFamily="34" charset="0"/>
              </a:rPr>
              <a:t>er </a:t>
            </a:r>
            <a:r>
              <a:rPr lang="x-none" sz="2000" i="1" dirty="0">
                <a:solidFill>
                  <a:srgbClr val="002060"/>
                </a:solidFill>
                <a:latin typeface="Arial" panose="020B0604020202020204" pitchFamily="34" charset="0"/>
                <a:cs typeface="Arial" panose="020B0604020202020204" pitchFamily="34" charset="0"/>
              </a:rPr>
              <a:t>&amp; Roeland Van Malderen)</a:t>
            </a:r>
          </a:p>
          <a:p>
            <a:pPr marL="342900" indent="-342900">
              <a:spcBef>
                <a:spcPts val="900"/>
              </a:spcBef>
              <a:buFont typeface="Wingdings" pitchFamily="2" charset="2"/>
              <a:buChar char="q"/>
            </a:pPr>
            <a:r>
              <a:rPr lang="en-US" sz="2000" dirty="0">
                <a:solidFill>
                  <a:srgbClr val="002060"/>
                </a:solidFill>
                <a:latin typeface="Arial" panose="020B0604020202020204" pitchFamily="34" charset="0"/>
                <a:cs typeface="Arial" panose="020B0604020202020204" pitchFamily="34" charset="0"/>
              </a:rPr>
              <a:t>The webinars do not replace the Report or associated video clips, but only highlight the most important topics and updates from the previous ASOPOS 1.0 report (WMO/GAW Report No. 201).</a:t>
            </a:r>
          </a:p>
          <a:p>
            <a:pPr marL="342900" indent="-342900">
              <a:spcBef>
                <a:spcPts val="1200"/>
              </a:spcBef>
              <a:buFont typeface="Wingdings" pitchFamily="2" charset="2"/>
              <a:buChar char="q"/>
            </a:pPr>
            <a:r>
              <a:rPr lang="x-none" sz="2000" b="1" dirty="0">
                <a:solidFill>
                  <a:srgbClr val="FF0000"/>
                </a:solidFill>
                <a:latin typeface="Arial" panose="020B0604020202020204" pitchFamily="34" charset="0"/>
                <a:cs typeface="Arial" panose="020B0604020202020204" pitchFamily="34" charset="0"/>
              </a:rPr>
              <a:t>When</a:t>
            </a:r>
            <a:r>
              <a:rPr lang="en-US" sz="2000" b="1" dirty="0">
                <a:solidFill>
                  <a:srgbClr val="FF0000"/>
                </a:solidFill>
                <a:latin typeface="Arial" panose="020B0604020202020204" pitchFamily="34" charset="0"/>
                <a:cs typeface="Arial" panose="020B0604020202020204" pitchFamily="34" charset="0"/>
              </a:rPr>
              <a:t>ever</a:t>
            </a:r>
            <a:r>
              <a:rPr lang="x-none" sz="2000" b="1" dirty="0">
                <a:solidFill>
                  <a:srgbClr val="FF0000"/>
                </a:solidFill>
                <a:latin typeface="Arial" panose="020B0604020202020204" pitchFamily="34" charset="0"/>
                <a:cs typeface="Arial" panose="020B0604020202020204" pitchFamily="34" charset="0"/>
              </a:rPr>
              <a:t> you </a:t>
            </a:r>
            <a:r>
              <a:rPr lang="en-US" sz="2000" b="1" dirty="0">
                <a:solidFill>
                  <a:srgbClr val="FF0000"/>
                </a:solidFill>
                <a:latin typeface="Arial" panose="020B0604020202020204" pitchFamily="34" charset="0"/>
                <a:cs typeface="Arial" panose="020B0604020202020204" pitchFamily="34" charset="0"/>
              </a:rPr>
              <a:t>have</a:t>
            </a:r>
            <a:r>
              <a:rPr lang="x-none" sz="2000" b="1" dirty="0">
                <a:solidFill>
                  <a:srgbClr val="FF0000"/>
                </a:solidFill>
                <a:latin typeface="Arial" panose="020B0604020202020204" pitchFamily="34" charset="0"/>
                <a:cs typeface="Arial" panose="020B0604020202020204" pitchFamily="34" charset="0"/>
              </a:rPr>
              <a:t> questions or need advice</a:t>
            </a:r>
            <a:r>
              <a:rPr lang="en-US" sz="2000" b="1" dirty="0">
                <a:solidFill>
                  <a:srgbClr val="FF0000"/>
                </a:solidFill>
                <a:latin typeface="Arial" panose="020B0604020202020204" pitchFamily="34" charset="0"/>
                <a:cs typeface="Arial" panose="020B0604020202020204" pitchFamily="34" charset="0"/>
              </a:rPr>
              <a:t>, c</a:t>
            </a:r>
            <a:r>
              <a:rPr lang="x-none" sz="2000" b="1" dirty="0">
                <a:solidFill>
                  <a:srgbClr val="FF0000"/>
                </a:solidFill>
                <a:latin typeface="Arial" panose="020B0604020202020204" pitchFamily="34" charset="0"/>
                <a:cs typeface="Arial" panose="020B0604020202020204" pitchFamily="34" charset="0"/>
              </a:rPr>
              <a:t>onsult the authors of this webinar or</a:t>
            </a:r>
            <a:r>
              <a:rPr lang="en-US" sz="2000" b="1" dirty="0">
                <a:solidFill>
                  <a:srgbClr val="FF0000"/>
                </a:solidFill>
                <a:latin typeface="Arial" panose="020B0604020202020204" pitchFamily="34" charset="0"/>
                <a:cs typeface="Arial" panose="020B0604020202020204" pitchFamily="34" charset="0"/>
              </a:rPr>
              <a:t> any of the</a:t>
            </a:r>
            <a:r>
              <a:rPr lang="x-none" sz="2000" b="1" dirty="0">
                <a:solidFill>
                  <a:srgbClr val="FF0000"/>
                </a:solidFill>
                <a:latin typeface="Arial" panose="020B0604020202020204" pitchFamily="34" charset="0"/>
                <a:cs typeface="Arial" panose="020B0604020202020204" pitchFamily="34" charset="0"/>
              </a:rPr>
              <a:t> ASOPOS Team </a:t>
            </a:r>
            <a:r>
              <a:rPr lang="en-US" sz="2000" b="1" dirty="0">
                <a:solidFill>
                  <a:srgbClr val="FF0000"/>
                </a:solidFill>
                <a:latin typeface="Arial" panose="020B0604020202020204" pitchFamily="34" charset="0"/>
                <a:cs typeface="Arial" panose="020B0604020202020204" pitchFamily="34" charset="0"/>
              </a:rPr>
              <a:t>members listed above</a:t>
            </a:r>
            <a:r>
              <a:rPr lang="x-none" sz="2000" b="1" dirty="0">
                <a:solidFill>
                  <a:srgbClr val="FF0000"/>
                </a:solidFill>
                <a:latin typeface="Arial" panose="020B0604020202020204" pitchFamily="34" charset="0"/>
                <a:cs typeface="Arial" panose="020B0604020202020204" pitchFamily="34" charset="0"/>
              </a:rPr>
              <a:t> !!! </a:t>
            </a:r>
            <a:endParaRPr lang="de-DE" sz="2000" b="1" dirty="0">
              <a:solidFill>
                <a:srgbClr val="FF0000"/>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38C918A5-3781-67A2-9ED8-38A5483CDB88}"/>
              </a:ext>
            </a:extLst>
          </p:cNvPr>
          <p:cNvSpPr txBox="1"/>
          <p:nvPr/>
        </p:nvSpPr>
        <p:spPr>
          <a:xfrm>
            <a:off x="0" y="5718366"/>
            <a:ext cx="12191998" cy="523220"/>
          </a:xfrm>
          <a:prstGeom prst="rect">
            <a:avLst/>
          </a:prstGeom>
          <a:solidFill>
            <a:schemeClr val="accent1">
              <a:lumMod val="20000"/>
              <a:lumOff val="80000"/>
            </a:schemeClr>
          </a:solidFill>
        </p:spPr>
        <p:txBody>
          <a:bodyPr wrap="square">
            <a:spAutoFit/>
          </a:bodyPr>
          <a:lstStyle/>
          <a:p>
            <a:pPr algn="ctr"/>
            <a:r>
              <a:rPr lang="de-DE" sz="2800" dirty="0">
                <a:solidFill>
                  <a:srgbClr val="002060"/>
                </a:solidFill>
                <a:latin typeface="Arial" panose="020B0604020202020204" pitchFamily="34" charset="0"/>
                <a:cs typeface="Arial" panose="020B0604020202020204" pitchFamily="34" charset="0"/>
              </a:rPr>
              <a:t>Thank you for your attention. We look forward to future collaborations!!!</a:t>
            </a:r>
            <a:endParaRPr lang="x-none" sz="2800" dirty="0"/>
          </a:p>
        </p:txBody>
      </p:sp>
      <p:pic>
        <p:nvPicPr>
          <p:cNvPr id="6" name="Audio 5">
            <a:hlinkClick r:id="" action="ppaction://media"/>
            <a:extLst>
              <a:ext uri="{FF2B5EF4-FFF2-40B4-BE49-F238E27FC236}">
                <a16:creationId xmlns:a16="http://schemas.microsoft.com/office/drawing/2014/main" id="{2637735F-6020-748F-0730-EBDDDC923FC4}"/>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66891611"/>
      </p:ext>
    </p:extLst>
  </p:cSld>
  <p:clrMapOvr>
    <a:masterClrMapping/>
  </p:clrMapOvr>
  <mc:AlternateContent xmlns:mc="http://schemas.openxmlformats.org/markup-compatibility/2006" xmlns:p14="http://schemas.microsoft.com/office/powerpoint/2010/main">
    <mc:Choice Requires="p14">
      <p:transition spd="slow" p14:dur="2000" advTm="60485"/>
    </mc:Choice>
    <mc:Fallback xmlns="">
      <p:transition spd="slow" advTm="604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0A9F232-BE9B-EA1C-F087-94E9FC2ACF17}"/>
              </a:ext>
            </a:extLst>
          </p:cNvPr>
          <p:cNvSpPr txBox="1"/>
          <p:nvPr/>
        </p:nvSpPr>
        <p:spPr>
          <a:xfrm>
            <a:off x="1" y="2347"/>
            <a:ext cx="12191999" cy="584775"/>
          </a:xfrm>
          <a:prstGeom prst="rect">
            <a:avLst/>
          </a:prstGeom>
          <a:gradFill>
            <a:gsLst>
              <a:gs pos="0">
                <a:srgbClr val="FFC000"/>
              </a:gs>
              <a:gs pos="65000">
                <a:srgbClr val="F0EBD5"/>
              </a:gs>
              <a:gs pos="100000">
                <a:schemeClr val="bg1"/>
              </a:gs>
            </a:gsLst>
            <a:lin ang="5400000" scaled="0"/>
          </a:gradFill>
          <a:ln>
            <a:noFill/>
          </a:ln>
        </p:spPr>
        <p:txBody>
          <a:bodyPr wrap="square" rtlCol="0" anchor="b">
            <a:spAutoFit/>
          </a:bodyPr>
          <a:lstStyle/>
          <a:p>
            <a:pPr algn="ctr"/>
            <a:r>
              <a:rPr lang="en-US" sz="3200" dirty="0">
                <a:solidFill>
                  <a:srgbClr val="002060"/>
                </a:solidFill>
                <a:latin typeface="Arial" panose="020B0604020202020204" pitchFamily="34" charset="0"/>
                <a:cs typeface="Arial" panose="020B0604020202020204" pitchFamily="34" charset="0"/>
              </a:rPr>
              <a:t>Preamble</a:t>
            </a:r>
          </a:p>
        </p:txBody>
      </p:sp>
      <p:grpSp>
        <p:nvGrpSpPr>
          <p:cNvPr id="5" name="Group 4">
            <a:extLst>
              <a:ext uri="{FF2B5EF4-FFF2-40B4-BE49-F238E27FC236}">
                <a16:creationId xmlns:a16="http://schemas.microsoft.com/office/drawing/2014/main" id="{A700E584-F929-DD79-EF31-37E946DB163A}"/>
              </a:ext>
            </a:extLst>
          </p:cNvPr>
          <p:cNvGrpSpPr>
            <a:grpSpLocks noChangeAspect="1"/>
          </p:cNvGrpSpPr>
          <p:nvPr/>
        </p:nvGrpSpPr>
        <p:grpSpPr>
          <a:xfrm>
            <a:off x="3397070" y="6375710"/>
            <a:ext cx="5397858" cy="425855"/>
            <a:chOff x="297089" y="5855279"/>
            <a:chExt cx="11719118" cy="924560"/>
          </a:xfrm>
        </p:grpSpPr>
        <p:pic>
          <p:nvPicPr>
            <p:cNvPr id="6" name="docshape8">
              <a:extLst>
                <a:ext uri="{FF2B5EF4-FFF2-40B4-BE49-F238E27FC236}">
                  <a16:creationId xmlns:a16="http://schemas.microsoft.com/office/drawing/2014/main" id="{4A905EAF-ED90-AD9F-77C8-E91A7414A40E}"/>
                </a:ext>
              </a:extLst>
            </p:cNvPr>
            <p:cNvPicPr>
              <a:picLocks noChangeAspect="1" noEditPoints="1" noChangeArrowheads="1" noChangeShapeType="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97089" y="5855279"/>
              <a:ext cx="1162720" cy="924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6">
              <a:extLst>
                <a:ext uri="{FF2B5EF4-FFF2-40B4-BE49-F238E27FC236}">
                  <a16:creationId xmlns:a16="http://schemas.microsoft.com/office/drawing/2014/main" id="{1E689507-572F-2B6F-8F39-759387AC177D}"/>
                </a:ext>
              </a:extLst>
            </p:cNvPr>
            <p:cNvGrpSpPr/>
            <p:nvPr/>
          </p:nvGrpSpPr>
          <p:grpSpPr>
            <a:xfrm>
              <a:off x="10679532" y="5996342"/>
              <a:ext cx="1336675" cy="549275"/>
              <a:chOff x="3726403" y="4704141"/>
              <a:chExt cx="1336675" cy="549275"/>
            </a:xfrm>
          </p:grpSpPr>
          <p:sp>
            <p:nvSpPr>
              <p:cNvPr id="13" name="docshape9">
                <a:extLst>
                  <a:ext uri="{FF2B5EF4-FFF2-40B4-BE49-F238E27FC236}">
                    <a16:creationId xmlns:a16="http://schemas.microsoft.com/office/drawing/2014/main" id="{706F6E20-AE76-FFDF-F72B-87724E6ED3D8}"/>
                  </a:ext>
                </a:extLst>
              </p:cNvPr>
              <p:cNvSpPr>
                <a:spLocks noChangeAspect="1" noEditPoints="1" noChangeArrowheads="1" noChangeShapeType="1" noTextEdit="1"/>
              </p:cNvSpPr>
              <p:nvPr/>
            </p:nvSpPr>
            <p:spPr bwMode="auto">
              <a:xfrm>
                <a:off x="4336003" y="4820981"/>
                <a:ext cx="727075" cy="337820"/>
              </a:xfrm>
              <a:custGeom>
                <a:avLst/>
                <a:gdLst>
                  <a:gd name="T0" fmla="+- 0 5001 4951"/>
                  <a:gd name="T1" fmla="*/ T0 w 1145"/>
                  <a:gd name="T2" fmla="+- 0 13826 13714"/>
                  <a:gd name="T3" fmla="*/ 13826 h 532"/>
                  <a:gd name="T4" fmla="+- 0 5014 4951"/>
                  <a:gd name="T5" fmla="*/ T4 w 1145"/>
                  <a:gd name="T6" fmla="+- 0 13737 13714"/>
                  <a:gd name="T7" fmla="*/ 13737 h 532"/>
                  <a:gd name="T8" fmla="+- 0 5009 4951"/>
                  <a:gd name="T9" fmla="*/ T8 w 1145"/>
                  <a:gd name="T10" fmla="+- 0 13714 13714"/>
                  <a:gd name="T11" fmla="*/ 13714 h 532"/>
                  <a:gd name="T12" fmla="+- 0 4968 4951"/>
                  <a:gd name="T13" fmla="*/ T12 w 1145"/>
                  <a:gd name="T14" fmla="+- 0 13823 13714"/>
                  <a:gd name="T15" fmla="*/ 13823 h 532"/>
                  <a:gd name="T16" fmla="+- 0 5066 4951"/>
                  <a:gd name="T17" fmla="*/ T16 w 1145"/>
                  <a:gd name="T18" fmla="+- 0 13834 13714"/>
                  <a:gd name="T19" fmla="*/ 13834 h 532"/>
                  <a:gd name="T20" fmla="+- 0 4998 4951"/>
                  <a:gd name="T21" fmla="*/ T20 w 1145"/>
                  <a:gd name="T22" fmla="+- 0 13984 13714"/>
                  <a:gd name="T23" fmla="*/ 13984 h 532"/>
                  <a:gd name="T24" fmla="+- 0 4951 4951"/>
                  <a:gd name="T25" fmla="*/ T24 w 1145"/>
                  <a:gd name="T26" fmla="+- 0 14048 13714"/>
                  <a:gd name="T27" fmla="*/ 14048 h 532"/>
                  <a:gd name="T28" fmla="+- 0 5073 4951"/>
                  <a:gd name="T29" fmla="*/ T28 w 1145"/>
                  <a:gd name="T30" fmla="+- 0 14185 13714"/>
                  <a:gd name="T31" fmla="*/ 14185 h 532"/>
                  <a:gd name="T32" fmla="+- 0 5005 4951"/>
                  <a:gd name="T33" fmla="*/ T32 w 1145"/>
                  <a:gd name="T34" fmla="+- 0 14189 13714"/>
                  <a:gd name="T35" fmla="*/ 14189 h 532"/>
                  <a:gd name="T36" fmla="+- 0 5018 4951"/>
                  <a:gd name="T37" fmla="*/ T36 w 1145"/>
                  <a:gd name="T38" fmla="+- 0 14244 13714"/>
                  <a:gd name="T39" fmla="*/ 14244 h 532"/>
                  <a:gd name="T40" fmla="+- 0 5094 4951"/>
                  <a:gd name="T41" fmla="*/ T40 w 1145"/>
                  <a:gd name="T42" fmla="+- 0 14204 13714"/>
                  <a:gd name="T43" fmla="*/ 14204 h 532"/>
                  <a:gd name="T44" fmla="+- 0 5156 4951"/>
                  <a:gd name="T45" fmla="*/ T44 w 1145"/>
                  <a:gd name="T46" fmla="+- 0 13912 13714"/>
                  <a:gd name="T47" fmla="*/ 13912 h 532"/>
                  <a:gd name="T48" fmla="+- 0 5211 4951"/>
                  <a:gd name="T49" fmla="*/ T48 w 1145"/>
                  <a:gd name="T50" fmla="+- 0 14188 13714"/>
                  <a:gd name="T51" fmla="*/ 14188 h 532"/>
                  <a:gd name="T52" fmla="+- 0 5170 4951"/>
                  <a:gd name="T53" fmla="*/ T52 w 1145"/>
                  <a:gd name="T54" fmla="+- 0 14137 13714"/>
                  <a:gd name="T55" fmla="*/ 14137 h 532"/>
                  <a:gd name="T56" fmla="+- 0 5199 4951"/>
                  <a:gd name="T57" fmla="*/ T56 w 1145"/>
                  <a:gd name="T58" fmla="+- 0 14243 13714"/>
                  <a:gd name="T59" fmla="*/ 14243 h 532"/>
                  <a:gd name="T60" fmla="+- 0 5254 4951"/>
                  <a:gd name="T61" fmla="*/ T60 w 1145"/>
                  <a:gd name="T62" fmla="+- 0 13822 13714"/>
                  <a:gd name="T63" fmla="*/ 13822 h 532"/>
                  <a:gd name="T64" fmla="+- 0 5205 4951"/>
                  <a:gd name="T65" fmla="*/ T64 w 1145"/>
                  <a:gd name="T66" fmla="+- 0 13769 13714"/>
                  <a:gd name="T67" fmla="*/ 13769 h 532"/>
                  <a:gd name="T68" fmla="+- 0 5258 4951"/>
                  <a:gd name="T69" fmla="*/ T68 w 1145"/>
                  <a:gd name="T70" fmla="+- 0 13720 13714"/>
                  <a:gd name="T71" fmla="*/ 13720 h 532"/>
                  <a:gd name="T72" fmla="+- 0 5179 4951"/>
                  <a:gd name="T73" fmla="*/ T72 w 1145"/>
                  <a:gd name="T74" fmla="+- 0 13813 13714"/>
                  <a:gd name="T75" fmla="*/ 13813 h 532"/>
                  <a:gd name="T76" fmla="+- 0 5275 4951"/>
                  <a:gd name="T77" fmla="*/ T76 w 1145"/>
                  <a:gd name="T78" fmla="+- 0 13838 13714"/>
                  <a:gd name="T79" fmla="*/ 13838 h 532"/>
                  <a:gd name="T80" fmla="+- 0 5234 4951"/>
                  <a:gd name="T81" fmla="*/ T80 w 1145"/>
                  <a:gd name="T82" fmla="+- 0 13995 13714"/>
                  <a:gd name="T83" fmla="*/ 13995 h 532"/>
                  <a:gd name="T84" fmla="+- 0 5196 4951"/>
                  <a:gd name="T85" fmla="*/ T84 w 1145"/>
                  <a:gd name="T86" fmla="+- 0 13961 13714"/>
                  <a:gd name="T87" fmla="*/ 13961 h 532"/>
                  <a:gd name="T88" fmla="+- 0 5270 4951"/>
                  <a:gd name="T89" fmla="*/ T88 w 1145"/>
                  <a:gd name="T90" fmla="+- 0 13953 13714"/>
                  <a:gd name="T91" fmla="*/ 13953 h 532"/>
                  <a:gd name="T92" fmla="+- 0 5280 4951"/>
                  <a:gd name="T93" fmla="*/ T92 w 1145"/>
                  <a:gd name="T94" fmla="+- 0 14243 13714"/>
                  <a:gd name="T95" fmla="*/ 14243 h 532"/>
                  <a:gd name="T96" fmla="+- 0 5388 4951"/>
                  <a:gd name="T97" fmla="*/ T96 w 1145"/>
                  <a:gd name="T98" fmla="+- 0 13778 13714"/>
                  <a:gd name="T99" fmla="*/ 13778 h 532"/>
                  <a:gd name="T100" fmla="+- 0 5378 4951"/>
                  <a:gd name="T101" fmla="*/ T100 w 1145"/>
                  <a:gd name="T102" fmla="+- 0 13717 13714"/>
                  <a:gd name="T103" fmla="*/ 13717 h 532"/>
                  <a:gd name="T104" fmla="+- 0 5365 4951"/>
                  <a:gd name="T105" fmla="*/ T104 w 1145"/>
                  <a:gd name="T106" fmla="+- 0 13794 13714"/>
                  <a:gd name="T107" fmla="*/ 13794 h 532"/>
                  <a:gd name="T108" fmla="+- 0 5366 4951"/>
                  <a:gd name="T109" fmla="*/ T108 w 1145"/>
                  <a:gd name="T110" fmla="+- 0 13770 13714"/>
                  <a:gd name="T111" fmla="*/ 13770 h 532"/>
                  <a:gd name="T112" fmla="+- 0 5313 4951"/>
                  <a:gd name="T113" fmla="*/ T112 w 1145"/>
                  <a:gd name="T114" fmla="+- 0 13717 13714"/>
                  <a:gd name="T115" fmla="*/ 13717 h 532"/>
                  <a:gd name="T116" fmla="+- 0 5418 4951"/>
                  <a:gd name="T117" fmla="*/ T116 w 1145"/>
                  <a:gd name="T118" fmla="+- 0 14233 13714"/>
                  <a:gd name="T119" fmla="*/ 14233 h 532"/>
                  <a:gd name="T120" fmla="+- 0 5353 4951"/>
                  <a:gd name="T121" fmla="*/ T120 w 1145"/>
                  <a:gd name="T122" fmla="+- 0 14146 13714"/>
                  <a:gd name="T123" fmla="*/ 14146 h 532"/>
                  <a:gd name="T124" fmla="+- 0 5381 4951"/>
                  <a:gd name="T125" fmla="*/ T124 w 1145"/>
                  <a:gd name="T126" fmla="+- 0 14105 13714"/>
                  <a:gd name="T127" fmla="*/ 14105 h 532"/>
                  <a:gd name="T128" fmla="+- 0 5324 4951"/>
                  <a:gd name="T129" fmla="*/ T128 w 1145"/>
                  <a:gd name="T130" fmla="+- 0 14205 13714"/>
                  <a:gd name="T131" fmla="*/ 14205 h 532"/>
                  <a:gd name="T132" fmla="+- 0 5437 4951"/>
                  <a:gd name="T133" fmla="*/ T132 w 1145"/>
                  <a:gd name="T134" fmla="+- 0 13979 13714"/>
                  <a:gd name="T135" fmla="*/ 13979 h 532"/>
                  <a:gd name="T136" fmla="+- 0 5378 4951"/>
                  <a:gd name="T137" fmla="*/ T136 w 1145"/>
                  <a:gd name="T138" fmla="+- 0 14029 13714"/>
                  <a:gd name="T139" fmla="*/ 14029 h 532"/>
                  <a:gd name="T140" fmla="+- 0 5358 4951"/>
                  <a:gd name="T141" fmla="*/ T140 w 1145"/>
                  <a:gd name="T142" fmla="+- 0 13942 13714"/>
                  <a:gd name="T143" fmla="*/ 13942 h 532"/>
                  <a:gd name="T144" fmla="+- 0 5368 4951"/>
                  <a:gd name="T145" fmla="*/ T144 w 1145"/>
                  <a:gd name="T146" fmla="+- 0 13910 13714"/>
                  <a:gd name="T147" fmla="*/ 13910 h 532"/>
                  <a:gd name="T148" fmla="+- 0 5335 4951"/>
                  <a:gd name="T149" fmla="*/ T148 w 1145"/>
                  <a:gd name="T150" fmla="+- 0 14031 13714"/>
                  <a:gd name="T151" fmla="*/ 14031 h 532"/>
                  <a:gd name="T152" fmla="+- 0 5429 4951"/>
                  <a:gd name="T153" fmla="*/ T152 w 1145"/>
                  <a:gd name="T154" fmla="+- 0 14019 13714"/>
                  <a:gd name="T155" fmla="*/ 14019 h 532"/>
                  <a:gd name="T156" fmla="+- 0 5461 4951"/>
                  <a:gd name="T157" fmla="*/ T156 w 1145"/>
                  <a:gd name="T158" fmla="+- 0 14243 13714"/>
                  <a:gd name="T159" fmla="*/ 14243 h 532"/>
                  <a:gd name="T160" fmla="+- 0 5514 4951"/>
                  <a:gd name="T161" fmla="*/ T160 w 1145"/>
                  <a:gd name="T162" fmla="+- 0 13798 13714"/>
                  <a:gd name="T163" fmla="*/ 13798 h 532"/>
                  <a:gd name="T164" fmla="+- 0 5472 4951"/>
                  <a:gd name="T165" fmla="*/ T164 w 1145"/>
                  <a:gd name="T166" fmla="+- 0 13746 13714"/>
                  <a:gd name="T167" fmla="*/ 13746 h 532"/>
                  <a:gd name="T168" fmla="+- 0 5501 4951"/>
                  <a:gd name="T169" fmla="*/ T168 w 1145"/>
                  <a:gd name="T170" fmla="+- 0 13852 13714"/>
                  <a:gd name="T171" fmla="*/ 13852 h 532"/>
                  <a:gd name="T172" fmla="+- 0 5488 4951"/>
                  <a:gd name="T173" fmla="*/ T172 w 1145"/>
                  <a:gd name="T174" fmla="+- 0 13931 13714"/>
                  <a:gd name="T175" fmla="*/ 13931 h 532"/>
                  <a:gd name="T176" fmla="+- 0 5479 4951"/>
                  <a:gd name="T177" fmla="*/ T176 w 1145"/>
                  <a:gd name="T178" fmla="+- 0 13911 13714"/>
                  <a:gd name="T179" fmla="*/ 13911 h 532"/>
                  <a:gd name="T180" fmla="+- 0 5515 4951"/>
                  <a:gd name="T181" fmla="*/ T180 w 1145"/>
                  <a:gd name="T182" fmla="+- 0 14001 13714"/>
                  <a:gd name="T183" fmla="*/ 14001 h 532"/>
                  <a:gd name="T184" fmla="+- 0 5490 4951"/>
                  <a:gd name="T185" fmla="*/ T184 w 1145"/>
                  <a:gd name="T186" fmla="+- 0 14051 13714"/>
                  <a:gd name="T187" fmla="*/ 14051 h 532"/>
                  <a:gd name="T188" fmla="+- 0 5545 4951"/>
                  <a:gd name="T189" fmla="*/ T188 w 1145"/>
                  <a:gd name="T190" fmla="+- 0 13852 13714"/>
                  <a:gd name="T191" fmla="*/ 13852 h 532"/>
                  <a:gd name="T192" fmla="+- 0 5631 4951"/>
                  <a:gd name="T193" fmla="*/ T192 w 1145"/>
                  <a:gd name="T194" fmla="+- 0 13914 13714"/>
                  <a:gd name="T195" fmla="*/ 13914 h 532"/>
                  <a:gd name="T196" fmla="+- 0 5631 4951"/>
                  <a:gd name="T197" fmla="*/ T196 w 1145"/>
                  <a:gd name="T198" fmla="+- 0 13942 13714"/>
                  <a:gd name="T199" fmla="*/ 13942 h 532"/>
                  <a:gd name="T200" fmla="+- 0 5647 4951"/>
                  <a:gd name="T201" fmla="*/ T200 w 1145"/>
                  <a:gd name="T202" fmla="+- 0 13987 13714"/>
                  <a:gd name="T203" fmla="*/ 13987 h 532"/>
                  <a:gd name="T204" fmla="+- 0 5677 4951"/>
                  <a:gd name="T205" fmla="*/ T204 w 1145"/>
                  <a:gd name="T206" fmla="+- 0 13912 13714"/>
                  <a:gd name="T207" fmla="*/ 13912 h 532"/>
                  <a:gd name="T208" fmla="+- 0 5880 4951"/>
                  <a:gd name="T209" fmla="*/ T208 w 1145"/>
                  <a:gd name="T210" fmla="+- 0 14024 13714"/>
                  <a:gd name="T211" fmla="*/ 14024 h 532"/>
                  <a:gd name="T212" fmla="+- 0 5801 4951"/>
                  <a:gd name="T213" fmla="*/ T212 w 1145"/>
                  <a:gd name="T214" fmla="+- 0 14048 13714"/>
                  <a:gd name="T215" fmla="*/ 14048 h 532"/>
                  <a:gd name="T216" fmla="+- 0 5964 4951"/>
                  <a:gd name="T217" fmla="*/ T216 w 1145"/>
                  <a:gd name="T218" fmla="+- 0 13991 13714"/>
                  <a:gd name="T219" fmla="*/ 13991 h 532"/>
                  <a:gd name="T220" fmla="+- 0 5968 4951"/>
                  <a:gd name="T221" fmla="*/ T220 w 1145"/>
                  <a:gd name="T222" fmla="+- 0 13915 13714"/>
                  <a:gd name="T223" fmla="*/ 13915 h 532"/>
                  <a:gd name="T224" fmla="+- 0 5944 4951"/>
                  <a:gd name="T225" fmla="*/ T224 w 1145"/>
                  <a:gd name="T226" fmla="+- 0 13934 13714"/>
                  <a:gd name="T227" fmla="*/ 13934 h 532"/>
                  <a:gd name="T228" fmla="+- 0 5928 4951"/>
                  <a:gd name="T229" fmla="*/ T228 w 1145"/>
                  <a:gd name="T230" fmla="+- 0 13991 13714"/>
                  <a:gd name="T231" fmla="*/ 13991 h 532"/>
                  <a:gd name="T232" fmla="+- 0 6000 4951"/>
                  <a:gd name="T233" fmla="*/ T232 w 1145"/>
                  <a:gd name="T234" fmla="+- 0 14048 13714"/>
                  <a:gd name="T235" fmla="*/ 14048 h 532"/>
                  <a:gd name="T236" fmla="+- 0 6017 4951"/>
                  <a:gd name="T237" fmla="*/ T236 w 1145"/>
                  <a:gd name="T238" fmla="+- 0 13912 13714"/>
                  <a:gd name="T239" fmla="*/ 13912 h 53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 ang="0">
                    <a:pos x="T233" y="T235"/>
                  </a:cxn>
                  <a:cxn ang="0">
                    <a:pos x="T237" y="T239"/>
                  </a:cxn>
                </a:cxnLst>
                <a:rect l="0" t="0" r="r" b="b"/>
                <a:pathLst>
                  <a:path w="1145" h="532">
                    <a:moveTo>
                      <a:pt x="115" y="63"/>
                    </a:moveTo>
                    <a:lnTo>
                      <a:pt x="63" y="63"/>
                    </a:lnTo>
                    <a:lnTo>
                      <a:pt x="66" y="85"/>
                    </a:lnTo>
                    <a:lnTo>
                      <a:pt x="87" y="85"/>
                    </a:lnTo>
                    <a:lnTo>
                      <a:pt x="87" y="116"/>
                    </a:lnTo>
                    <a:lnTo>
                      <a:pt x="82" y="119"/>
                    </a:lnTo>
                    <a:lnTo>
                      <a:pt x="77" y="120"/>
                    </a:lnTo>
                    <a:lnTo>
                      <a:pt x="63" y="120"/>
                    </a:lnTo>
                    <a:lnTo>
                      <a:pt x="55" y="117"/>
                    </a:lnTo>
                    <a:lnTo>
                      <a:pt x="50" y="112"/>
                    </a:lnTo>
                    <a:lnTo>
                      <a:pt x="46" y="106"/>
                    </a:lnTo>
                    <a:lnTo>
                      <a:pt x="42" y="97"/>
                    </a:lnTo>
                    <a:lnTo>
                      <a:pt x="40" y="86"/>
                    </a:lnTo>
                    <a:lnTo>
                      <a:pt x="40" y="73"/>
                    </a:lnTo>
                    <a:lnTo>
                      <a:pt x="40" y="59"/>
                    </a:lnTo>
                    <a:lnTo>
                      <a:pt x="42" y="47"/>
                    </a:lnTo>
                    <a:lnTo>
                      <a:pt x="46" y="37"/>
                    </a:lnTo>
                    <a:lnTo>
                      <a:pt x="51" y="29"/>
                    </a:lnTo>
                    <a:lnTo>
                      <a:pt x="56" y="25"/>
                    </a:lnTo>
                    <a:lnTo>
                      <a:pt x="63" y="23"/>
                    </a:lnTo>
                    <a:lnTo>
                      <a:pt x="81" y="23"/>
                    </a:lnTo>
                    <a:lnTo>
                      <a:pt x="90" y="26"/>
                    </a:lnTo>
                    <a:lnTo>
                      <a:pt x="99" y="33"/>
                    </a:lnTo>
                    <a:lnTo>
                      <a:pt x="108" y="23"/>
                    </a:lnTo>
                    <a:lnTo>
                      <a:pt x="114" y="16"/>
                    </a:lnTo>
                    <a:lnTo>
                      <a:pt x="104" y="9"/>
                    </a:lnTo>
                    <a:lnTo>
                      <a:pt x="94" y="4"/>
                    </a:lnTo>
                    <a:lnTo>
                      <a:pt x="83" y="1"/>
                    </a:lnTo>
                    <a:lnTo>
                      <a:pt x="71" y="0"/>
                    </a:lnTo>
                    <a:lnTo>
                      <a:pt x="58" y="0"/>
                    </a:lnTo>
                    <a:lnTo>
                      <a:pt x="47" y="3"/>
                    </a:lnTo>
                    <a:lnTo>
                      <a:pt x="38" y="10"/>
                    </a:lnTo>
                    <a:lnTo>
                      <a:pt x="25" y="21"/>
                    </a:lnTo>
                    <a:lnTo>
                      <a:pt x="16" y="35"/>
                    </a:lnTo>
                    <a:lnTo>
                      <a:pt x="11" y="52"/>
                    </a:lnTo>
                    <a:lnTo>
                      <a:pt x="9" y="72"/>
                    </a:lnTo>
                    <a:lnTo>
                      <a:pt x="10" y="85"/>
                    </a:lnTo>
                    <a:lnTo>
                      <a:pt x="10" y="86"/>
                    </a:lnTo>
                    <a:lnTo>
                      <a:pt x="13" y="98"/>
                    </a:lnTo>
                    <a:lnTo>
                      <a:pt x="17" y="109"/>
                    </a:lnTo>
                    <a:lnTo>
                      <a:pt x="24" y="119"/>
                    </a:lnTo>
                    <a:lnTo>
                      <a:pt x="33" y="128"/>
                    </a:lnTo>
                    <a:lnTo>
                      <a:pt x="43" y="135"/>
                    </a:lnTo>
                    <a:lnTo>
                      <a:pt x="56" y="139"/>
                    </a:lnTo>
                    <a:lnTo>
                      <a:pt x="70" y="140"/>
                    </a:lnTo>
                    <a:lnTo>
                      <a:pt x="82" y="139"/>
                    </a:lnTo>
                    <a:lnTo>
                      <a:pt x="93" y="137"/>
                    </a:lnTo>
                    <a:lnTo>
                      <a:pt x="104" y="133"/>
                    </a:lnTo>
                    <a:lnTo>
                      <a:pt x="115" y="128"/>
                    </a:lnTo>
                    <a:lnTo>
                      <a:pt x="115" y="120"/>
                    </a:lnTo>
                    <a:lnTo>
                      <a:pt x="115" y="63"/>
                    </a:lnTo>
                    <a:close/>
                    <a:moveTo>
                      <a:pt x="117" y="334"/>
                    </a:moveTo>
                    <a:lnTo>
                      <a:pt x="107" y="302"/>
                    </a:lnTo>
                    <a:lnTo>
                      <a:pt x="99" y="279"/>
                    </a:lnTo>
                    <a:lnTo>
                      <a:pt x="83" y="228"/>
                    </a:lnTo>
                    <a:lnTo>
                      <a:pt x="74" y="198"/>
                    </a:lnTo>
                    <a:lnTo>
                      <a:pt x="71" y="198"/>
                    </a:lnTo>
                    <a:lnTo>
                      <a:pt x="71" y="279"/>
                    </a:lnTo>
                    <a:lnTo>
                      <a:pt x="45" y="279"/>
                    </a:lnTo>
                    <a:lnTo>
                      <a:pt x="47" y="270"/>
                    </a:lnTo>
                    <a:lnTo>
                      <a:pt x="49" y="264"/>
                    </a:lnTo>
                    <a:lnTo>
                      <a:pt x="52" y="254"/>
                    </a:lnTo>
                    <a:lnTo>
                      <a:pt x="54" y="244"/>
                    </a:lnTo>
                    <a:lnTo>
                      <a:pt x="58" y="228"/>
                    </a:lnTo>
                    <a:lnTo>
                      <a:pt x="62" y="245"/>
                    </a:lnTo>
                    <a:lnTo>
                      <a:pt x="67" y="265"/>
                    </a:lnTo>
                    <a:lnTo>
                      <a:pt x="71" y="279"/>
                    </a:lnTo>
                    <a:lnTo>
                      <a:pt x="71" y="198"/>
                    </a:lnTo>
                    <a:lnTo>
                      <a:pt x="44" y="198"/>
                    </a:lnTo>
                    <a:lnTo>
                      <a:pt x="0" y="334"/>
                    </a:lnTo>
                    <a:lnTo>
                      <a:pt x="28" y="334"/>
                    </a:lnTo>
                    <a:lnTo>
                      <a:pt x="38" y="302"/>
                    </a:lnTo>
                    <a:lnTo>
                      <a:pt x="78" y="302"/>
                    </a:lnTo>
                    <a:lnTo>
                      <a:pt x="87" y="334"/>
                    </a:lnTo>
                    <a:lnTo>
                      <a:pt x="117" y="334"/>
                    </a:lnTo>
                    <a:close/>
                    <a:moveTo>
                      <a:pt x="166" y="393"/>
                    </a:moveTo>
                    <a:lnTo>
                      <a:pt x="138" y="393"/>
                    </a:lnTo>
                    <a:lnTo>
                      <a:pt x="127" y="445"/>
                    </a:lnTo>
                    <a:lnTo>
                      <a:pt x="124" y="457"/>
                    </a:lnTo>
                    <a:lnTo>
                      <a:pt x="122" y="471"/>
                    </a:lnTo>
                    <a:lnTo>
                      <a:pt x="120" y="483"/>
                    </a:lnTo>
                    <a:lnTo>
                      <a:pt x="119" y="490"/>
                    </a:lnTo>
                    <a:lnTo>
                      <a:pt x="116" y="467"/>
                    </a:lnTo>
                    <a:lnTo>
                      <a:pt x="112" y="448"/>
                    </a:lnTo>
                    <a:lnTo>
                      <a:pt x="110" y="436"/>
                    </a:lnTo>
                    <a:lnTo>
                      <a:pt x="101" y="393"/>
                    </a:lnTo>
                    <a:lnTo>
                      <a:pt x="71" y="393"/>
                    </a:lnTo>
                    <a:lnTo>
                      <a:pt x="58" y="450"/>
                    </a:lnTo>
                    <a:lnTo>
                      <a:pt x="56" y="462"/>
                    </a:lnTo>
                    <a:lnTo>
                      <a:pt x="54" y="475"/>
                    </a:lnTo>
                    <a:lnTo>
                      <a:pt x="53" y="485"/>
                    </a:lnTo>
                    <a:lnTo>
                      <a:pt x="52" y="492"/>
                    </a:lnTo>
                    <a:lnTo>
                      <a:pt x="51" y="488"/>
                    </a:lnTo>
                    <a:lnTo>
                      <a:pt x="50" y="479"/>
                    </a:lnTo>
                    <a:lnTo>
                      <a:pt x="48" y="465"/>
                    </a:lnTo>
                    <a:lnTo>
                      <a:pt x="45" y="447"/>
                    </a:lnTo>
                    <a:lnTo>
                      <a:pt x="33" y="393"/>
                    </a:lnTo>
                    <a:lnTo>
                      <a:pt x="4" y="393"/>
                    </a:lnTo>
                    <a:lnTo>
                      <a:pt x="36" y="530"/>
                    </a:lnTo>
                    <a:lnTo>
                      <a:pt x="67" y="530"/>
                    </a:lnTo>
                    <a:lnTo>
                      <a:pt x="75" y="492"/>
                    </a:lnTo>
                    <a:lnTo>
                      <a:pt x="83" y="455"/>
                    </a:lnTo>
                    <a:lnTo>
                      <a:pt x="85" y="436"/>
                    </a:lnTo>
                    <a:lnTo>
                      <a:pt x="86" y="441"/>
                    </a:lnTo>
                    <a:lnTo>
                      <a:pt x="87" y="450"/>
                    </a:lnTo>
                    <a:lnTo>
                      <a:pt x="89" y="462"/>
                    </a:lnTo>
                    <a:lnTo>
                      <a:pt x="92" y="475"/>
                    </a:lnTo>
                    <a:lnTo>
                      <a:pt x="104" y="530"/>
                    </a:lnTo>
                    <a:lnTo>
                      <a:pt x="134" y="530"/>
                    </a:lnTo>
                    <a:lnTo>
                      <a:pt x="143" y="490"/>
                    </a:lnTo>
                    <a:lnTo>
                      <a:pt x="166" y="393"/>
                    </a:lnTo>
                    <a:close/>
                    <a:moveTo>
                      <a:pt x="205" y="198"/>
                    </a:moveTo>
                    <a:lnTo>
                      <a:pt x="107" y="198"/>
                    </a:lnTo>
                    <a:lnTo>
                      <a:pt x="107" y="221"/>
                    </a:lnTo>
                    <a:lnTo>
                      <a:pt x="141" y="221"/>
                    </a:lnTo>
                    <a:lnTo>
                      <a:pt x="141" y="334"/>
                    </a:lnTo>
                    <a:lnTo>
                      <a:pt x="168" y="334"/>
                    </a:lnTo>
                    <a:lnTo>
                      <a:pt x="168" y="221"/>
                    </a:lnTo>
                    <a:lnTo>
                      <a:pt x="201" y="221"/>
                    </a:lnTo>
                    <a:lnTo>
                      <a:pt x="205" y="198"/>
                    </a:lnTo>
                    <a:close/>
                    <a:moveTo>
                      <a:pt x="218" y="116"/>
                    </a:moveTo>
                    <a:lnTo>
                      <a:pt x="169" y="116"/>
                    </a:lnTo>
                    <a:lnTo>
                      <a:pt x="169" y="3"/>
                    </a:lnTo>
                    <a:lnTo>
                      <a:pt x="141" y="3"/>
                    </a:lnTo>
                    <a:lnTo>
                      <a:pt x="141" y="138"/>
                    </a:lnTo>
                    <a:lnTo>
                      <a:pt x="213" y="138"/>
                    </a:lnTo>
                    <a:lnTo>
                      <a:pt x="218" y="116"/>
                    </a:lnTo>
                    <a:close/>
                    <a:moveTo>
                      <a:pt x="278" y="529"/>
                    </a:moveTo>
                    <a:lnTo>
                      <a:pt x="268" y="497"/>
                    </a:lnTo>
                    <a:lnTo>
                      <a:pt x="260" y="474"/>
                    </a:lnTo>
                    <a:lnTo>
                      <a:pt x="244" y="423"/>
                    </a:lnTo>
                    <a:lnTo>
                      <a:pt x="235" y="393"/>
                    </a:lnTo>
                    <a:lnTo>
                      <a:pt x="232" y="393"/>
                    </a:lnTo>
                    <a:lnTo>
                      <a:pt x="232" y="474"/>
                    </a:lnTo>
                    <a:lnTo>
                      <a:pt x="206" y="474"/>
                    </a:lnTo>
                    <a:lnTo>
                      <a:pt x="208" y="465"/>
                    </a:lnTo>
                    <a:lnTo>
                      <a:pt x="210" y="459"/>
                    </a:lnTo>
                    <a:lnTo>
                      <a:pt x="213" y="448"/>
                    </a:lnTo>
                    <a:lnTo>
                      <a:pt x="215" y="439"/>
                    </a:lnTo>
                    <a:lnTo>
                      <a:pt x="219" y="423"/>
                    </a:lnTo>
                    <a:lnTo>
                      <a:pt x="223" y="441"/>
                    </a:lnTo>
                    <a:lnTo>
                      <a:pt x="228" y="460"/>
                    </a:lnTo>
                    <a:lnTo>
                      <a:pt x="232" y="474"/>
                    </a:lnTo>
                    <a:lnTo>
                      <a:pt x="232" y="393"/>
                    </a:lnTo>
                    <a:lnTo>
                      <a:pt x="205" y="393"/>
                    </a:lnTo>
                    <a:lnTo>
                      <a:pt x="161" y="529"/>
                    </a:lnTo>
                    <a:lnTo>
                      <a:pt x="189" y="529"/>
                    </a:lnTo>
                    <a:lnTo>
                      <a:pt x="199" y="497"/>
                    </a:lnTo>
                    <a:lnTo>
                      <a:pt x="239" y="497"/>
                    </a:lnTo>
                    <a:lnTo>
                      <a:pt x="248" y="529"/>
                    </a:lnTo>
                    <a:lnTo>
                      <a:pt x="278" y="529"/>
                    </a:lnTo>
                    <a:close/>
                    <a:moveTo>
                      <a:pt x="341" y="70"/>
                    </a:moveTo>
                    <a:lnTo>
                      <a:pt x="337" y="41"/>
                    </a:lnTo>
                    <a:lnTo>
                      <a:pt x="327" y="22"/>
                    </a:lnTo>
                    <a:lnTo>
                      <a:pt x="325" y="19"/>
                    </a:lnTo>
                    <a:lnTo>
                      <a:pt x="310" y="8"/>
                    </a:lnTo>
                    <a:lnTo>
                      <a:pt x="310" y="57"/>
                    </a:lnTo>
                    <a:lnTo>
                      <a:pt x="310" y="71"/>
                    </a:lnTo>
                    <a:lnTo>
                      <a:pt x="308" y="93"/>
                    </a:lnTo>
                    <a:lnTo>
                      <a:pt x="303" y="108"/>
                    </a:lnTo>
                    <a:lnTo>
                      <a:pt x="295" y="117"/>
                    </a:lnTo>
                    <a:lnTo>
                      <a:pt x="283" y="120"/>
                    </a:lnTo>
                    <a:lnTo>
                      <a:pt x="276" y="120"/>
                    </a:lnTo>
                    <a:lnTo>
                      <a:pt x="271" y="118"/>
                    </a:lnTo>
                    <a:lnTo>
                      <a:pt x="266" y="115"/>
                    </a:lnTo>
                    <a:lnTo>
                      <a:pt x="261" y="109"/>
                    </a:lnTo>
                    <a:lnTo>
                      <a:pt x="257" y="100"/>
                    </a:lnTo>
                    <a:lnTo>
                      <a:pt x="255" y="87"/>
                    </a:lnTo>
                    <a:lnTo>
                      <a:pt x="254" y="71"/>
                    </a:lnTo>
                    <a:lnTo>
                      <a:pt x="254" y="55"/>
                    </a:lnTo>
                    <a:lnTo>
                      <a:pt x="256" y="43"/>
                    </a:lnTo>
                    <a:lnTo>
                      <a:pt x="265" y="27"/>
                    </a:lnTo>
                    <a:lnTo>
                      <a:pt x="273" y="22"/>
                    </a:lnTo>
                    <a:lnTo>
                      <a:pt x="297" y="22"/>
                    </a:lnTo>
                    <a:lnTo>
                      <a:pt x="304" y="32"/>
                    </a:lnTo>
                    <a:lnTo>
                      <a:pt x="306" y="39"/>
                    </a:lnTo>
                    <a:lnTo>
                      <a:pt x="308" y="47"/>
                    </a:lnTo>
                    <a:lnTo>
                      <a:pt x="310" y="57"/>
                    </a:lnTo>
                    <a:lnTo>
                      <a:pt x="310" y="8"/>
                    </a:lnTo>
                    <a:lnTo>
                      <a:pt x="307" y="6"/>
                    </a:lnTo>
                    <a:lnTo>
                      <a:pt x="283" y="1"/>
                    </a:lnTo>
                    <a:lnTo>
                      <a:pt x="272" y="1"/>
                    </a:lnTo>
                    <a:lnTo>
                      <a:pt x="263" y="3"/>
                    </a:lnTo>
                    <a:lnTo>
                      <a:pt x="255" y="8"/>
                    </a:lnTo>
                    <a:lnTo>
                      <a:pt x="241" y="18"/>
                    </a:lnTo>
                    <a:lnTo>
                      <a:pt x="232" y="32"/>
                    </a:lnTo>
                    <a:lnTo>
                      <a:pt x="226" y="50"/>
                    </a:lnTo>
                    <a:lnTo>
                      <a:pt x="224" y="71"/>
                    </a:lnTo>
                    <a:lnTo>
                      <a:pt x="225" y="85"/>
                    </a:lnTo>
                    <a:lnTo>
                      <a:pt x="228" y="99"/>
                    </a:lnTo>
                    <a:lnTo>
                      <a:pt x="233" y="111"/>
                    </a:lnTo>
                    <a:lnTo>
                      <a:pt x="239" y="121"/>
                    </a:lnTo>
                    <a:lnTo>
                      <a:pt x="248" y="130"/>
                    </a:lnTo>
                    <a:lnTo>
                      <a:pt x="258" y="136"/>
                    </a:lnTo>
                    <a:lnTo>
                      <a:pt x="270" y="139"/>
                    </a:lnTo>
                    <a:lnTo>
                      <a:pt x="284" y="141"/>
                    </a:lnTo>
                    <a:lnTo>
                      <a:pt x="295" y="141"/>
                    </a:lnTo>
                    <a:lnTo>
                      <a:pt x="303" y="139"/>
                    </a:lnTo>
                    <a:lnTo>
                      <a:pt x="311" y="134"/>
                    </a:lnTo>
                    <a:lnTo>
                      <a:pt x="324" y="124"/>
                    </a:lnTo>
                    <a:lnTo>
                      <a:pt x="327" y="120"/>
                    </a:lnTo>
                    <a:lnTo>
                      <a:pt x="333" y="110"/>
                    </a:lnTo>
                    <a:lnTo>
                      <a:pt x="339" y="91"/>
                    </a:lnTo>
                    <a:lnTo>
                      <a:pt x="341" y="70"/>
                    </a:lnTo>
                    <a:close/>
                    <a:moveTo>
                      <a:pt x="352" y="334"/>
                    </a:moveTo>
                    <a:lnTo>
                      <a:pt x="344" y="239"/>
                    </a:lnTo>
                    <a:lnTo>
                      <a:pt x="340" y="198"/>
                    </a:lnTo>
                    <a:lnTo>
                      <a:pt x="305" y="198"/>
                    </a:lnTo>
                    <a:lnTo>
                      <a:pt x="285" y="273"/>
                    </a:lnTo>
                    <a:lnTo>
                      <a:pt x="283" y="281"/>
                    </a:lnTo>
                    <a:lnTo>
                      <a:pt x="282" y="288"/>
                    </a:lnTo>
                    <a:lnTo>
                      <a:pt x="281" y="281"/>
                    </a:lnTo>
                    <a:lnTo>
                      <a:pt x="280" y="276"/>
                    </a:lnTo>
                    <a:lnTo>
                      <a:pt x="270" y="239"/>
                    </a:lnTo>
                    <a:lnTo>
                      <a:pt x="260" y="198"/>
                    </a:lnTo>
                    <a:lnTo>
                      <a:pt x="225" y="198"/>
                    </a:lnTo>
                    <a:lnTo>
                      <a:pt x="212" y="334"/>
                    </a:lnTo>
                    <a:lnTo>
                      <a:pt x="239" y="334"/>
                    </a:lnTo>
                    <a:lnTo>
                      <a:pt x="244" y="256"/>
                    </a:lnTo>
                    <a:lnTo>
                      <a:pt x="245" y="247"/>
                    </a:lnTo>
                    <a:lnTo>
                      <a:pt x="245" y="239"/>
                    </a:lnTo>
                    <a:lnTo>
                      <a:pt x="246" y="247"/>
                    </a:lnTo>
                    <a:lnTo>
                      <a:pt x="248" y="256"/>
                    </a:lnTo>
                    <a:lnTo>
                      <a:pt x="250" y="263"/>
                    </a:lnTo>
                    <a:lnTo>
                      <a:pt x="270" y="334"/>
                    </a:lnTo>
                    <a:lnTo>
                      <a:pt x="293" y="334"/>
                    </a:lnTo>
                    <a:lnTo>
                      <a:pt x="306" y="288"/>
                    </a:lnTo>
                    <a:lnTo>
                      <a:pt x="317" y="251"/>
                    </a:lnTo>
                    <a:lnTo>
                      <a:pt x="318" y="246"/>
                    </a:lnTo>
                    <a:lnTo>
                      <a:pt x="319" y="239"/>
                    </a:lnTo>
                    <a:lnTo>
                      <a:pt x="319" y="247"/>
                    </a:lnTo>
                    <a:lnTo>
                      <a:pt x="320" y="256"/>
                    </a:lnTo>
                    <a:lnTo>
                      <a:pt x="325" y="334"/>
                    </a:lnTo>
                    <a:lnTo>
                      <a:pt x="352" y="334"/>
                    </a:lnTo>
                    <a:close/>
                    <a:moveTo>
                      <a:pt x="366" y="393"/>
                    </a:moveTo>
                    <a:lnTo>
                      <a:pt x="268" y="393"/>
                    </a:lnTo>
                    <a:lnTo>
                      <a:pt x="268" y="416"/>
                    </a:lnTo>
                    <a:lnTo>
                      <a:pt x="302" y="416"/>
                    </a:lnTo>
                    <a:lnTo>
                      <a:pt x="302" y="529"/>
                    </a:lnTo>
                    <a:lnTo>
                      <a:pt x="329" y="529"/>
                    </a:lnTo>
                    <a:lnTo>
                      <a:pt x="329" y="416"/>
                    </a:lnTo>
                    <a:lnTo>
                      <a:pt x="362" y="416"/>
                    </a:lnTo>
                    <a:lnTo>
                      <a:pt x="366" y="393"/>
                    </a:lnTo>
                    <a:close/>
                    <a:moveTo>
                      <a:pt x="458" y="101"/>
                    </a:moveTo>
                    <a:lnTo>
                      <a:pt x="456" y="88"/>
                    </a:lnTo>
                    <a:lnTo>
                      <a:pt x="451" y="79"/>
                    </a:lnTo>
                    <a:lnTo>
                      <a:pt x="442" y="71"/>
                    </a:lnTo>
                    <a:lnTo>
                      <a:pt x="431" y="66"/>
                    </a:lnTo>
                    <a:lnTo>
                      <a:pt x="437" y="64"/>
                    </a:lnTo>
                    <a:lnTo>
                      <a:pt x="440" y="63"/>
                    </a:lnTo>
                    <a:lnTo>
                      <a:pt x="443" y="59"/>
                    </a:lnTo>
                    <a:lnTo>
                      <a:pt x="446" y="57"/>
                    </a:lnTo>
                    <a:lnTo>
                      <a:pt x="450" y="54"/>
                    </a:lnTo>
                    <a:lnTo>
                      <a:pt x="453" y="46"/>
                    </a:lnTo>
                    <a:lnTo>
                      <a:pt x="453" y="27"/>
                    </a:lnTo>
                    <a:lnTo>
                      <a:pt x="452" y="26"/>
                    </a:lnTo>
                    <a:lnTo>
                      <a:pt x="449" y="19"/>
                    </a:lnTo>
                    <a:lnTo>
                      <a:pt x="433" y="5"/>
                    </a:lnTo>
                    <a:lnTo>
                      <a:pt x="427" y="3"/>
                    </a:lnTo>
                    <a:lnTo>
                      <a:pt x="427" y="89"/>
                    </a:lnTo>
                    <a:lnTo>
                      <a:pt x="427" y="104"/>
                    </a:lnTo>
                    <a:lnTo>
                      <a:pt x="424" y="110"/>
                    </a:lnTo>
                    <a:lnTo>
                      <a:pt x="420" y="113"/>
                    </a:lnTo>
                    <a:lnTo>
                      <a:pt x="417" y="115"/>
                    </a:lnTo>
                    <a:lnTo>
                      <a:pt x="413" y="116"/>
                    </a:lnTo>
                    <a:lnTo>
                      <a:pt x="390" y="116"/>
                    </a:lnTo>
                    <a:lnTo>
                      <a:pt x="390" y="79"/>
                    </a:lnTo>
                    <a:lnTo>
                      <a:pt x="412" y="79"/>
                    </a:lnTo>
                    <a:lnTo>
                      <a:pt x="414" y="80"/>
                    </a:lnTo>
                    <a:lnTo>
                      <a:pt x="423" y="82"/>
                    </a:lnTo>
                    <a:lnTo>
                      <a:pt x="427" y="89"/>
                    </a:lnTo>
                    <a:lnTo>
                      <a:pt x="427" y="3"/>
                    </a:lnTo>
                    <a:lnTo>
                      <a:pt x="425" y="3"/>
                    </a:lnTo>
                    <a:lnTo>
                      <a:pt x="424" y="3"/>
                    </a:lnTo>
                    <a:lnTo>
                      <a:pt x="424" y="36"/>
                    </a:lnTo>
                    <a:lnTo>
                      <a:pt x="424" y="47"/>
                    </a:lnTo>
                    <a:lnTo>
                      <a:pt x="421" y="53"/>
                    </a:lnTo>
                    <a:lnTo>
                      <a:pt x="417" y="55"/>
                    </a:lnTo>
                    <a:lnTo>
                      <a:pt x="415" y="56"/>
                    </a:lnTo>
                    <a:lnTo>
                      <a:pt x="412" y="57"/>
                    </a:lnTo>
                    <a:lnTo>
                      <a:pt x="389" y="57"/>
                    </a:lnTo>
                    <a:lnTo>
                      <a:pt x="389" y="26"/>
                    </a:lnTo>
                    <a:lnTo>
                      <a:pt x="411" y="26"/>
                    </a:lnTo>
                    <a:lnTo>
                      <a:pt x="414" y="27"/>
                    </a:lnTo>
                    <a:lnTo>
                      <a:pt x="416" y="28"/>
                    </a:lnTo>
                    <a:lnTo>
                      <a:pt x="421" y="30"/>
                    </a:lnTo>
                    <a:lnTo>
                      <a:pt x="424" y="36"/>
                    </a:lnTo>
                    <a:lnTo>
                      <a:pt x="424" y="3"/>
                    </a:lnTo>
                    <a:lnTo>
                      <a:pt x="362" y="3"/>
                    </a:lnTo>
                    <a:lnTo>
                      <a:pt x="362" y="138"/>
                    </a:lnTo>
                    <a:lnTo>
                      <a:pt x="412" y="138"/>
                    </a:lnTo>
                    <a:lnTo>
                      <a:pt x="418" y="138"/>
                    </a:lnTo>
                    <a:lnTo>
                      <a:pt x="422" y="138"/>
                    </a:lnTo>
                    <a:lnTo>
                      <a:pt x="438" y="134"/>
                    </a:lnTo>
                    <a:lnTo>
                      <a:pt x="449" y="126"/>
                    </a:lnTo>
                    <a:lnTo>
                      <a:pt x="455" y="116"/>
                    </a:lnTo>
                    <a:lnTo>
                      <a:pt x="456" y="114"/>
                    </a:lnTo>
                    <a:lnTo>
                      <a:pt x="458" y="101"/>
                    </a:lnTo>
                    <a:close/>
                    <a:moveTo>
                      <a:pt x="467" y="519"/>
                    </a:moveTo>
                    <a:lnTo>
                      <a:pt x="461" y="511"/>
                    </a:lnTo>
                    <a:lnTo>
                      <a:pt x="455" y="502"/>
                    </a:lnTo>
                    <a:lnTo>
                      <a:pt x="447" y="508"/>
                    </a:lnTo>
                    <a:lnTo>
                      <a:pt x="440" y="511"/>
                    </a:lnTo>
                    <a:lnTo>
                      <a:pt x="420" y="511"/>
                    </a:lnTo>
                    <a:lnTo>
                      <a:pt x="411" y="505"/>
                    </a:lnTo>
                    <a:lnTo>
                      <a:pt x="401" y="488"/>
                    </a:lnTo>
                    <a:lnTo>
                      <a:pt x="400" y="478"/>
                    </a:lnTo>
                    <a:lnTo>
                      <a:pt x="400" y="443"/>
                    </a:lnTo>
                    <a:lnTo>
                      <a:pt x="402" y="432"/>
                    </a:lnTo>
                    <a:lnTo>
                      <a:pt x="412" y="417"/>
                    </a:lnTo>
                    <a:lnTo>
                      <a:pt x="421" y="412"/>
                    </a:lnTo>
                    <a:lnTo>
                      <a:pt x="438" y="412"/>
                    </a:lnTo>
                    <a:lnTo>
                      <a:pt x="445" y="415"/>
                    </a:lnTo>
                    <a:lnTo>
                      <a:pt x="452" y="420"/>
                    </a:lnTo>
                    <a:lnTo>
                      <a:pt x="457" y="412"/>
                    </a:lnTo>
                    <a:lnTo>
                      <a:pt x="464" y="401"/>
                    </a:lnTo>
                    <a:lnTo>
                      <a:pt x="457" y="395"/>
                    </a:lnTo>
                    <a:lnTo>
                      <a:pt x="443" y="391"/>
                    </a:lnTo>
                    <a:lnTo>
                      <a:pt x="430" y="391"/>
                    </a:lnTo>
                    <a:lnTo>
                      <a:pt x="414" y="393"/>
                    </a:lnTo>
                    <a:lnTo>
                      <a:pt x="400" y="399"/>
                    </a:lnTo>
                    <a:lnTo>
                      <a:pt x="388" y="409"/>
                    </a:lnTo>
                    <a:lnTo>
                      <a:pt x="378" y="422"/>
                    </a:lnTo>
                    <a:lnTo>
                      <a:pt x="374" y="431"/>
                    </a:lnTo>
                    <a:lnTo>
                      <a:pt x="371" y="441"/>
                    </a:lnTo>
                    <a:lnTo>
                      <a:pt x="369" y="452"/>
                    </a:lnTo>
                    <a:lnTo>
                      <a:pt x="369" y="464"/>
                    </a:lnTo>
                    <a:lnTo>
                      <a:pt x="370" y="478"/>
                    </a:lnTo>
                    <a:lnTo>
                      <a:pt x="373" y="491"/>
                    </a:lnTo>
                    <a:lnTo>
                      <a:pt x="378" y="503"/>
                    </a:lnTo>
                    <a:lnTo>
                      <a:pt x="385" y="513"/>
                    </a:lnTo>
                    <a:lnTo>
                      <a:pt x="394" y="521"/>
                    </a:lnTo>
                    <a:lnTo>
                      <a:pt x="405" y="527"/>
                    </a:lnTo>
                    <a:lnTo>
                      <a:pt x="416" y="530"/>
                    </a:lnTo>
                    <a:lnTo>
                      <a:pt x="430" y="532"/>
                    </a:lnTo>
                    <a:lnTo>
                      <a:pt x="445" y="532"/>
                    </a:lnTo>
                    <a:lnTo>
                      <a:pt x="457" y="528"/>
                    </a:lnTo>
                    <a:lnTo>
                      <a:pt x="467" y="519"/>
                    </a:lnTo>
                    <a:close/>
                    <a:moveTo>
                      <a:pt x="486" y="265"/>
                    </a:moveTo>
                    <a:lnTo>
                      <a:pt x="482" y="237"/>
                    </a:lnTo>
                    <a:lnTo>
                      <a:pt x="471" y="217"/>
                    </a:lnTo>
                    <a:lnTo>
                      <a:pt x="470" y="215"/>
                    </a:lnTo>
                    <a:lnTo>
                      <a:pt x="454" y="203"/>
                    </a:lnTo>
                    <a:lnTo>
                      <a:pt x="454" y="252"/>
                    </a:lnTo>
                    <a:lnTo>
                      <a:pt x="454" y="266"/>
                    </a:lnTo>
                    <a:lnTo>
                      <a:pt x="453" y="288"/>
                    </a:lnTo>
                    <a:lnTo>
                      <a:pt x="448" y="304"/>
                    </a:lnTo>
                    <a:lnTo>
                      <a:pt x="439" y="312"/>
                    </a:lnTo>
                    <a:lnTo>
                      <a:pt x="427" y="315"/>
                    </a:lnTo>
                    <a:lnTo>
                      <a:pt x="421" y="315"/>
                    </a:lnTo>
                    <a:lnTo>
                      <a:pt x="415" y="314"/>
                    </a:lnTo>
                    <a:lnTo>
                      <a:pt x="411" y="310"/>
                    </a:lnTo>
                    <a:lnTo>
                      <a:pt x="406" y="304"/>
                    </a:lnTo>
                    <a:lnTo>
                      <a:pt x="402" y="295"/>
                    </a:lnTo>
                    <a:lnTo>
                      <a:pt x="400" y="282"/>
                    </a:lnTo>
                    <a:lnTo>
                      <a:pt x="399" y="266"/>
                    </a:lnTo>
                    <a:lnTo>
                      <a:pt x="399" y="250"/>
                    </a:lnTo>
                    <a:lnTo>
                      <a:pt x="401" y="238"/>
                    </a:lnTo>
                    <a:lnTo>
                      <a:pt x="407" y="228"/>
                    </a:lnTo>
                    <a:lnTo>
                      <a:pt x="410" y="222"/>
                    </a:lnTo>
                    <a:lnTo>
                      <a:pt x="418" y="217"/>
                    </a:lnTo>
                    <a:lnTo>
                      <a:pt x="441" y="217"/>
                    </a:lnTo>
                    <a:lnTo>
                      <a:pt x="449" y="228"/>
                    </a:lnTo>
                    <a:lnTo>
                      <a:pt x="453" y="242"/>
                    </a:lnTo>
                    <a:lnTo>
                      <a:pt x="454" y="252"/>
                    </a:lnTo>
                    <a:lnTo>
                      <a:pt x="454" y="203"/>
                    </a:lnTo>
                    <a:lnTo>
                      <a:pt x="452" y="201"/>
                    </a:lnTo>
                    <a:lnTo>
                      <a:pt x="427" y="196"/>
                    </a:lnTo>
                    <a:lnTo>
                      <a:pt x="417" y="196"/>
                    </a:lnTo>
                    <a:lnTo>
                      <a:pt x="407" y="199"/>
                    </a:lnTo>
                    <a:lnTo>
                      <a:pt x="399" y="203"/>
                    </a:lnTo>
                    <a:lnTo>
                      <a:pt x="386" y="213"/>
                    </a:lnTo>
                    <a:lnTo>
                      <a:pt x="376" y="228"/>
                    </a:lnTo>
                    <a:lnTo>
                      <a:pt x="370" y="246"/>
                    </a:lnTo>
                    <a:lnTo>
                      <a:pt x="368" y="266"/>
                    </a:lnTo>
                    <a:lnTo>
                      <a:pt x="369" y="281"/>
                    </a:lnTo>
                    <a:lnTo>
                      <a:pt x="372" y="294"/>
                    </a:lnTo>
                    <a:lnTo>
                      <a:pt x="377" y="306"/>
                    </a:lnTo>
                    <a:lnTo>
                      <a:pt x="384" y="317"/>
                    </a:lnTo>
                    <a:lnTo>
                      <a:pt x="392" y="326"/>
                    </a:lnTo>
                    <a:lnTo>
                      <a:pt x="402" y="331"/>
                    </a:lnTo>
                    <a:lnTo>
                      <a:pt x="414" y="335"/>
                    </a:lnTo>
                    <a:lnTo>
                      <a:pt x="428" y="336"/>
                    </a:lnTo>
                    <a:lnTo>
                      <a:pt x="440" y="336"/>
                    </a:lnTo>
                    <a:lnTo>
                      <a:pt x="447" y="334"/>
                    </a:lnTo>
                    <a:lnTo>
                      <a:pt x="455" y="330"/>
                    </a:lnTo>
                    <a:lnTo>
                      <a:pt x="468" y="319"/>
                    </a:lnTo>
                    <a:lnTo>
                      <a:pt x="471" y="315"/>
                    </a:lnTo>
                    <a:lnTo>
                      <a:pt x="478" y="305"/>
                    </a:lnTo>
                    <a:lnTo>
                      <a:pt x="484" y="287"/>
                    </a:lnTo>
                    <a:lnTo>
                      <a:pt x="486" y="265"/>
                    </a:lnTo>
                    <a:close/>
                    <a:moveTo>
                      <a:pt x="577" y="393"/>
                    </a:moveTo>
                    <a:lnTo>
                      <a:pt x="549" y="393"/>
                    </a:lnTo>
                    <a:lnTo>
                      <a:pt x="549" y="446"/>
                    </a:lnTo>
                    <a:lnTo>
                      <a:pt x="510" y="446"/>
                    </a:lnTo>
                    <a:lnTo>
                      <a:pt x="510" y="393"/>
                    </a:lnTo>
                    <a:lnTo>
                      <a:pt x="483" y="393"/>
                    </a:lnTo>
                    <a:lnTo>
                      <a:pt x="483" y="529"/>
                    </a:lnTo>
                    <a:lnTo>
                      <a:pt x="510" y="529"/>
                    </a:lnTo>
                    <a:lnTo>
                      <a:pt x="510" y="469"/>
                    </a:lnTo>
                    <a:lnTo>
                      <a:pt x="549" y="469"/>
                    </a:lnTo>
                    <a:lnTo>
                      <a:pt x="549" y="529"/>
                    </a:lnTo>
                    <a:lnTo>
                      <a:pt x="577" y="529"/>
                    </a:lnTo>
                    <a:lnTo>
                      <a:pt x="577" y="469"/>
                    </a:lnTo>
                    <a:lnTo>
                      <a:pt x="577" y="446"/>
                    </a:lnTo>
                    <a:lnTo>
                      <a:pt x="577" y="393"/>
                    </a:lnTo>
                    <a:close/>
                    <a:moveTo>
                      <a:pt x="580" y="138"/>
                    </a:moveTo>
                    <a:lnTo>
                      <a:pt x="570" y="106"/>
                    </a:lnTo>
                    <a:lnTo>
                      <a:pt x="563" y="84"/>
                    </a:lnTo>
                    <a:lnTo>
                      <a:pt x="546" y="32"/>
                    </a:lnTo>
                    <a:lnTo>
                      <a:pt x="537" y="2"/>
                    </a:lnTo>
                    <a:lnTo>
                      <a:pt x="534" y="2"/>
                    </a:lnTo>
                    <a:lnTo>
                      <a:pt x="534" y="84"/>
                    </a:lnTo>
                    <a:lnTo>
                      <a:pt x="508" y="84"/>
                    </a:lnTo>
                    <a:lnTo>
                      <a:pt x="511" y="75"/>
                    </a:lnTo>
                    <a:lnTo>
                      <a:pt x="512" y="68"/>
                    </a:lnTo>
                    <a:lnTo>
                      <a:pt x="515" y="58"/>
                    </a:lnTo>
                    <a:lnTo>
                      <a:pt x="517" y="48"/>
                    </a:lnTo>
                    <a:lnTo>
                      <a:pt x="521" y="32"/>
                    </a:lnTo>
                    <a:lnTo>
                      <a:pt x="525" y="50"/>
                    </a:lnTo>
                    <a:lnTo>
                      <a:pt x="530" y="69"/>
                    </a:lnTo>
                    <a:lnTo>
                      <a:pt x="534" y="84"/>
                    </a:lnTo>
                    <a:lnTo>
                      <a:pt x="534" y="2"/>
                    </a:lnTo>
                    <a:lnTo>
                      <a:pt x="507" y="2"/>
                    </a:lnTo>
                    <a:lnTo>
                      <a:pt x="463" y="138"/>
                    </a:lnTo>
                    <a:lnTo>
                      <a:pt x="491" y="138"/>
                    </a:lnTo>
                    <a:lnTo>
                      <a:pt x="501" y="106"/>
                    </a:lnTo>
                    <a:lnTo>
                      <a:pt x="541" y="106"/>
                    </a:lnTo>
                    <a:lnTo>
                      <a:pt x="550" y="138"/>
                    </a:lnTo>
                    <a:lnTo>
                      <a:pt x="580" y="138"/>
                    </a:lnTo>
                    <a:close/>
                    <a:moveTo>
                      <a:pt x="595" y="291"/>
                    </a:moveTo>
                    <a:lnTo>
                      <a:pt x="593" y="277"/>
                    </a:lnTo>
                    <a:lnTo>
                      <a:pt x="587" y="266"/>
                    </a:lnTo>
                    <a:lnTo>
                      <a:pt x="576" y="257"/>
                    </a:lnTo>
                    <a:lnTo>
                      <a:pt x="561" y="251"/>
                    </a:lnTo>
                    <a:lnTo>
                      <a:pt x="533" y="243"/>
                    </a:lnTo>
                    <a:lnTo>
                      <a:pt x="530" y="239"/>
                    </a:lnTo>
                    <a:lnTo>
                      <a:pt x="530" y="223"/>
                    </a:lnTo>
                    <a:lnTo>
                      <a:pt x="537" y="217"/>
                    </a:lnTo>
                    <a:lnTo>
                      <a:pt x="559" y="217"/>
                    </a:lnTo>
                    <a:lnTo>
                      <a:pt x="568" y="220"/>
                    </a:lnTo>
                    <a:lnTo>
                      <a:pt x="580" y="227"/>
                    </a:lnTo>
                    <a:lnTo>
                      <a:pt x="587" y="217"/>
                    </a:lnTo>
                    <a:lnTo>
                      <a:pt x="593" y="208"/>
                    </a:lnTo>
                    <a:lnTo>
                      <a:pt x="583" y="202"/>
                    </a:lnTo>
                    <a:lnTo>
                      <a:pt x="572" y="198"/>
                    </a:lnTo>
                    <a:lnTo>
                      <a:pt x="560" y="195"/>
                    </a:lnTo>
                    <a:lnTo>
                      <a:pt x="548" y="194"/>
                    </a:lnTo>
                    <a:lnTo>
                      <a:pt x="528" y="197"/>
                    </a:lnTo>
                    <a:lnTo>
                      <a:pt x="513" y="206"/>
                    </a:lnTo>
                    <a:lnTo>
                      <a:pt x="503" y="219"/>
                    </a:lnTo>
                    <a:lnTo>
                      <a:pt x="499" y="236"/>
                    </a:lnTo>
                    <a:lnTo>
                      <a:pt x="499" y="244"/>
                    </a:lnTo>
                    <a:lnTo>
                      <a:pt x="501" y="251"/>
                    </a:lnTo>
                    <a:lnTo>
                      <a:pt x="505" y="257"/>
                    </a:lnTo>
                    <a:lnTo>
                      <a:pt x="510" y="265"/>
                    </a:lnTo>
                    <a:lnTo>
                      <a:pt x="518" y="270"/>
                    </a:lnTo>
                    <a:lnTo>
                      <a:pt x="559" y="281"/>
                    </a:lnTo>
                    <a:lnTo>
                      <a:pt x="564" y="287"/>
                    </a:lnTo>
                    <a:lnTo>
                      <a:pt x="564" y="308"/>
                    </a:lnTo>
                    <a:lnTo>
                      <a:pt x="556" y="314"/>
                    </a:lnTo>
                    <a:lnTo>
                      <a:pt x="527" y="314"/>
                    </a:lnTo>
                    <a:lnTo>
                      <a:pt x="516" y="310"/>
                    </a:lnTo>
                    <a:lnTo>
                      <a:pt x="503" y="303"/>
                    </a:lnTo>
                    <a:lnTo>
                      <a:pt x="493" y="324"/>
                    </a:lnTo>
                    <a:lnTo>
                      <a:pt x="504" y="330"/>
                    </a:lnTo>
                    <a:lnTo>
                      <a:pt x="516" y="334"/>
                    </a:lnTo>
                    <a:lnTo>
                      <a:pt x="528" y="336"/>
                    </a:lnTo>
                    <a:lnTo>
                      <a:pt x="539" y="337"/>
                    </a:lnTo>
                    <a:lnTo>
                      <a:pt x="562" y="334"/>
                    </a:lnTo>
                    <a:lnTo>
                      <a:pt x="580" y="324"/>
                    </a:lnTo>
                    <a:lnTo>
                      <a:pt x="588" y="314"/>
                    </a:lnTo>
                    <a:lnTo>
                      <a:pt x="591" y="310"/>
                    </a:lnTo>
                    <a:lnTo>
                      <a:pt x="595" y="291"/>
                    </a:lnTo>
                    <a:close/>
                    <a:moveTo>
                      <a:pt x="670" y="116"/>
                    </a:moveTo>
                    <a:lnTo>
                      <a:pt x="622" y="116"/>
                    </a:lnTo>
                    <a:lnTo>
                      <a:pt x="622" y="3"/>
                    </a:lnTo>
                    <a:lnTo>
                      <a:pt x="594" y="3"/>
                    </a:lnTo>
                    <a:lnTo>
                      <a:pt x="594" y="138"/>
                    </a:lnTo>
                    <a:lnTo>
                      <a:pt x="666" y="138"/>
                    </a:lnTo>
                    <a:lnTo>
                      <a:pt x="670" y="116"/>
                    </a:lnTo>
                    <a:close/>
                    <a:moveTo>
                      <a:pt x="710" y="240"/>
                    </a:moveTo>
                    <a:lnTo>
                      <a:pt x="709" y="229"/>
                    </a:lnTo>
                    <a:lnTo>
                      <a:pt x="705" y="220"/>
                    </a:lnTo>
                    <a:lnTo>
                      <a:pt x="705" y="219"/>
                    </a:lnTo>
                    <a:lnTo>
                      <a:pt x="699" y="211"/>
                    </a:lnTo>
                    <a:lnTo>
                      <a:pt x="690" y="205"/>
                    </a:lnTo>
                    <a:lnTo>
                      <a:pt x="683" y="200"/>
                    </a:lnTo>
                    <a:lnTo>
                      <a:pt x="680" y="200"/>
                    </a:lnTo>
                    <a:lnTo>
                      <a:pt x="680" y="228"/>
                    </a:lnTo>
                    <a:lnTo>
                      <a:pt x="680" y="247"/>
                    </a:lnTo>
                    <a:lnTo>
                      <a:pt x="679" y="251"/>
                    </a:lnTo>
                    <a:lnTo>
                      <a:pt x="677" y="255"/>
                    </a:lnTo>
                    <a:lnTo>
                      <a:pt x="673" y="260"/>
                    </a:lnTo>
                    <a:lnTo>
                      <a:pt x="670" y="262"/>
                    </a:lnTo>
                    <a:lnTo>
                      <a:pt x="644" y="262"/>
                    </a:lnTo>
                    <a:lnTo>
                      <a:pt x="644" y="220"/>
                    </a:lnTo>
                    <a:lnTo>
                      <a:pt x="673" y="220"/>
                    </a:lnTo>
                    <a:lnTo>
                      <a:pt x="680" y="228"/>
                    </a:lnTo>
                    <a:lnTo>
                      <a:pt x="680" y="200"/>
                    </a:lnTo>
                    <a:lnTo>
                      <a:pt x="676" y="198"/>
                    </a:lnTo>
                    <a:lnTo>
                      <a:pt x="617" y="198"/>
                    </a:lnTo>
                    <a:lnTo>
                      <a:pt x="617" y="334"/>
                    </a:lnTo>
                    <a:lnTo>
                      <a:pt x="644" y="334"/>
                    </a:lnTo>
                    <a:lnTo>
                      <a:pt x="644" y="284"/>
                    </a:lnTo>
                    <a:lnTo>
                      <a:pt x="674" y="284"/>
                    </a:lnTo>
                    <a:lnTo>
                      <a:pt x="680" y="282"/>
                    </a:lnTo>
                    <a:lnTo>
                      <a:pt x="687" y="279"/>
                    </a:lnTo>
                    <a:lnTo>
                      <a:pt x="696" y="273"/>
                    </a:lnTo>
                    <a:lnTo>
                      <a:pt x="704" y="264"/>
                    </a:lnTo>
                    <a:lnTo>
                      <a:pt x="705" y="262"/>
                    </a:lnTo>
                    <a:lnTo>
                      <a:pt x="708" y="253"/>
                    </a:lnTo>
                    <a:lnTo>
                      <a:pt x="710" y="240"/>
                    </a:lnTo>
                    <a:close/>
                    <a:moveTo>
                      <a:pt x="820" y="198"/>
                    </a:moveTo>
                    <a:lnTo>
                      <a:pt x="793" y="198"/>
                    </a:lnTo>
                    <a:lnTo>
                      <a:pt x="793" y="251"/>
                    </a:lnTo>
                    <a:lnTo>
                      <a:pt x="754" y="251"/>
                    </a:lnTo>
                    <a:lnTo>
                      <a:pt x="754" y="198"/>
                    </a:lnTo>
                    <a:lnTo>
                      <a:pt x="726" y="198"/>
                    </a:lnTo>
                    <a:lnTo>
                      <a:pt x="726" y="334"/>
                    </a:lnTo>
                    <a:lnTo>
                      <a:pt x="754" y="334"/>
                    </a:lnTo>
                    <a:lnTo>
                      <a:pt x="754" y="273"/>
                    </a:lnTo>
                    <a:lnTo>
                      <a:pt x="793" y="273"/>
                    </a:lnTo>
                    <a:lnTo>
                      <a:pt x="793" y="334"/>
                    </a:lnTo>
                    <a:lnTo>
                      <a:pt x="820" y="334"/>
                    </a:lnTo>
                    <a:lnTo>
                      <a:pt x="820" y="273"/>
                    </a:lnTo>
                    <a:lnTo>
                      <a:pt x="820" y="251"/>
                    </a:lnTo>
                    <a:lnTo>
                      <a:pt x="820" y="198"/>
                    </a:lnTo>
                    <a:close/>
                    <a:moveTo>
                      <a:pt x="929" y="310"/>
                    </a:moveTo>
                    <a:lnTo>
                      <a:pt x="877" y="310"/>
                    </a:lnTo>
                    <a:lnTo>
                      <a:pt x="877" y="274"/>
                    </a:lnTo>
                    <a:lnTo>
                      <a:pt x="916" y="274"/>
                    </a:lnTo>
                    <a:lnTo>
                      <a:pt x="916" y="252"/>
                    </a:lnTo>
                    <a:lnTo>
                      <a:pt x="877" y="252"/>
                    </a:lnTo>
                    <a:lnTo>
                      <a:pt x="877" y="220"/>
                    </a:lnTo>
                    <a:lnTo>
                      <a:pt x="923" y="220"/>
                    </a:lnTo>
                    <a:lnTo>
                      <a:pt x="927" y="198"/>
                    </a:lnTo>
                    <a:lnTo>
                      <a:pt x="850" y="198"/>
                    </a:lnTo>
                    <a:lnTo>
                      <a:pt x="850" y="334"/>
                    </a:lnTo>
                    <a:lnTo>
                      <a:pt x="929" y="334"/>
                    </a:lnTo>
                    <a:lnTo>
                      <a:pt x="929" y="310"/>
                    </a:lnTo>
                    <a:close/>
                    <a:moveTo>
                      <a:pt x="1049" y="334"/>
                    </a:moveTo>
                    <a:lnTo>
                      <a:pt x="1045" y="327"/>
                    </a:lnTo>
                    <a:lnTo>
                      <a:pt x="1035" y="311"/>
                    </a:lnTo>
                    <a:lnTo>
                      <a:pt x="1025" y="293"/>
                    </a:lnTo>
                    <a:lnTo>
                      <a:pt x="1016" y="281"/>
                    </a:lnTo>
                    <a:lnTo>
                      <a:pt x="1014" y="279"/>
                    </a:lnTo>
                    <a:lnTo>
                      <a:pt x="1013" y="278"/>
                    </a:lnTo>
                    <a:lnTo>
                      <a:pt x="1013" y="277"/>
                    </a:lnTo>
                    <a:lnTo>
                      <a:pt x="1010" y="275"/>
                    </a:lnTo>
                    <a:lnTo>
                      <a:pt x="1022" y="272"/>
                    </a:lnTo>
                    <a:lnTo>
                      <a:pt x="1032" y="264"/>
                    </a:lnTo>
                    <a:lnTo>
                      <a:pt x="1036" y="257"/>
                    </a:lnTo>
                    <a:lnTo>
                      <a:pt x="1038" y="252"/>
                    </a:lnTo>
                    <a:lnTo>
                      <a:pt x="1041" y="238"/>
                    </a:lnTo>
                    <a:lnTo>
                      <a:pt x="1038" y="222"/>
                    </a:lnTo>
                    <a:lnTo>
                      <a:pt x="1037" y="220"/>
                    </a:lnTo>
                    <a:lnTo>
                      <a:pt x="1030" y="209"/>
                    </a:lnTo>
                    <a:lnTo>
                      <a:pt x="1017" y="201"/>
                    </a:lnTo>
                    <a:lnTo>
                      <a:pt x="1012" y="200"/>
                    </a:lnTo>
                    <a:lnTo>
                      <a:pt x="1012" y="230"/>
                    </a:lnTo>
                    <a:lnTo>
                      <a:pt x="1012" y="244"/>
                    </a:lnTo>
                    <a:lnTo>
                      <a:pt x="1010" y="249"/>
                    </a:lnTo>
                    <a:lnTo>
                      <a:pt x="1007" y="252"/>
                    </a:lnTo>
                    <a:lnTo>
                      <a:pt x="1003" y="255"/>
                    </a:lnTo>
                    <a:lnTo>
                      <a:pt x="998" y="257"/>
                    </a:lnTo>
                    <a:lnTo>
                      <a:pt x="977" y="257"/>
                    </a:lnTo>
                    <a:lnTo>
                      <a:pt x="977" y="220"/>
                    </a:lnTo>
                    <a:lnTo>
                      <a:pt x="993" y="220"/>
                    </a:lnTo>
                    <a:lnTo>
                      <a:pt x="999" y="221"/>
                    </a:lnTo>
                    <a:lnTo>
                      <a:pt x="1002" y="222"/>
                    </a:lnTo>
                    <a:lnTo>
                      <a:pt x="1009" y="224"/>
                    </a:lnTo>
                    <a:lnTo>
                      <a:pt x="1012" y="230"/>
                    </a:lnTo>
                    <a:lnTo>
                      <a:pt x="1012" y="200"/>
                    </a:lnTo>
                    <a:lnTo>
                      <a:pt x="1001" y="198"/>
                    </a:lnTo>
                    <a:lnTo>
                      <a:pt x="950" y="198"/>
                    </a:lnTo>
                    <a:lnTo>
                      <a:pt x="950" y="334"/>
                    </a:lnTo>
                    <a:lnTo>
                      <a:pt x="977" y="334"/>
                    </a:lnTo>
                    <a:lnTo>
                      <a:pt x="977" y="277"/>
                    </a:lnTo>
                    <a:lnTo>
                      <a:pt x="979" y="277"/>
                    </a:lnTo>
                    <a:lnTo>
                      <a:pt x="980" y="278"/>
                    </a:lnTo>
                    <a:lnTo>
                      <a:pt x="981" y="278"/>
                    </a:lnTo>
                    <a:lnTo>
                      <a:pt x="985" y="281"/>
                    </a:lnTo>
                    <a:lnTo>
                      <a:pt x="989" y="287"/>
                    </a:lnTo>
                    <a:lnTo>
                      <a:pt x="995" y="296"/>
                    </a:lnTo>
                    <a:lnTo>
                      <a:pt x="1004" y="312"/>
                    </a:lnTo>
                    <a:lnTo>
                      <a:pt x="1009" y="321"/>
                    </a:lnTo>
                    <a:lnTo>
                      <a:pt x="1017" y="334"/>
                    </a:lnTo>
                    <a:lnTo>
                      <a:pt x="1049" y="334"/>
                    </a:lnTo>
                    <a:close/>
                    <a:moveTo>
                      <a:pt x="1145" y="310"/>
                    </a:moveTo>
                    <a:lnTo>
                      <a:pt x="1093" y="310"/>
                    </a:lnTo>
                    <a:lnTo>
                      <a:pt x="1093" y="274"/>
                    </a:lnTo>
                    <a:lnTo>
                      <a:pt x="1132" y="274"/>
                    </a:lnTo>
                    <a:lnTo>
                      <a:pt x="1132" y="252"/>
                    </a:lnTo>
                    <a:lnTo>
                      <a:pt x="1093" y="252"/>
                    </a:lnTo>
                    <a:lnTo>
                      <a:pt x="1093" y="220"/>
                    </a:lnTo>
                    <a:lnTo>
                      <a:pt x="1139" y="220"/>
                    </a:lnTo>
                    <a:lnTo>
                      <a:pt x="1143" y="198"/>
                    </a:lnTo>
                    <a:lnTo>
                      <a:pt x="1066" y="198"/>
                    </a:lnTo>
                    <a:lnTo>
                      <a:pt x="1066" y="334"/>
                    </a:lnTo>
                    <a:lnTo>
                      <a:pt x="1145" y="334"/>
                    </a:lnTo>
                    <a:lnTo>
                      <a:pt x="1145" y="310"/>
                    </a:lnTo>
                    <a:close/>
                  </a:path>
                </a:pathLst>
              </a:custGeom>
              <a:solidFill>
                <a:srgbClr val="00739A"/>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GB"/>
              </a:p>
            </p:txBody>
          </p:sp>
          <p:pic>
            <p:nvPicPr>
              <p:cNvPr id="14" name="docshape10">
                <a:extLst>
                  <a:ext uri="{FF2B5EF4-FFF2-40B4-BE49-F238E27FC236}">
                    <a16:creationId xmlns:a16="http://schemas.microsoft.com/office/drawing/2014/main" id="{3E94A36C-C7BF-2EDD-6F89-384A5C952D62}"/>
                  </a:ext>
                </a:extLst>
              </p:cNvPr>
              <p:cNvPicPr>
                <a:picLocks noChangeAspect="1" noEditPoints="1" noChangeArrowheads="1" noChangeShapeType="1" noCrop="1"/>
              </p:cNvPicPr>
              <p:nvPr/>
            </p:nvPicPr>
            <p:blipFill>
              <a:blip r:embed="rId6">
                <a:extLst>
                  <a:ext uri="{28A0092B-C50C-407E-A947-70E740481C1C}">
                    <a14:useLocalDpi xmlns:a14="http://schemas.microsoft.com/office/drawing/2010/main" val="0"/>
                  </a:ext>
                </a:extLst>
              </a:blip>
              <a:srcRect/>
              <a:stretch>
                <a:fillRect/>
              </a:stretch>
            </p:blipFill>
            <p:spPr bwMode="auto">
              <a:xfrm>
                <a:off x="3726403" y="4704141"/>
                <a:ext cx="548005"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8" name="docshape11">
              <a:extLst>
                <a:ext uri="{FF2B5EF4-FFF2-40B4-BE49-F238E27FC236}">
                  <a16:creationId xmlns:a16="http://schemas.microsoft.com/office/drawing/2014/main" id="{E7FB5EFE-A2BE-2EC0-1B1B-E44296A12AF4}"/>
                </a:ext>
              </a:extLst>
            </p:cNvPr>
            <p:cNvPicPr>
              <a:picLocks noChangeAspect="1" noEditPoints="1" noChangeArrowheads="1" noChangeShapeType="1" noCrop="1"/>
            </p:cNvPicPr>
            <p:nvPr/>
          </p:nvPicPr>
          <p:blipFill>
            <a:blip r:embed="rId7">
              <a:extLst>
                <a:ext uri="{28A0092B-C50C-407E-A947-70E740481C1C}">
                  <a14:useLocalDpi xmlns:a14="http://schemas.microsoft.com/office/drawing/2010/main" val="0"/>
                </a:ext>
              </a:extLst>
            </a:blip>
            <a:srcRect/>
            <a:stretch>
              <a:fillRect/>
            </a:stretch>
          </p:blipFill>
          <p:spPr bwMode="auto">
            <a:xfrm>
              <a:off x="5528849" y="5858948"/>
              <a:ext cx="1080135" cy="870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docshape12">
              <a:extLst>
                <a:ext uri="{FF2B5EF4-FFF2-40B4-BE49-F238E27FC236}">
                  <a16:creationId xmlns:a16="http://schemas.microsoft.com/office/drawing/2014/main" id="{880DB9DB-B769-E542-F8A6-EA24C626D30B}"/>
                </a:ext>
              </a:extLst>
            </p:cNvPr>
            <p:cNvPicPr>
              <a:picLocks noChangeAspect="1" noEditPoints="1" noChangeArrowheads="1" noChangeShapeType="1" noCrop="1"/>
            </p:cNvPicPr>
            <p:nvPr/>
          </p:nvPicPr>
          <p:blipFill>
            <a:blip r:embed="rId8">
              <a:extLst>
                <a:ext uri="{28A0092B-C50C-407E-A947-70E740481C1C}">
                  <a14:useLocalDpi xmlns:a14="http://schemas.microsoft.com/office/drawing/2010/main" val="0"/>
                </a:ext>
              </a:extLst>
            </a:blip>
            <a:srcRect/>
            <a:stretch>
              <a:fillRect/>
            </a:stretch>
          </p:blipFill>
          <p:spPr bwMode="auto">
            <a:xfrm>
              <a:off x="7132917" y="5910935"/>
              <a:ext cx="1080135" cy="720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docshape13">
              <a:extLst>
                <a:ext uri="{FF2B5EF4-FFF2-40B4-BE49-F238E27FC236}">
                  <a16:creationId xmlns:a16="http://schemas.microsoft.com/office/drawing/2014/main" id="{67700F0D-0574-7EA7-BEFE-477F5A7DA92C}"/>
                </a:ext>
              </a:extLst>
            </p:cNvPr>
            <p:cNvPicPr>
              <a:picLocks noChangeAspect="1" noEditPoints="1" noChangeArrowheads="1" noChangeShapeType="1" noCrop="1"/>
            </p:cNvPicPr>
            <p:nvPr/>
          </p:nvPicPr>
          <p:blipFill>
            <a:blip r:embed="rId9">
              <a:extLst>
                <a:ext uri="{28A0092B-C50C-407E-A947-70E740481C1C}">
                  <a14:useLocalDpi xmlns:a14="http://schemas.microsoft.com/office/drawing/2010/main" val="0"/>
                </a:ext>
              </a:extLst>
            </a:blip>
            <a:srcRect/>
            <a:stretch>
              <a:fillRect/>
            </a:stretch>
          </p:blipFill>
          <p:spPr bwMode="auto">
            <a:xfrm>
              <a:off x="3348606" y="6035187"/>
              <a:ext cx="1659105" cy="492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docshape14">
              <a:extLst>
                <a:ext uri="{FF2B5EF4-FFF2-40B4-BE49-F238E27FC236}">
                  <a16:creationId xmlns:a16="http://schemas.microsoft.com/office/drawing/2014/main" id="{905CF342-96AF-80E2-C513-68DDE8AD32E5}"/>
                </a:ext>
              </a:extLst>
            </p:cNvPr>
            <p:cNvPicPr>
              <a:picLocks noChangeAspect="1" noEditPoints="1" noChangeArrowheads="1" noChangeShapeType="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1715981" y="5934196"/>
              <a:ext cx="1080135" cy="720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docshape15">
              <a:extLst>
                <a:ext uri="{FF2B5EF4-FFF2-40B4-BE49-F238E27FC236}">
                  <a16:creationId xmlns:a16="http://schemas.microsoft.com/office/drawing/2014/main" id="{04FA3FC0-2A6E-52E6-7047-FF1A9FC0741E}"/>
                </a:ext>
              </a:extLst>
            </p:cNvPr>
            <p:cNvPicPr>
              <a:picLocks noChangeAspect="1" noEditPoints="1" noChangeArrowheads="1" noChangeShapeType="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9151905" y="5929051"/>
              <a:ext cx="693878" cy="777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 name="Date Placeholder 14">
            <a:extLst>
              <a:ext uri="{FF2B5EF4-FFF2-40B4-BE49-F238E27FC236}">
                <a16:creationId xmlns:a16="http://schemas.microsoft.com/office/drawing/2014/main" id="{33FC75CD-DA1E-711D-FEBC-51710DFE6F00}"/>
              </a:ext>
            </a:extLst>
          </p:cNvPr>
          <p:cNvSpPr>
            <a:spLocks noGrp="1"/>
          </p:cNvSpPr>
          <p:nvPr>
            <p:ph type="dt" sz="half" idx="10"/>
          </p:nvPr>
        </p:nvSpPr>
        <p:spPr>
          <a:xfrm>
            <a:off x="-6701" y="6472763"/>
            <a:ext cx="2743200" cy="365125"/>
          </a:xfrm>
        </p:spPr>
        <p:txBody>
          <a:bodyPr/>
          <a:lstStyle/>
          <a:p>
            <a:fld id="{F44B3E92-48C1-A940-8C74-EA7B9B17D248}" type="datetime1">
              <a:rPr lang="de-DE" sz="2000" smtClean="0">
                <a:latin typeface="Arial" panose="020B0604020202020204" pitchFamily="34" charset="0"/>
                <a:cs typeface="Arial" panose="020B0604020202020204" pitchFamily="34" charset="0"/>
              </a:rPr>
              <a:t>28.03.24</a:t>
            </a:fld>
            <a:endParaRPr lang="x-none" sz="1600" dirty="0">
              <a:latin typeface="Arial" panose="020B0604020202020204" pitchFamily="34" charset="0"/>
              <a:cs typeface="Arial" panose="020B0604020202020204" pitchFamily="34" charset="0"/>
            </a:endParaRPr>
          </a:p>
        </p:txBody>
      </p:sp>
      <p:sp>
        <p:nvSpPr>
          <p:cNvPr id="16" name="Slide Number Placeholder 15">
            <a:extLst>
              <a:ext uri="{FF2B5EF4-FFF2-40B4-BE49-F238E27FC236}">
                <a16:creationId xmlns:a16="http://schemas.microsoft.com/office/drawing/2014/main" id="{64259B15-BF1A-E4A9-4391-DABF3C8ADA1D}"/>
              </a:ext>
            </a:extLst>
          </p:cNvPr>
          <p:cNvSpPr>
            <a:spLocks noGrp="1"/>
          </p:cNvSpPr>
          <p:nvPr>
            <p:ph type="sldNum" sz="quarter" idx="12"/>
          </p:nvPr>
        </p:nvSpPr>
        <p:spPr>
          <a:xfrm>
            <a:off x="11804070" y="6467539"/>
            <a:ext cx="387929" cy="365125"/>
          </a:xfrm>
        </p:spPr>
        <p:txBody>
          <a:bodyPr/>
          <a:lstStyle/>
          <a:p>
            <a:fld id="{BE5BD845-BFF7-724A-88D3-4E04361813C8}" type="slidenum">
              <a:rPr lang="x-none" sz="2000" smtClean="0">
                <a:latin typeface="Arial" panose="020B0604020202020204" pitchFamily="34" charset="0"/>
                <a:cs typeface="Arial" panose="020B0604020202020204" pitchFamily="34" charset="0"/>
              </a:rPr>
              <a:t>2</a:t>
            </a:fld>
            <a:endParaRPr lang="x-none" sz="2000" dirty="0">
              <a:latin typeface="Arial" panose="020B0604020202020204" pitchFamily="34" charset="0"/>
              <a:cs typeface="Arial" panose="020B0604020202020204" pitchFamily="34" charset="0"/>
            </a:endParaRPr>
          </a:p>
        </p:txBody>
      </p:sp>
      <p:sp>
        <p:nvSpPr>
          <p:cNvPr id="3" name="TextBox 2"/>
          <p:cNvSpPr txBox="1"/>
          <p:nvPr/>
        </p:nvSpPr>
        <p:spPr>
          <a:xfrm>
            <a:off x="5135363" y="763653"/>
            <a:ext cx="6013015" cy="5093702"/>
          </a:xfrm>
          <a:prstGeom prst="rect">
            <a:avLst/>
          </a:prstGeom>
          <a:noFill/>
        </p:spPr>
        <p:txBody>
          <a:bodyPr wrap="square" rtlCol="0">
            <a:spAutoFit/>
          </a:bodyPr>
          <a:lstStyle/>
          <a:p>
            <a:pPr marL="457200" indent="-457200">
              <a:spcBef>
                <a:spcPts val="1200"/>
              </a:spcBef>
              <a:spcAft>
                <a:spcPts val="600"/>
              </a:spcAft>
              <a:buFont typeface="Wingdings" pitchFamily="2" charset="2"/>
              <a:buChar char="q"/>
            </a:pPr>
            <a:r>
              <a:rPr lang="x-none" sz="2000" dirty="0">
                <a:solidFill>
                  <a:srgbClr val="002060"/>
                </a:solidFill>
                <a:latin typeface="Arial" panose="020B0604020202020204" pitchFamily="34" charset="0"/>
                <a:cs typeface="Arial" panose="020B0604020202020204" pitchFamily="34" charset="0"/>
              </a:rPr>
              <a:t>This ASOPOS 2.0 Report builds on the earlier ASOPOS 1.0 (GAW Report No. 201, 2014)</a:t>
            </a:r>
          </a:p>
          <a:p>
            <a:pPr marL="457200" indent="-457200">
              <a:spcBef>
                <a:spcPts val="1200"/>
              </a:spcBef>
              <a:spcAft>
                <a:spcPts val="600"/>
              </a:spcAft>
              <a:buFont typeface="Wingdings" pitchFamily="2" charset="2"/>
              <a:buChar char="q"/>
            </a:pPr>
            <a:r>
              <a:rPr lang="x-none" sz="2000" dirty="0">
                <a:solidFill>
                  <a:srgbClr val="002060"/>
                </a:solidFill>
                <a:latin typeface="Arial" panose="020B0604020202020204" pitchFamily="34" charset="0"/>
                <a:cs typeface="Arial" panose="020B0604020202020204" pitchFamily="34" charset="0"/>
              </a:rPr>
              <a:t>In general, the hardware used for ozonesoundings has been described in Chapter 2 in general and in more detail in Annex A of the ASOPOS 2.0 Report (WMO/GAW Report No. 268). </a:t>
            </a:r>
          </a:p>
          <a:p>
            <a:pPr marL="457200" indent="-457200">
              <a:spcBef>
                <a:spcPts val="1200"/>
              </a:spcBef>
              <a:spcAft>
                <a:spcPts val="600"/>
              </a:spcAft>
              <a:buFont typeface="Wingdings" pitchFamily="2" charset="2"/>
              <a:buChar char="q"/>
            </a:pPr>
            <a:r>
              <a:rPr lang="x-none" sz="2000" dirty="0">
                <a:solidFill>
                  <a:srgbClr val="002060"/>
                </a:solidFill>
                <a:latin typeface="Arial" panose="020B0604020202020204" pitchFamily="34" charset="0"/>
                <a:cs typeface="Arial" panose="020B0604020202020204" pitchFamily="34" charset="0"/>
              </a:rPr>
              <a:t>In this Webinar </a:t>
            </a:r>
            <a:r>
              <a:rPr lang="x-none" sz="2000" b="1" dirty="0">
                <a:solidFill>
                  <a:srgbClr val="002060"/>
                </a:solidFill>
                <a:latin typeface="Arial" panose="020B0604020202020204" pitchFamily="34" charset="0"/>
                <a:cs typeface="Arial" panose="020B0604020202020204" pitchFamily="34" charset="0"/>
              </a:rPr>
              <a:t>only</a:t>
            </a:r>
            <a:r>
              <a:rPr lang="x-none" sz="2000" dirty="0">
                <a:solidFill>
                  <a:srgbClr val="002060"/>
                </a:solidFill>
                <a:latin typeface="Arial" panose="020B0604020202020204" pitchFamily="34" charset="0"/>
                <a:cs typeface="Arial" panose="020B0604020202020204" pitchFamily="34" charset="0"/>
              </a:rPr>
              <a:t> most crucial and critical aspects of the hardware and their limitations will be highlighted and explained </a:t>
            </a:r>
          </a:p>
          <a:p>
            <a:pPr marL="457200" indent="-457200">
              <a:spcBef>
                <a:spcPts val="1200"/>
              </a:spcBef>
              <a:spcAft>
                <a:spcPts val="600"/>
              </a:spcAft>
              <a:buFont typeface="Wingdings" pitchFamily="2" charset="2"/>
              <a:buChar char="q"/>
            </a:pPr>
            <a:r>
              <a:rPr lang="x-none" sz="2000" dirty="0">
                <a:solidFill>
                  <a:srgbClr val="002060"/>
                </a:solidFill>
                <a:latin typeface="Arial" panose="020B0604020202020204" pitchFamily="34" charset="0"/>
                <a:cs typeface="Arial" panose="020B0604020202020204" pitchFamily="34" charset="0"/>
              </a:rPr>
              <a:t>Because they have shown in practice to have a significant impact on the performance of the ozonesonde and the quality of the measured sounding data. </a:t>
            </a:r>
          </a:p>
        </p:txBody>
      </p:sp>
      <p:grpSp>
        <p:nvGrpSpPr>
          <p:cNvPr id="2" name="Group 1">
            <a:extLst>
              <a:ext uri="{FF2B5EF4-FFF2-40B4-BE49-F238E27FC236}">
                <a16:creationId xmlns:a16="http://schemas.microsoft.com/office/drawing/2014/main" id="{4E4A7E35-394C-2D5D-A602-534B7A598671}"/>
              </a:ext>
            </a:extLst>
          </p:cNvPr>
          <p:cNvGrpSpPr>
            <a:grpSpLocks noChangeAspect="1"/>
          </p:cNvGrpSpPr>
          <p:nvPr/>
        </p:nvGrpSpPr>
        <p:grpSpPr>
          <a:xfrm>
            <a:off x="281527" y="750197"/>
            <a:ext cx="4111796" cy="5357606"/>
            <a:chOff x="8301597" y="614309"/>
            <a:chExt cx="3068495" cy="3649675"/>
          </a:xfrm>
        </p:grpSpPr>
        <p:pic>
          <p:nvPicPr>
            <p:cNvPr id="17" name="Picture 16">
              <a:extLst>
                <a:ext uri="{FF2B5EF4-FFF2-40B4-BE49-F238E27FC236}">
                  <a16:creationId xmlns:a16="http://schemas.microsoft.com/office/drawing/2014/main" id="{EFE18B98-B85B-3FB7-7578-103B971BE552}"/>
                </a:ext>
              </a:extLst>
            </p:cNvPr>
            <p:cNvPicPr>
              <a:picLocks noChangeAspect="1"/>
            </p:cNvPicPr>
            <p:nvPr/>
          </p:nvPicPr>
          <p:blipFill>
            <a:blip r:embed="rId12"/>
            <a:stretch>
              <a:fillRect/>
            </a:stretch>
          </p:blipFill>
          <p:spPr>
            <a:xfrm>
              <a:off x="8363885" y="614309"/>
              <a:ext cx="3006207" cy="3649675"/>
            </a:xfrm>
            <a:prstGeom prst="rect">
              <a:avLst/>
            </a:prstGeom>
          </p:spPr>
        </p:pic>
        <p:sp>
          <p:nvSpPr>
            <p:cNvPr id="18" name="TextBox 17">
              <a:extLst>
                <a:ext uri="{FF2B5EF4-FFF2-40B4-BE49-F238E27FC236}">
                  <a16:creationId xmlns:a16="http://schemas.microsoft.com/office/drawing/2014/main" id="{E3C11629-4496-D8EE-817A-70888EBEACED}"/>
                </a:ext>
              </a:extLst>
            </p:cNvPr>
            <p:cNvSpPr txBox="1"/>
            <p:nvPr/>
          </p:nvSpPr>
          <p:spPr>
            <a:xfrm rot="20191387">
              <a:off x="8301597" y="1198747"/>
              <a:ext cx="2972457" cy="307552"/>
            </a:xfrm>
            <a:prstGeom prst="rect">
              <a:avLst/>
            </a:prstGeom>
            <a:noFill/>
          </p:spPr>
          <p:txBody>
            <a:bodyPr wrap="none" rtlCol="0">
              <a:spAutoFit/>
            </a:bodyPr>
            <a:lstStyle/>
            <a:p>
              <a:r>
                <a:rPr lang="x-none" dirty="0">
                  <a:solidFill>
                    <a:srgbClr val="FF0000"/>
                  </a:solidFill>
                  <a:latin typeface="Arial" panose="020B0604020202020204" pitchFamily="34" charset="0"/>
                  <a:cs typeface="Arial" panose="020B0604020202020204" pitchFamily="34" charset="0"/>
                </a:rPr>
                <a:t>Available at </a:t>
              </a:r>
              <a:r>
                <a:rPr lang="en-GB" dirty="0">
                  <a:solidFill>
                    <a:srgbClr val="FF0000"/>
                  </a:solidFill>
                  <a:latin typeface="Arial" panose="020B0604020202020204" pitchFamily="34" charset="0"/>
                  <a:cs typeface="Arial" panose="020B0604020202020204" pitchFamily="34" charset="0"/>
                </a:rPr>
                <a:t>https://</a:t>
              </a:r>
              <a:r>
                <a:rPr lang="en-GB" dirty="0" err="1">
                  <a:solidFill>
                    <a:srgbClr val="FF0000"/>
                  </a:solidFill>
                  <a:latin typeface="Arial" panose="020B0604020202020204" pitchFamily="34" charset="0"/>
                  <a:cs typeface="Arial" panose="020B0604020202020204" pitchFamily="34" charset="0"/>
                </a:rPr>
                <a:t>library.wmo.int</a:t>
              </a:r>
              <a:endParaRPr lang="x-none" dirty="0">
                <a:solidFill>
                  <a:srgbClr val="FF0000"/>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DD7DBC03-DD21-E6A8-0640-D7E25A682261}"/>
                </a:ext>
              </a:extLst>
            </p:cNvPr>
            <p:cNvSpPr txBox="1"/>
            <p:nvPr/>
          </p:nvSpPr>
          <p:spPr>
            <a:xfrm>
              <a:off x="9262463" y="3115322"/>
              <a:ext cx="1852564" cy="281922"/>
            </a:xfrm>
            <a:prstGeom prst="rect">
              <a:avLst/>
            </a:prstGeom>
            <a:noFill/>
          </p:spPr>
          <p:txBody>
            <a:bodyPr wrap="square" rtlCol="0">
              <a:spAutoFit/>
            </a:bodyPr>
            <a:lstStyle/>
            <a:p>
              <a:r>
                <a:rPr lang="x-none" sz="1600" b="1" dirty="0">
                  <a:solidFill>
                    <a:srgbClr val="0020BB"/>
                  </a:solidFill>
                  <a:latin typeface="Arial" panose="020B0604020202020204" pitchFamily="34" charset="0"/>
                  <a:cs typeface="Arial" panose="020B0604020202020204" pitchFamily="34" charset="0"/>
                </a:rPr>
                <a:t>GAW-Report No. 268</a:t>
              </a:r>
            </a:p>
          </p:txBody>
        </p:sp>
      </p:grpSp>
      <p:pic>
        <p:nvPicPr>
          <p:cNvPr id="20" name="Video 19">
            <a:hlinkClick r:id="" action="ppaction://media"/>
            <a:extLst>
              <a:ext uri="{FF2B5EF4-FFF2-40B4-BE49-F238E27FC236}">
                <a16:creationId xmlns:a16="http://schemas.microsoft.com/office/drawing/2014/main" id="{5C187592-837D-B8CC-E2D9-ECD4A9F4A561}"/>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13"/>
          <a:stretch>
            <a:fillRect/>
          </a:stretch>
        </p:blipFill>
        <p:spPr>
          <a:xfrm>
            <a:off x="11310689" y="6543774"/>
            <a:ext cx="393122" cy="294842"/>
          </a:xfrm>
          <a:prstGeom prst="rect">
            <a:avLst/>
          </a:prstGeom>
        </p:spPr>
      </p:pic>
    </p:spTree>
    <p:extLst>
      <p:ext uri="{BB962C8B-B14F-4D97-AF65-F5344CB8AC3E}">
        <p14:creationId xmlns:p14="http://schemas.microsoft.com/office/powerpoint/2010/main" val="3231575757"/>
      </p:ext>
    </p:extLst>
  </p:cSld>
  <p:clrMapOvr>
    <a:masterClrMapping/>
  </p:clrMapOvr>
  <mc:AlternateContent xmlns:mc="http://schemas.openxmlformats.org/markup-compatibility/2006" xmlns:p14="http://schemas.microsoft.com/office/powerpoint/2010/main">
    <mc:Choice Requires="p14">
      <p:transition spd="slow" p14:dur="2000" advTm="44819"/>
    </mc:Choice>
    <mc:Fallback xmlns="">
      <p:transition spd="slow" advTm="448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0"/>
                </p:tgtEl>
              </p:cMediaNode>
            </p:video>
            <p:seq concurrent="1" nextAc="seek">
              <p:cTn id="8" restart="whenNotActive" fill="hold" evtFilter="cancelBubble" nodeType="interactiveSeq">
                <p:stCondLst>
                  <p:cond evt="onClick" delay="0">
                    <p:tgtEl>
                      <p:spTgt spid="2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0"/>
                                        </p:tgtEl>
                                      </p:cBhvr>
                                    </p:cmd>
                                  </p:childTnLst>
                                </p:cTn>
                              </p:par>
                            </p:childTnLst>
                          </p:cTn>
                        </p:par>
                      </p:childTnLst>
                    </p:cTn>
                  </p:par>
                </p:childTnLst>
              </p:cTn>
              <p:nextCondLst>
                <p:cond evt="onClick" delay="0">
                  <p:tgtEl>
                    <p:spTgt spid="20"/>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ocshape4">
            <a:extLst>
              <a:ext uri="{FF2B5EF4-FFF2-40B4-BE49-F238E27FC236}">
                <a16:creationId xmlns:a16="http://schemas.microsoft.com/office/drawing/2014/main" id="{09F9AE54-F97C-622C-3F94-DAE144391FC5}"/>
              </a:ext>
            </a:extLst>
          </p:cNvPr>
          <p:cNvSpPr>
            <a:spLocks noChangeAspect="1" noEditPoints="1" noChangeArrowheads="1" noChangeShapeType="1" noTextEdit="1"/>
          </p:cNvSpPr>
          <p:nvPr/>
        </p:nvSpPr>
        <p:spPr bwMode="auto">
          <a:xfrm>
            <a:off x="2056353" y="9557506"/>
            <a:ext cx="216535" cy="1750695"/>
          </a:xfrm>
          <a:prstGeom prst="rect">
            <a:avLst/>
          </a:prstGeom>
          <a:solidFill>
            <a:srgbClr val="005AAA"/>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GB"/>
          </a:p>
        </p:txBody>
      </p:sp>
      <p:sp>
        <p:nvSpPr>
          <p:cNvPr id="8" name="docshape5">
            <a:extLst>
              <a:ext uri="{FF2B5EF4-FFF2-40B4-BE49-F238E27FC236}">
                <a16:creationId xmlns:a16="http://schemas.microsoft.com/office/drawing/2014/main" id="{7E9E7000-B1E8-F9D2-E9EE-C72787971A28}"/>
              </a:ext>
            </a:extLst>
          </p:cNvPr>
          <p:cNvSpPr>
            <a:spLocks noChangeAspect="1" noEditPoints="1" noChangeArrowheads="1" noChangeShapeType="1" noTextEdit="1"/>
          </p:cNvSpPr>
          <p:nvPr/>
        </p:nvSpPr>
        <p:spPr bwMode="auto">
          <a:xfrm>
            <a:off x="2056353" y="7829036"/>
            <a:ext cx="216535" cy="576580"/>
          </a:xfrm>
          <a:prstGeom prst="rect">
            <a:avLst/>
          </a:prstGeom>
          <a:solidFill>
            <a:srgbClr val="00B5D5"/>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GB"/>
          </a:p>
        </p:txBody>
      </p:sp>
      <p:sp>
        <p:nvSpPr>
          <p:cNvPr id="9" name="docshape6">
            <a:extLst>
              <a:ext uri="{FF2B5EF4-FFF2-40B4-BE49-F238E27FC236}">
                <a16:creationId xmlns:a16="http://schemas.microsoft.com/office/drawing/2014/main" id="{17C7457A-D856-7794-CD3C-380E1E9E2035}"/>
              </a:ext>
            </a:extLst>
          </p:cNvPr>
          <p:cNvSpPr>
            <a:spLocks noChangeAspect="1" noEditPoints="1" noChangeArrowheads="1" noChangeShapeType="1" noTextEdit="1"/>
          </p:cNvSpPr>
          <p:nvPr/>
        </p:nvSpPr>
        <p:spPr bwMode="auto">
          <a:xfrm>
            <a:off x="2056353" y="8404981"/>
            <a:ext cx="216535" cy="576580"/>
          </a:xfrm>
          <a:prstGeom prst="rect">
            <a:avLst/>
          </a:prstGeom>
          <a:solidFill>
            <a:srgbClr val="70BF54"/>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GB"/>
          </a:p>
        </p:txBody>
      </p:sp>
      <p:sp>
        <p:nvSpPr>
          <p:cNvPr id="10" name="docshape7">
            <a:extLst>
              <a:ext uri="{FF2B5EF4-FFF2-40B4-BE49-F238E27FC236}">
                <a16:creationId xmlns:a16="http://schemas.microsoft.com/office/drawing/2014/main" id="{22702093-FB79-EC0F-F0C1-C8B0C6F0F194}"/>
              </a:ext>
            </a:extLst>
          </p:cNvPr>
          <p:cNvSpPr>
            <a:spLocks noChangeAspect="1" noEditPoints="1" noChangeArrowheads="1" noChangeShapeType="1" noTextEdit="1"/>
          </p:cNvSpPr>
          <p:nvPr/>
        </p:nvSpPr>
        <p:spPr bwMode="auto">
          <a:xfrm>
            <a:off x="2056353" y="8980926"/>
            <a:ext cx="216535" cy="576580"/>
          </a:xfrm>
          <a:prstGeom prst="rect">
            <a:avLst/>
          </a:prstGeom>
          <a:solidFill>
            <a:srgbClr val="FAA61A"/>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GB"/>
          </a:p>
        </p:txBody>
      </p:sp>
      <p:pic>
        <p:nvPicPr>
          <p:cNvPr id="11" name="docshape8">
            <a:extLst>
              <a:ext uri="{FF2B5EF4-FFF2-40B4-BE49-F238E27FC236}">
                <a16:creationId xmlns:a16="http://schemas.microsoft.com/office/drawing/2014/main" id="{FFD5CA45-DA71-10F9-CCAD-3A70A98E7ABB}"/>
              </a:ext>
            </a:extLst>
          </p:cNvPr>
          <p:cNvPicPr>
            <a:picLocks noChangeAspect="1" noEditPoints="1" noChangeArrowheads="1" noChangeShapeType="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919953" y="9106656"/>
            <a:ext cx="1419860" cy="1129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docshape9">
            <a:extLst>
              <a:ext uri="{FF2B5EF4-FFF2-40B4-BE49-F238E27FC236}">
                <a16:creationId xmlns:a16="http://schemas.microsoft.com/office/drawing/2014/main" id="{227B353E-089E-EB65-8EB6-AD84727EC8BC}"/>
              </a:ext>
            </a:extLst>
          </p:cNvPr>
          <p:cNvSpPr>
            <a:spLocks noChangeAspect="1" noEditPoints="1" noChangeArrowheads="1" noChangeShapeType="1" noTextEdit="1"/>
          </p:cNvSpPr>
          <p:nvPr/>
        </p:nvSpPr>
        <p:spPr bwMode="auto">
          <a:xfrm>
            <a:off x="5199603" y="9324461"/>
            <a:ext cx="727075" cy="337820"/>
          </a:xfrm>
          <a:custGeom>
            <a:avLst/>
            <a:gdLst>
              <a:gd name="T0" fmla="+- 0 5001 4951"/>
              <a:gd name="T1" fmla="*/ T0 w 1145"/>
              <a:gd name="T2" fmla="+- 0 13826 13714"/>
              <a:gd name="T3" fmla="*/ 13826 h 532"/>
              <a:gd name="T4" fmla="+- 0 5014 4951"/>
              <a:gd name="T5" fmla="*/ T4 w 1145"/>
              <a:gd name="T6" fmla="+- 0 13737 13714"/>
              <a:gd name="T7" fmla="*/ 13737 h 532"/>
              <a:gd name="T8" fmla="+- 0 5009 4951"/>
              <a:gd name="T9" fmla="*/ T8 w 1145"/>
              <a:gd name="T10" fmla="+- 0 13714 13714"/>
              <a:gd name="T11" fmla="*/ 13714 h 532"/>
              <a:gd name="T12" fmla="+- 0 4968 4951"/>
              <a:gd name="T13" fmla="*/ T12 w 1145"/>
              <a:gd name="T14" fmla="+- 0 13823 13714"/>
              <a:gd name="T15" fmla="*/ 13823 h 532"/>
              <a:gd name="T16" fmla="+- 0 5066 4951"/>
              <a:gd name="T17" fmla="*/ T16 w 1145"/>
              <a:gd name="T18" fmla="+- 0 13834 13714"/>
              <a:gd name="T19" fmla="*/ 13834 h 532"/>
              <a:gd name="T20" fmla="+- 0 4998 4951"/>
              <a:gd name="T21" fmla="*/ T20 w 1145"/>
              <a:gd name="T22" fmla="+- 0 13984 13714"/>
              <a:gd name="T23" fmla="*/ 13984 h 532"/>
              <a:gd name="T24" fmla="+- 0 4951 4951"/>
              <a:gd name="T25" fmla="*/ T24 w 1145"/>
              <a:gd name="T26" fmla="+- 0 14048 13714"/>
              <a:gd name="T27" fmla="*/ 14048 h 532"/>
              <a:gd name="T28" fmla="+- 0 5073 4951"/>
              <a:gd name="T29" fmla="*/ T28 w 1145"/>
              <a:gd name="T30" fmla="+- 0 14185 13714"/>
              <a:gd name="T31" fmla="*/ 14185 h 532"/>
              <a:gd name="T32" fmla="+- 0 5005 4951"/>
              <a:gd name="T33" fmla="*/ T32 w 1145"/>
              <a:gd name="T34" fmla="+- 0 14189 13714"/>
              <a:gd name="T35" fmla="*/ 14189 h 532"/>
              <a:gd name="T36" fmla="+- 0 5018 4951"/>
              <a:gd name="T37" fmla="*/ T36 w 1145"/>
              <a:gd name="T38" fmla="+- 0 14244 13714"/>
              <a:gd name="T39" fmla="*/ 14244 h 532"/>
              <a:gd name="T40" fmla="+- 0 5094 4951"/>
              <a:gd name="T41" fmla="*/ T40 w 1145"/>
              <a:gd name="T42" fmla="+- 0 14204 13714"/>
              <a:gd name="T43" fmla="*/ 14204 h 532"/>
              <a:gd name="T44" fmla="+- 0 5156 4951"/>
              <a:gd name="T45" fmla="*/ T44 w 1145"/>
              <a:gd name="T46" fmla="+- 0 13912 13714"/>
              <a:gd name="T47" fmla="*/ 13912 h 532"/>
              <a:gd name="T48" fmla="+- 0 5211 4951"/>
              <a:gd name="T49" fmla="*/ T48 w 1145"/>
              <a:gd name="T50" fmla="+- 0 14188 13714"/>
              <a:gd name="T51" fmla="*/ 14188 h 532"/>
              <a:gd name="T52" fmla="+- 0 5170 4951"/>
              <a:gd name="T53" fmla="*/ T52 w 1145"/>
              <a:gd name="T54" fmla="+- 0 14137 13714"/>
              <a:gd name="T55" fmla="*/ 14137 h 532"/>
              <a:gd name="T56" fmla="+- 0 5199 4951"/>
              <a:gd name="T57" fmla="*/ T56 w 1145"/>
              <a:gd name="T58" fmla="+- 0 14243 13714"/>
              <a:gd name="T59" fmla="*/ 14243 h 532"/>
              <a:gd name="T60" fmla="+- 0 5254 4951"/>
              <a:gd name="T61" fmla="*/ T60 w 1145"/>
              <a:gd name="T62" fmla="+- 0 13822 13714"/>
              <a:gd name="T63" fmla="*/ 13822 h 532"/>
              <a:gd name="T64" fmla="+- 0 5205 4951"/>
              <a:gd name="T65" fmla="*/ T64 w 1145"/>
              <a:gd name="T66" fmla="+- 0 13769 13714"/>
              <a:gd name="T67" fmla="*/ 13769 h 532"/>
              <a:gd name="T68" fmla="+- 0 5258 4951"/>
              <a:gd name="T69" fmla="*/ T68 w 1145"/>
              <a:gd name="T70" fmla="+- 0 13720 13714"/>
              <a:gd name="T71" fmla="*/ 13720 h 532"/>
              <a:gd name="T72" fmla="+- 0 5179 4951"/>
              <a:gd name="T73" fmla="*/ T72 w 1145"/>
              <a:gd name="T74" fmla="+- 0 13813 13714"/>
              <a:gd name="T75" fmla="*/ 13813 h 532"/>
              <a:gd name="T76" fmla="+- 0 5275 4951"/>
              <a:gd name="T77" fmla="*/ T76 w 1145"/>
              <a:gd name="T78" fmla="+- 0 13838 13714"/>
              <a:gd name="T79" fmla="*/ 13838 h 532"/>
              <a:gd name="T80" fmla="+- 0 5234 4951"/>
              <a:gd name="T81" fmla="*/ T80 w 1145"/>
              <a:gd name="T82" fmla="+- 0 13995 13714"/>
              <a:gd name="T83" fmla="*/ 13995 h 532"/>
              <a:gd name="T84" fmla="+- 0 5196 4951"/>
              <a:gd name="T85" fmla="*/ T84 w 1145"/>
              <a:gd name="T86" fmla="+- 0 13961 13714"/>
              <a:gd name="T87" fmla="*/ 13961 h 532"/>
              <a:gd name="T88" fmla="+- 0 5270 4951"/>
              <a:gd name="T89" fmla="*/ T88 w 1145"/>
              <a:gd name="T90" fmla="+- 0 13953 13714"/>
              <a:gd name="T91" fmla="*/ 13953 h 532"/>
              <a:gd name="T92" fmla="+- 0 5280 4951"/>
              <a:gd name="T93" fmla="*/ T92 w 1145"/>
              <a:gd name="T94" fmla="+- 0 14243 13714"/>
              <a:gd name="T95" fmla="*/ 14243 h 532"/>
              <a:gd name="T96" fmla="+- 0 5388 4951"/>
              <a:gd name="T97" fmla="*/ T96 w 1145"/>
              <a:gd name="T98" fmla="+- 0 13778 13714"/>
              <a:gd name="T99" fmla="*/ 13778 h 532"/>
              <a:gd name="T100" fmla="+- 0 5378 4951"/>
              <a:gd name="T101" fmla="*/ T100 w 1145"/>
              <a:gd name="T102" fmla="+- 0 13717 13714"/>
              <a:gd name="T103" fmla="*/ 13717 h 532"/>
              <a:gd name="T104" fmla="+- 0 5365 4951"/>
              <a:gd name="T105" fmla="*/ T104 w 1145"/>
              <a:gd name="T106" fmla="+- 0 13794 13714"/>
              <a:gd name="T107" fmla="*/ 13794 h 532"/>
              <a:gd name="T108" fmla="+- 0 5366 4951"/>
              <a:gd name="T109" fmla="*/ T108 w 1145"/>
              <a:gd name="T110" fmla="+- 0 13770 13714"/>
              <a:gd name="T111" fmla="*/ 13770 h 532"/>
              <a:gd name="T112" fmla="+- 0 5313 4951"/>
              <a:gd name="T113" fmla="*/ T112 w 1145"/>
              <a:gd name="T114" fmla="+- 0 13717 13714"/>
              <a:gd name="T115" fmla="*/ 13717 h 532"/>
              <a:gd name="T116" fmla="+- 0 5418 4951"/>
              <a:gd name="T117" fmla="*/ T116 w 1145"/>
              <a:gd name="T118" fmla="+- 0 14233 13714"/>
              <a:gd name="T119" fmla="*/ 14233 h 532"/>
              <a:gd name="T120" fmla="+- 0 5353 4951"/>
              <a:gd name="T121" fmla="*/ T120 w 1145"/>
              <a:gd name="T122" fmla="+- 0 14146 13714"/>
              <a:gd name="T123" fmla="*/ 14146 h 532"/>
              <a:gd name="T124" fmla="+- 0 5381 4951"/>
              <a:gd name="T125" fmla="*/ T124 w 1145"/>
              <a:gd name="T126" fmla="+- 0 14105 13714"/>
              <a:gd name="T127" fmla="*/ 14105 h 532"/>
              <a:gd name="T128" fmla="+- 0 5324 4951"/>
              <a:gd name="T129" fmla="*/ T128 w 1145"/>
              <a:gd name="T130" fmla="+- 0 14205 13714"/>
              <a:gd name="T131" fmla="*/ 14205 h 532"/>
              <a:gd name="T132" fmla="+- 0 5437 4951"/>
              <a:gd name="T133" fmla="*/ T132 w 1145"/>
              <a:gd name="T134" fmla="+- 0 13979 13714"/>
              <a:gd name="T135" fmla="*/ 13979 h 532"/>
              <a:gd name="T136" fmla="+- 0 5378 4951"/>
              <a:gd name="T137" fmla="*/ T136 w 1145"/>
              <a:gd name="T138" fmla="+- 0 14029 13714"/>
              <a:gd name="T139" fmla="*/ 14029 h 532"/>
              <a:gd name="T140" fmla="+- 0 5358 4951"/>
              <a:gd name="T141" fmla="*/ T140 w 1145"/>
              <a:gd name="T142" fmla="+- 0 13942 13714"/>
              <a:gd name="T143" fmla="*/ 13942 h 532"/>
              <a:gd name="T144" fmla="+- 0 5368 4951"/>
              <a:gd name="T145" fmla="*/ T144 w 1145"/>
              <a:gd name="T146" fmla="+- 0 13910 13714"/>
              <a:gd name="T147" fmla="*/ 13910 h 532"/>
              <a:gd name="T148" fmla="+- 0 5335 4951"/>
              <a:gd name="T149" fmla="*/ T148 w 1145"/>
              <a:gd name="T150" fmla="+- 0 14031 13714"/>
              <a:gd name="T151" fmla="*/ 14031 h 532"/>
              <a:gd name="T152" fmla="+- 0 5429 4951"/>
              <a:gd name="T153" fmla="*/ T152 w 1145"/>
              <a:gd name="T154" fmla="+- 0 14019 13714"/>
              <a:gd name="T155" fmla="*/ 14019 h 532"/>
              <a:gd name="T156" fmla="+- 0 5461 4951"/>
              <a:gd name="T157" fmla="*/ T156 w 1145"/>
              <a:gd name="T158" fmla="+- 0 14243 13714"/>
              <a:gd name="T159" fmla="*/ 14243 h 532"/>
              <a:gd name="T160" fmla="+- 0 5514 4951"/>
              <a:gd name="T161" fmla="*/ T160 w 1145"/>
              <a:gd name="T162" fmla="+- 0 13798 13714"/>
              <a:gd name="T163" fmla="*/ 13798 h 532"/>
              <a:gd name="T164" fmla="+- 0 5472 4951"/>
              <a:gd name="T165" fmla="*/ T164 w 1145"/>
              <a:gd name="T166" fmla="+- 0 13746 13714"/>
              <a:gd name="T167" fmla="*/ 13746 h 532"/>
              <a:gd name="T168" fmla="+- 0 5501 4951"/>
              <a:gd name="T169" fmla="*/ T168 w 1145"/>
              <a:gd name="T170" fmla="+- 0 13852 13714"/>
              <a:gd name="T171" fmla="*/ 13852 h 532"/>
              <a:gd name="T172" fmla="+- 0 5488 4951"/>
              <a:gd name="T173" fmla="*/ T172 w 1145"/>
              <a:gd name="T174" fmla="+- 0 13931 13714"/>
              <a:gd name="T175" fmla="*/ 13931 h 532"/>
              <a:gd name="T176" fmla="+- 0 5479 4951"/>
              <a:gd name="T177" fmla="*/ T176 w 1145"/>
              <a:gd name="T178" fmla="+- 0 13911 13714"/>
              <a:gd name="T179" fmla="*/ 13911 h 532"/>
              <a:gd name="T180" fmla="+- 0 5515 4951"/>
              <a:gd name="T181" fmla="*/ T180 w 1145"/>
              <a:gd name="T182" fmla="+- 0 14001 13714"/>
              <a:gd name="T183" fmla="*/ 14001 h 532"/>
              <a:gd name="T184" fmla="+- 0 5490 4951"/>
              <a:gd name="T185" fmla="*/ T184 w 1145"/>
              <a:gd name="T186" fmla="+- 0 14051 13714"/>
              <a:gd name="T187" fmla="*/ 14051 h 532"/>
              <a:gd name="T188" fmla="+- 0 5545 4951"/>
              <a:gd name="T189" fmla="*/ T188 w 1145"/>
              <a:gd name="T190" fmla="+- 0 13852 13714"/>
              <a:gd name="T191" fmla="*/ 13852 h 532"/>
              <a:gd name="T192" fmla="+- 0 5631 4951"/>
              <a:gd name="T193" fmla="*/ T192 w 1145"/>
              <a:gd name="T194" fmla="+- 0 13914 13714"/>
              <a:gd name="T195" fmla="*/ 13914 h 532"/>
              <a:gd name="T196" fmla="+- 0 5631 4951"/>
              <a:gd name="T197" fmla="*/ T196 w 1145"/>
              <a:gd name="T198" fmla="+- 0 13942 13714"/>
              <a:gd name="T199" fmla="*/ 13942 h 532"/>
              <a:gd name="T200" fmla="+- 0 5647 4951"/>
              <a:gd name="T201" fmla="*/ T200 w 1145"/>
              <a:gd name="T202" fmla="+- 0 13987 13714"/>
              <a:gd name="T203" fmla="*/ 13987 h 532"/>
              <a:gd name="T204" fmla="+- 0 5677 4951"/>
              <a:gd name="T205" fmla="*/ T204 w 1145"/>
              <a:gd name="T206" fmla="+- 0 13912 13714"/>
              <a:gd name="T207" fmla="*/ 13912 h 532"/>
              <a:gd name="T208" fmla="+- 0 5880 4951"/>
              <a:gd name="T209" fmla="*/ T208 w 1145"/>
              <a:gd name="T210" fmla="+- 0 14024 13714"/>
              <a:gd name="T211" fmla="*/ 14024 h 532"/>
              <a:gd name="T212" fmla="+- 0 5801 4951"/>
              <a:gd name="T213" fmla="*/ T212 w 1145"/>
              <a:gd name="T214" fmla="+- 0 14048 13714"/>
              <a:gd name="T215" fmla="*/ 14048 h 532"/>
              <a:gd name="T216" fmla="+- 0 5964 4951"/>
              <a:gd name="T217" fmla="*/ T216 w 1145"/>
              <a:gd name="T218" fmla="+- 0 13991 13714"/>
              <a:gd name="T219" fmla="*/ 13991 h 532"/>
              <a:gd name="T220" fmla="+- 0 5968 4951"/>
              <a:gd name="T221" fmla="*/ T220 w 1145"/>
              <a:gd name="T222" fmla="+- 0 13915 13714"/>
              <a:gd name="T223" fmla="*/ 13915 h 532"/>
              <a:gd name="T224" fmla="+- 0 5944 4951"/>
              <a:gd name="T225" fmla="*/ T224 w 1145"/>
              <a:gd name="T226" fmla="+- 0 13934 13714"/>
              <a:gd name="T227" fmla="*/ 13934 h 532"/>
              <a:gd name="T228" fmla="+- 0 5928 4951"/>
              <a:gd name="T229" fmla="*/ T228 w 1145"/>
              <a:gd name="T230" fmla="+- 0 13991 13714"/>
              <a:gd name="T231" fmla="*/ 13991 h 532"/>
              <a:gd name="T232" fmla="+- 0 6000 4951"/>
              <a:gd name="T233" fmla="*/ T232 w 1145"/>
              <a:gd name="T234" fmla="+- 0 14048 13714"/>
              <a:gd name="T235" fmla="*/ 14048 h 532"/>
              <a:gd name="T236" fmla="+- 0 6017 4951"/>
              <a:gd name="T237" fmla="*/ T236 w 1145"/>
              <a:gd name="T238" fmla="+- 0 13912 13714"/>
              <a:gd name="T239" fmla="*/ 13912 h 53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 ang="0">
                <a:pos x="T233" y="T235"/>
              </a:cxn>
              <a:cxn ang="0">
                <a:pos x="T237" y="T239"/>
              </a:cxn>
            </a:cxnLst>
            <a:rect l="0" t="0" r="r" b="b"/>
            <a:pathLst>
              <a:path w="1145" h="532">
                <a:moveTo>
                  <a:pt x="115" y="63"/>
                </a:moveTo>
                <a:lnTo>
                  <a:pt x="63" y="63"/>
                </a:lnTo>
                <a:lnTo>
                  <a:pt x="66" y="85"/>
                </a:lnTo>
                <a:lnTo>
                  <a:pt x="87" y="85"/>
                </a:lnTo>
                <a:lnTo>
                  <a:pt x="87" y="116"/>
                </a:lnTo>
                <a:lnTo>
                  <a:pt x="82" y="119"/>
                </a:lnTo>
                <a:lnTo>
                  <a:pt x="77" y="120"/>
                </a:lnTo>
                <a:lnTo>
                  <a:pt x="63" y="120"/>
                </a:lnTo>
                <a:lnTo>
                  <a:pt x="55" y="117"/>
                </a:lnTo>
                <a:lnTo>
                  <a:pt x="50" y="112"/>
                </a:lnTo>
                <a:lnTo>
                  <a:pt x="46" y="106"/>
                </a:lnTo>
                <a:lnTo>
                  <a:pt x="42" y="97"/>
                </a:lnTo>
                <a:lnTo>
                  <a:pt x="40" y="86"/>
                </a:lnTo>
                <a:lnTo>
                  <a:pt x="40" y="73"/>
                </a:lnTo>
                <a:lnTo>
                  <a:pt x="40" y="59"/>
                </a:lnTo>
                <a:lnTo>
                  <a:pt x="42" y="47"/>
                </a:lnTo>
                <a:lnTo>
                  <a:pt x="46" y="37"/>
                </a:lnTo>
                <a:lnTo>
                  <a:pt x="51" y="29"/>
                </a:lnTo>
                <a:lnTo>
                  <a:pt x="56" y="25"/>
                </a:lnTo>
                <a:lnTo>
                  <a:pt x="63" y="23"/>
                </a:lnTo>
                <a:lnTo>
                  <a:pt x="81" y="23"/>
                </a:lnTo>
                <a:lnTo>
                  <a:pt x="90" y="26"/>
                </a:lnTo>
                <a:lnTo>
                  <a:pt x="99" y="33"/>
                </a:lnTo>
                <a:lnTo>
                  <a:pt x="108" y="23"/>
                </a:lnTo>
                <a:lnTo>
                  <a:pt x="114" y="16"/>
                </a:lnTo>
                <a:lnTo>
                  <a:pt x="104" y="9"/>
                </a:lnTo>
                <a:lnTo>
                  <a:pt x="94" y="4"/>
                </a:lnTo>
                <a:lnTo>
                  <a:pt x="83" y="1"/>
                </a:lnTo>
                <a:lnTo>
                  <a:pt x="71" y="0"/>
                </a:lnTo>
                <a:lnTo>
                  <a:pt x="58" y="0"/>
                </a:lnTo>
                <a:lnTo>
                  <a:pt x="47" y="3"/>
                </a:lnTo>
                <a:lnTo>
                  <a:pt x="38" y="10"/>
                </a:lnTo>
                <a:lnTo>
                  <a:pt x="25" y="21"/>
                </a:lnTo>
                <a:lnTo>
                  <a:pt x="16" y="35"/>
                </a:lnTo>
                <a:lnTo>
                  <a:pt x="11" y="52"/>
                </a:lnTo>
                <a:lnTo>
                  <a:pt x="9" y="72"/>
                </a:lnTo>
                <a:lnTo>
                  <a:pt x="10" y="85"/>
                </a:lnTo>
                <a:lnTo>
                  <a:pt x="10" y="86"/>
                </a:lnTo>
                <a:lnTo>
                  <a:pt x="13" y="98"/>
                </a:lnTo>
                <a:lnTo>
                  <a:pt x="17" y="109"/>
                </a:lnTo>
                <a:lnTo>
                  <a:pt x="24" y="119"/>
                </a:lnTo>
                <a:lnTo>
                  <a:pt x="33" y="128"/>
                </a:lnTo>
                <a:lnTo>
                  <a:pt x="43" y="135"/>
                </a:lnTo>
                <a:lnTo>
                  <a:pt x="56" y="139"/>
                </a:lnTo>
                <a:lnTo>
                  <a:pt x="70" y="140"/>
                </a:lnTo>
                <a:lnTo>
                  <a:pt x="82" y="139"/>
                </a:lnTo>
                <a:lnTo>
                  <a:pt x="93" y="137"/>
                </a:lnTo>
                <a:lnTo>
                  <a:pt x="104" y="133"/>
                </a:lnTo>
                <a:lnTo>
                  <a:pt x="115" y="128"/>
                </a:lnTo>
                <a:lnTo>
                  <a:pt x="115" y="120"/>
                </a:lnTo>
                <a:lnTo>
                  <a:pt x="115" y="63"/>
                </a:lnTo>
                <a:close/>
                <a:moveTo>
                  <a:pt x="117" y="334"/>
                </a:moveTo>
                <a:lnTo>
                  <a:pt x="107" y="302"/>
                </a:lnTo>
                <a:lnTo>
                  <a:pt x="99" y="279"/>
                </a:lnTo>
                <a:lnTo>
                  <a:pt x="83" y="228"/>
                </a:lnTo>
                <a:lnTo>
                  <a:pt x="74" y="198"/>
                </a:lnTo>
                <a:lnTo>
                  <a:pt x="71" y="198"/>
                </a:lnTo>
                <a:lnTo>
                  <a:pt x="71" y="279"/>
                </a:lnTo>
                <a:lnTo>
                  <a:pt x="45" y="279"/>
                </a:lnTo>
                <a:lnTo>
                  <a:pt x="47" y="270"/>
                </a:lnTo>
                <a:lnTo>
                  <a:pt x="49" y="264"/>
                </a:lnTo>
                <a:lnTo>
                  <a:pt x="52" y="254"/>
                </a:lnTo>
                <a:lnTo>
                  <a:pt x="54" y="244"/>
                </a:lnTo>
                <a:lnTo>
                  <a:pt x="58" y="228"/>
                </a:lnTo>
                <a:lnTo>
                  <a:pt x="62" y="245"/>
                </a:lnTo>
                <a:lnTo>
                  <a:pt x="67" y="265"/>
                </a:lnTo>
                <a:lnTo>
                  <a:pt x="71" y="279"/>
                </a:lnTo>
                <a:lnTo>
                  <a:pt x="71" y="198"/>
                </a:lnTo>
                <a:lnTo>
                  <a:pt x="44" y="198"/>
                </a:lnTo>
                <a:lnTo>
                  <a:pt x="0" y="334"/>
                </a:lnTo>
                <a:lnTo>
                  <a:pt x="28" y="334"/>
                </a:lnTo>
                <a:lnTo>
                  <a:pt x="38" y="302"/>
                </a:lnTo>
                <a:lnTo>
                  <a:pt x="78" y="302"/>
                </a:lnTo>
                <a:lnTo>
                  <a:pt x="87" y="334"/>
                </a:lnTo>
                <a:lnTo>
                  <a:pt x="117" y="334"/>
                </a:lnTo>
                <a:close/>
                <a:moveTo>
                  <a:pt x="166" y="393"/>
                </a:moveTo>
                <a:lnTo>
                  <a:pt x="138" y="393"/>
                </a:lnTo>
                <a:lnTo>
                  <a:pt x="127" y="445"/>
                </a:lnTo>
                <a:lnTo>
                  <a:pt x="124" y="457"/>
                </a:lnTo>
                <a:lnTo>
                  <a:pt x="122" y="471"/>
                </a:lnTo>
                <a:lnTo>
                  <a:pt x="120" y="483"/>
                </a:lnTo>
                <a:lnTo>
                  <a:pt x="119" y="490"/>
                </a:lnTo>
                <a:lnTo>
                  <a:pt x="116" y="467"/>
                </a:lnTo>
                <a:lnTo>
                  <a:pt x="112" y="448"/>
                </a:lnTo>
                <a:lnTo>
                  <a:pt x="110" y="436"/>
                </a:lnTo>
                <a:lnTo>
                  <a:pt x="101" y="393"/>
                </a:lnTo>
                <a:lnTo>
                  <a:pt x="71" y="393"/>
                </a:lnTo>
                <a:lnTo>
                  <a:pt x="58" y="450"/>
                </a:lnTo>
                <a:lnTo>
                  <a:pt x="56" y="462"/>
                </a:lnTo>
                <a:lnTo>
                  <a:pt x="54" y="475"/>
                </a:lnTo>
                <a:lnTo>
                  <a:pt x="53" y="485"/>
                </a:lnTo>
                <a:lnTo>
                  <a:pt x="52" y="492"/>
                </a:lnTo>
                <a:lnTo>
                  <a:pt x="51" y="488"/>
                </a:lnTo>
                <a:lnTo>
                  <a:pt x="50" y="479"/>
                </a:lnTo>
                <a:lnTo>
                  <a:pt x="48" y="465"/>
                </a:lnTo>
                <a:lnTo>
                  <a:pt x="45" y="447"/>
                </a:lnTo>
                <a:lnTo>
                  <a:pt x="33" y="393"/>
                </a:lnTo>
                <a:lnTo>
                  <a:pt x="4" y="393"/>
                </a:lnTo>
                <a:lnTo>
                  <a:pt x="36" y="530"/>
                </a:lnTo>
                <a:lnTo>
                  <a:pt x="67" y="530"/>
                </a:lnTo>
                <a:lnTo>
                  <a:pt x="75" y="492"/>
                </a:lnTo>
                <a:lnTo>
                  <a:pt x="83" y="455"/>
                </a:lnTo>
                <a:lnTo>
                  <a:pt x="85" y="436"/>
                </a:lnTo>
                <a:lnTo>
                  <a:pt x="86" y="441"/>
                </a:lnTo>
                <a:lnTo>
                  <a:pt x="87" y="450"/>
                </a:lnTo>
                <a:lnTo>
                  <a:pt x="89" y="462"/>
                </a:lnTo>
                <a:lnTo>
                  <a:pt x="92" y="475"/>
                </a:lnTo>
                <a:lnTo>
                  <a:pt x="104" y="530"/>
                </a:lnTo>
                <a:lnTo>
                  <a:pt x="134" y="530"/>
                </a:lnTo>
                <a:lnTo>
                  <a:pt x="143" y="490"/>
                </a:lnTo>
                <a:lnTo>
                  <a:pt x="166" y="393"/>
                </a:lnTo>
                <a:close/>
                <a:moveTo>
                  <a:pt x="205" y="198"/>
                </a:moveTo>
                <a:lnTo>
                  <a:pt x="107" y="198"/>
                </a:lnTo>
                <a:lnTo>
                  <a:pt x="107" y="221"/>
                </a:lnTo>
                <a:lnTo>
                  <a:pt x="141" y="221"/>
                </a:lnTo>
                <a:lnTo>
                  <a:pt x="141" y="334"/>
                </a:lnTo>
                <a:lnTo>
                  <a:pt x="168" y="334"/>
                </a:lnTo>
                <a:lnTo>
                  <a:pt x="168" y="221"/>
                </a:lnTo>
                <a:lnTo>
                  <a:pt x="201" y="221"/>
                </a:lnTo>
                <a:lnTo>
                  <a:pt x="205" y="198"/>
                </a:lnTo>
                <a:close/>
                <a:moveTo>
                  <a:pt x="218" y="116"/>
                </a:moveTo>
                <a:lnTo>
                  <a:pt x="169" y="116"/>
                </a:lnTo>
                <a:lnTo>
                  <a:pt x="169" y="3"/>
                </a:lnTo>
                <a:lnTo>
                  <a:pt x="141" y="3"/>
                </a:lnTo>
                <a:lnTo>
                  <a:pt x="141" y="138"/>
                </a:lnTo>
                <a:lnTo>
                  <a:pt x="213" y="138"/>
                </a:lnTo>
                <a:lnTo>
                  <a:pt x="218" y="116"/>
                </a:lnTo>
                <a:close/>
                <a:moveTo>
                  <a:pt x="278" y="529"/>
                </a:moveTo>
                <a:lnTo>
                  <a:pt x="268" y="497"/>
                </a:lnTo>
                <a:lnTo>
                  <a:pt x="260" y="474"/>
                </a:lnTo>
                <a:lnTo>
                  <a:pt x="244" y="423"/>
                </a:lnTo>
                <a:lnTo>
                  <a:pt x="235" y="393"/>
                </a:lnTo>
                <a:lnTo>
                  <a:pt x="232" y="393"/>
                </a:lnTo>
                <a:lnTo>
                  <a:pt x="232" y="474"/>
                </a:lnTo>
                <a:lnTo>
                  <a:pt x="206" y="474"/>
                </a:lnTo>
                <a:lnTo>
                  <a:pt x="208" y="465"/>
                </a:lnTo>
                <a:lnTo>
                  <a:pt x="210" y="459"/>
                </a:lnTo>
                <a:lnTo>
                  <a:pt x="213" y="448"/>
                </a:lnTo>
                <a:lnTo>
                  <a:pt x="215" y="439"/>
                </a:lnTo>
                <a:lnTo>
                  <a:pt x="219" y="423"/>
                </a:lnTo>
                <a:lnTo>
                  <a:pt x="223" y="441"/>
                </a:lnTo>
                <a:lnTo>
                  <a:pt x="228" y="460"/>
                </a:lnTo>
                <a:lnTo>
                  <a:pt x="232" y="474"/>
                </a:lnTo>
                <a:lnTo>
                  <a:pt x="232" y="393"/>
                </a:lnTo>
                <a:lnTo>
                  <a:pt x="205" y="393"/>
                </a:lnTo>
                <a:lnTo>
                  <a:pt x="161" y="529"/>
                </a:lnTo>
                <a:lnTo>
                  <a:pt x="189" y="529"/>
                </a:lnTo>
                <a:lnTo>
                  <a:pt x="199" y="497"/>
                </a:lnTo>
                <a:lnTo>
                  <a:pt x="239" y="497"/>
                </a:lnTo>
                <a:lnTo>
                  <a:pt x="248" y="529"/>
                </a:lnTo>
                <a:lnTo>
                  <a:pt x="278" y="529"/>
                </a:lnTo>
                <a:close/>
                <a:moveTo>
                  <a:pt x="341" y="70"/>
                </a:moveTo>
                <a:lnTo>
                  <a:pt x="337" y="41"/>
                </a:lnTo>
                <a:lnTo>
                  <a:pt x="327" y="22"/>
                </a:lnTo>
                <a:lnTo>
                  <a:pt x="325" y="19"/>
                </a:lnTo>
                <a:lnTo>
                  <a:pt x="310" y="8"/>
                </a:lnTo>
                <a:lnTo>
                  <a:pt x="310" y="57"/>
                </a:lnTo>
                <a:lnTo>
                  <a:pt x="310" y="71"/>
                </a:lnTo>
                <a:lnTo>
                  <a:pt x="308" y="93"/>
                </a:lnTo>
                <a:lnTo>
                  <a:pt x="303" y="108"/>
                </a:lnTo>
                <a:lnTo>
                  <a:pt x="295" y="117"/>
                </a:lnTo>
                <a:lnTo>
                  <a:pt x="283" y="120"/>
                </a:lnTo>
                <a:lnTo>
                  <a:pt x="276" y="120"/>
                </a:lnTo>
                <a:lnTo>
                  <a:pt x="271" y="118"/>
                </a:lnTo>
                <a:lnTo>
                  <a:pt x="266" y="115"/>
                </a:lnTo>
                <a:lnTo>
                  <a:pt x="261" y="109"/>
                </a:lnTo>
                <a:lnTo>
                  <a:pt x="257" y="100"/>
                </a:lnTo>
                <a:lnTo>
                  <a:pt x="255" y="87"/>
                </a:lnTo>
                <a:lnTo>
                  <a:pt x="254" y="71"/>
                </a:lnTo>
                <a:lnTo>
                  <a:pt x="254" y="55"/>
                </a:lnTo>
                <a:lnTo>
                  <a:pt x="256" y="43"/>
                </a:lnTo>
                <a:lnTo>
                  <a:pt x="265" y="27"/>
                </a:lnTo>
                <a:lnTo>
                  <a:pt x="273" y="22"/>
                </a:lnTo>
                <a:lnTo>
                  <a:pt x="297" y="22"/>
                </a:lnTo>
                <a:lnTo>
                  <a:pt x="304" y="32"/>
                </a:lnTo>
                <a:lnTo>
                  <a:pt x="306" y="39"/>
                </a:lnTo>
                <a:lnTo>
                  <a:pt x="308" y="47"/>
                </a:lnTo>
                <a:lnTo>
                  <a:pt x="310" y="57"/>
                </a:lnTo>
                <a:lnTo>
                  <a:pt x="310" y="8"/>
                </a:lnTo>
                <a:lnTo>
                  <a:pt x="307" y="6"/>
                </a:lnTo>
                <a:lnTo>
                  <a:pt x="283" y="1"/>
                </a:lnTo>
                <a:lnTo>
                  <a:pt x="272" y="1"/>
                </a:lnTo>
                <a:lnTo>
                  <a:pt x="263" y="3"/>
                </a:lnTo>
                <a:lnTo>
                  <a:pt x="255" y="8"/>
                </a:lnTo>
                <a:lnTo>
                  <a:pt x="241" y="18"/>
                </a:lnTo>
                <a:lnTo>
                  <a:pt x="232" y="32"/>
                </a:lnTo>
                <a:lnTo>
                  <a:pt x="226" y="50"/>
                </a:lnTo>
                <a:lnTo>
                  <a:pt x="224" y="71"/>
                </a:lnTo>
                <a:lnTo>
                  <a:pt x="225" y="85"/>
                </a:lnTo>
                <a:lnTo>
                  <a:pt x="228" y="99"/>
                </a:lnTo>
                <a:lnTo>
                  <a:pt x="233" y="111"/>
                </a:lnTo>
                <a:lnTo>
                  <a:pt x="239" y="121"/>
                </a:lnTo>
                <a:lnTo>
                  <a:pt x="248" y="130"/>
                </a:lnTo>
                <a:lnTo>
                  <a:pt x="258" y="136"/>
                </a:lnTo>
                <a:lnTo>
                  <a:pt x="270" y="139"/>
                </a:lnTo>
                <a:lnTo>
                  <a:pt x="284" y="141"/>
                </a:lnTo>
                <a:lnTo>
                  <a:pt x="295" y="141"/>
                </a:lnTo>
                <a:lnTo>
                  <a:pt x="303" y="139"/>
                </a:lnTo>
                <a:lnTo>
                  <a:pt x="311" y="134"/>
                </a:lnTo>
                <a:lnTo>
                  <a:pt x="324" y="124"/>
                </a:lnTo>
                <a:lnTo>
                  <a:pt x="327" y="120"/>
                </a:lnTo>
                <a:lnTo>
                  <a:pt x="333" y="110"/>
                </a:lnTo>
                <a:lnTo>
                  <a:pt x="339" y="91"/>
                </a:lnTo>
                <a:lnTo>
                  <a:pt x="341" y="70"/>
                </a:lnTo>
                <a:close/>
                <a:moveTo>
                  <a:pt x="352" y="334"/>
                </a:moveTo>
                <a:lnTo>
                  <a:pt x="344" y="239"/>
                </a:lnTo>
                <a:lnTo>
                  <a:pt x="340" y="198"/>
                </a:lnTo>
                <a:lnTo>
                  <a:pt x="305" y="198"/>
                </a:lnTo>
                <a:lnTo>
                  <a:pt x="285" y="273"/>
                </a:lnTo>
                <a:lnTo>
                  <a:pt x="283" y="281"/>
                </a:lnTo>
                <a:lnTo>
                  <a:pt x="282" y="288"/>
                </a:lnTo>
                <a:lnTo>
                  <a:pt x="281" y="281"/>
                </a:lnTo>
                <a:lnTo>
                  <a:pt x="280" y="276"/>
                </a:lnTo>
                <a:lnTo>
                  <a:pt x="270" y="239"/>
                </a:lnTo>
                <a:lnTo>
                  <a:pt x="260" y="198"/>
                </a:lnTo>
                <a:lnTo>
                  <a:pt x="225" y="198"/>
                </a:lnTo>
                <a:lnTo>
                  <a:pt x="212" y="334"/>
                </a:lnTo>
                <a:lnTo>
                  <a:pt x="239" y="334"/>
                </a:lnTo>
                <a:lnTo>
                  <a:pt x="244" y="256"/>
                </a:lnTo>
                <a:lnTo>
                  <a:pt x="245" y="247"/>
                </a:lnTo>
                <a:lnTo>
                  <a:pt x="245" y="239"/>
                </a:lnTo>
                <a:lnTo>
                  <a:pt x="246" y="247"/>
                </a:lnTo>
                <a:lnTo>
                  <a:pt x="248" y="256"/>
                </a:lnTo>
                <a:lnTo>
                  <a:pt x="250" y="263"/>
                </a:lnTo>
                <a:lnTo>
                  <a:pt x="270" y="334"/>
                </a:lnTo>
                <a:lnTo>
                  <a:pt x="293" y="334"/>
                </a:lnTo>
                <a:lnTo>
                  <a:pt x="306" y="288"/>
                </a:lnTo>
                <a:lnTo>
                  <a:pt x="317" y="251"/>
                </a:lnTo>
                <a:lnTo>
                  <a:pt x="318" y="246"/>
                </a:lnTo>
                <a:lnTo>
                  <a:pt x="319" y="239"/>
                </a:lnTo>
                <a:lnTo>
                  <a:pt x="319" y="247"/>
                </a:lnTo>
                <a:lnTo>
                  <a:pt x="320" y="256"/>
                </a:lnTo>
                <a:lnTo>
                  <a:pt x="325" y="334"/>
                </a:lnTo>
                <a:lnTo>
                  <a:pt x="352" y="334"/>
                </a:lnTo>
                <a:close/>
                <a:moveTo>
                  <a:pt x="366" y="393"/>
                </a:moveTo>
                <a:lnTo>
                  <a:pt x="268" y="393"/>
                </a:lnTo>
                <a:lnTo>
                  <a:pt x="268" y="416"/>
                </a:lnTo>
                <a:lnTo>
                  <a:pt x="302" y="416"/>
                </a:lnTo>
                <a:lnTo>
                  <a:pt x="302" y="529"/>
                </a:lnTo>
                <a:lnTo>
                  <a:pt x="329" y="529"/>
                </a:lnTo>
                <a:lnTo>
                  <a:pt x="329" y="416"/>
                </a:lnTo>
                <a:lnTo>
                  <a:pt x="362" y="416"/>
                </a:lnTo>
                <a:lnTo>
                  <a:pt x="366" y="393"/>
                </a:lnTo>
                <a:close/>
                <a:moveTo>
                  <a:pt x="458" y="101"/>
                </a:moveTo>
                <a:lnTo>
                  <a:pt x="456" y="88"/>
                </a:lnTo>
                <a:lnTo>
                  <a:pt x="451" y="79"/>
                </a:lnTo>
                <a:lnTo>
                  <a:pt x="442" y="71"/>
                </a:lnTo>
                <a:lnTo>
                  <a:pt x="431" y="66"/>
                </a:lnTo>
                <a:lnTo>
                  <a:pt x="437" y="64"/>
                </a:lnTo>
                <a:lnTo>
                  <a:pt x="440" y="63"/>
                </a:lnTo>
                <a:lnTo>
                  <a:pt x="443" y="59"/>
                </a:lnTo>
                <a:lnTo>
                  <a:pt x="446" y="57"/>
                </a:lnTo>
                <a:lnTo>
                  <a:pt x="450" y="54"/>
                </a:lnTo>
                <a:lnTo>
                  <a:pt x="453" y="46"/>
                </a:lnTo>
                <a:lnTo>
                  <a:pt x="453" y="27"/>
                </a:lnTo>
                <a:lnTo>
                  <a:pt x="452" y="26"/>
                </a:lnTo>
                <a:lnTo>
                  <a:pt x="449" y="19"/>
                </a:lnTo>
                <a:lnTo>
                  <a:pt x="433" y="5"/>
                </a:lnTo>
                <a:lnTo>
                  <a:pt x="427" y="3"/>
                </a:lnTo>
                <a:lnTo>
                  <a:pt x="427" y="89"/>
                </a:lnTo>
                <a:lnTo>
                  <a:pt x="427" y="104"/>
                </a:lnTo>
                <a:lnTo>
                  <a:pt x="424" y="110"/>
                </a:lnTo>
                <a:lnTo>
                  <a:pt x="420" y="113"/>
                </a:lnTo>
                <a:lnTo>
                  <a:pt x="417" y="115"/>
                </a:lnTo>
                <a:lnTo>
                  <a:pt x="413" y="116"/>
                </a:lnTo>
                <a:lnTo>
                  <a:pt x="390" y="116"/>
                </a:lnTo>
                <a:lnTo>
                  <a:pt x="390" y="79"/>
                </a:lnTo>
                <a:lnTo>
                  <a:pt x="412" y="79"/>
                </a:lnTo>
                <a:lnTo>
                  <a:pt x="414" y="80"/>
                </a:lnTo>
                <a:lnTo>
                  <a:pt x="423" y="82"/>
                </a:lnTo>
                <a:lnTo>
                  <a:pt x="427" y="89"/>
                </a:lnTo>
                <a:lnTo>
                  <a:pt x="427" y="3"/>
                </a:lnTo>
                <a:lnTo>
                  <a:pt x="425" y="3"/>
                </a:lnTo>
                <a:lnTo>
                  <a:pt x="424" y="3"/>
                </a:lnTo>
                <a:lnTo>
                  <a:pt x="424" y="36"/>
                </a:lnTo>
                <a:lnTo>
                  <a:pt x="424" y="47"/>
                </a:lnTo>
                <a:lnTo>
                  <a:pt x="421" y="53"/>
                </a:lnTo>
                <a:lnTo>
                  <a:pt x="417" y="55"/>
                </a:lnTo>
                <a:lnTo>
                  <a:pt x="415" y="56"/>
                </a:lnTo>
                <a:lnTo>
                  <a:pt x="412" y="57"/>
                </a:lnTo>
                <a:lnTo>
                  <a:pt x="389" y="57"/>
                </a:lnTo>
                <a:lnTo>
                  <a:pt x="389" y="26"/>
                </a:lnTo>
                <a:lnTo>
                  <a:pt x="411" y="26"/>
                </a:lnTo>
                <a:lnTo>
                  <a:pt x="414" y="27"/>
                </a:lnTo>
                <a:lnTo>
                  <a:pt x="416" y="28"/>
                </a:lnTo>
                <a:lnTo>
                  <a:pt x="421" y="30"/>
                </a:lnTo>
                <a:lnTo>
                  <a:pt x="424" y="36"/>
                </a:lnTo>
                <a:lnTo>
                  <a:pt x="424" y="3"/>
                </a:lnTo>
                <a:lnTo>
                  <a:pt x="362" y="3"/>
                </a:lnTo>
                <a:lnTo>
                  <a:pt x="362" y="138"/>
                </a:lnTo>
                <a:lnTo>
                  <a:pt x="412" y="138"/>
                </a:lnTo>
                <a:lnTo>
                  <a:pt x="418" y="138"/>
                </a:lnTo>
                <a:lnTo>
                  <a:pt x="422" y="138"/>
                </a:lnTo>
                <a:lnTo>
                  <a:pt x="438" y="134"/>
                </a:lnTo>
                <a:lnTo>
                  <a:pt x="449" y="126"/>
                </a:lnTo>
                <a:lnTo>
                  <a:pt x="455" y="116"/>
                </a:lnTo>
                <a:lnTo>
                  <a:pt x="456" y="114"/>
                </a:lnTo>
                <a:lnTo>
                  <a:pt x="458" y="101"/>
                </a:lnTo>
                <a:close/>
                <a:moveTo>
                  <a:pt x="467" y="519"/>
                </a:moveTo>
                <a:lnTo>
                  <a:pt x="461" y="511"/>
                </a:lnTo>
                <a:lnTo>
                  <a:pt x="455" y="502"/>
                </a:lnTo>
                <a:lnTo>
                  <a:pt x="447" y="508"/>
                </a:lnTo>
                <a:lnTo>
                  <a:pt x="440" y="511"/>
                </a:lnTo>
                <a:lnTo>
                  <a:pt x="420" y="511"/>
                </a:lnTo>
                <a:lnTo>
                  <a:pt x="411" y="505"/>
                </a:lnTo>
                <a:lnTo>
                  <a:pt x="401" y="488"/>
                </a:lnTo>
                <a:lnTo>
                  <a:pt x="400" y="478"/>
                </a:lnTo>
                <a:lnTo>
                  <a:pt x="400" y="443"/>
                </a:lnTo>
                <a:lnTo>
                  <a:pt x="402" y="432"/>
                </a:lnTo>
                <a:lnTo>
                  <a:pt x="412" y="417"/>
                </a:lnTo>
                <a:lnTo>
                  <a:pt x="421" y="412"/>
                </a:lnTo>
                <a:lnTo>
                  <a:pt x="438" y="412"/>
                </a:lnTo>
                <a:lnTo>
                  <a:pt x="445" y="415"/>
                </a:lnTo>
                <a:lnTo>
                  <a:pt x="452" y="420"/>
                </a:lnTo>
                <a:lnTo>
                  <a:pt x="457" y="412"/>
                </a:lnTo>
                <a:lnTo>
                  <a:pt x="464" y="401"/>
                </a:lnTo>
                <a:lnTo>
                  <a:pt x="457" y="395"/>
                </a:lnTo>
                <a:lnTo>
                  <a:pt x="443" y="391"/>
                </a:lnTo>
                <a:lnTo>
                  <a:pt x="430" y="391"/>
                </a:lnTo>
                <a:lnTo>
                  <a:pt x="414" y="393"/>
                </a:lnTo>
                <a:lnTo>
                  <a:pt x="400" y="399"/>
                </a:lnTo>
                <a:lnTo>
                  <a:pt x="388" y="409"/>
                </a:lnTo>
                <a:lnTo>
                  <a:pt x="378" y="422"/>
                </a:lnTo>
                <a:lnTo>
                  <a:pt x="374" y="431"/>
                </a:lnTo>
                <a:lnTo>
                  <a:pt x="371" y="441"/>
                </a:lnTo>
                <a:lnTo>
                  <a:pt x="369" y="452"/>
                </a:lnTo>
                <a:lnTo>
                  <a:pt x="369" y="464"/>
                </a:lnTo>
                <a:lnTo>
                  <a:pt x="370" y="478"/>
                </a:lnTo>
                <a:lnTo>
                  <a:pt x="373" y="491"/>
                </a:lnTo>
                <a:lnTo>
                  <a:pt x="378" y="503"/>
                </a:lnTo>
                <a:lnTo>
                  <a:pt x="385" y="513"/>
                </a:lnTo>
                <a:lnTo>
                  <a:pt x="394" y="521"/>
                </a:lnTo>
                <a:lnTo>
                  <a:pt x="405" y="527"/>
                </a:lnTo>
                <a:lnTo>
                  <a:pt x="416" y="530"/>
                </a:lnTo>
                <a:lnTo>
                  <a:pt x="430" y="532"/>
                </a:lnTo>
                <a:lnTo>
                  <a:pt x="445" y="532"/>
                </a:lnTo>
                <a:lnTo>
                  <a:pt x="457" y="528"/>
                </a:lnTo>
                <a:lnTo>
                  <a:pt x="467" y="519"/>
                </a:lnTo>
                <a:close/>
                <a:moveTo>
                  <a:pt x="486" y="265"/>
                </a:moveTo>
                <a:lnTo>
                  <a:pt x="482" y="237"/>
                </a:lnTo>
                <a:lnTo>
                  <a:pt x="471" y="217"/>
                </a:lnTo>
                <a:lnTo>
                  <a:pt x="470" y="215"/>
                </a:lnTo>
                <a:lnTo>
                  <a:pt x="454" y="203"/>
                </a:lnTo>
                <a:lnTo>
                  <a:pt x="454" y="252"/>
                </a:lnTo>
                <a:lnTo>
                  <a:pt x="454" y="266"/>
                </a:lnTo>
                <a:lnTo>
                  <a:pt x="453" y="288"/>
                </a:lnTo>
                <a:lnTo>
                  <a:pt x="448" y="304"/>
                </a:lnTo>
                <a:lnTo>
                  <a:pt x="439" y="312"/>
                </a:lnTo>
                <a:lnTo>
                  <a:pt x="427" y="315"/>
                </a:lnTo>
                <a:lnTo>
                  <a:pt x="421" y="315"/>
                </a:lnTo>
                <a:lnTo>
                  <a:pt x="415" y="314"/>
                </a:lnTo>
                <a:lnTo>
                  <a:pt x="411" y="310"/>
                </a:lnTo>
                <a:lnTo>
                  <a:pt x="406" y="304"/>
                </a:lnTo>
                <a:lnTo>
                  <a:pt x="402" y="295"/>
                </a:lnTo>
                <a:lnTo>
                  <a:pt x="400" y="282"/>
                </a:lnTo>
                <a:lnTo>
                  <a:pt x="399" y="266"/>
                </a:lnTo>
                <a:lnTo>
                  <a:pt x="399" y="250"/>
                </a:lnTo>
                <a:lnTo>
                  <a:pt x="401" y="238"/>
                </a:lnTo>
                <a:lnTo>
                  <a:pt x="407" y="228"/>
                </a:lnTo>
                <a:lnTo>
                  <a:pt x="410" y="222"/>
                </a:lnTo>
                <a:lnTo>
                  <a:pt x="418" y="217"/>
                </a:lnTo>
                <a:lnTo>
                  <a:pt x="441" y="217"/>
                </a:lnTo>
                <a:lnTo>
                  <a:pt x="449" y="228"/>
                </a:lnTo>
                <a:lnTo>
                  <a:pt x="453" y="242"/>
                </a:lnTo>
                <a:lnTo>
                  <a:pt x="454" y="252"/>
                </a:lnTo>
                <a:lnTo>
                  <a:pt x="454" y="203"/>
                </a:lnTo>
                <a:lnTo>
                  <a:pt x="452" y="201"/>
                </a:lnTo>
                <a:lnTo>
                  <a:pt x="427" y="196"/>
                </a:lnTo>
                <a:lnTo>
                  <a:pt x="417" y="196"/>
                </a:lnTo>
                <a:lnTo>
                  <a:pt x="407" y="199"/>
                </a:lnTo>
                <a:lnTo>
                  <a:pt x="399" y="203"/>
                </a:lnTo>
                <a:lnTo>
                  <a:pt x="386" y="213"/>
                </a:lnTo>
                <a:lnTo>
                  <a:pt x="376" y="228"/>
                </a:lnTo>
                <a:lnTo>
                  <a:pt x="370" y="246"/>
                </a:lnTo>
                <a:lnTo>
                  <a:pt x="368" y="266"/>
                </a:lnTo>
                <a:lnTo>
                  <a:pt x="369" y="281"/>
                </a:lnTo>
                <a:lnTo>
                  <a:pt x="372" y="294"/>
                </a:lnTo>
                <a:lnTo>
                  <a:pt x="377" y="306"/>
                </a:lnTo>
                <a:lnTo>
                  <a:pt x="384" y="317"/>
                </a:lnTo>
                <a:lnTo>
                  <a:pt x="392" y="326"/>
                </a:lnTo>
                <a:lnTo>
                  <a:pt x="402" y="331"/>
                </a:lnTo>
                <a:lnTo>
                  <a:pt x="414" y="335"/>
                </a:lnTo>
                <a:lnTo>
                  <a:pt x="428" y="336"/>
                </a:lnTo>
                <a:lnTo>
                  <a:pt x="440" y="336"/>
                </a:lnTo>
                <a:lnTo>
                  <a:pt x="447" y="334"/>
                </a:lnTo>
                <a:lnTo>
                  <a:pt x="455" y="330"/>
                </a:lnTo>
                <a:lnTo>
                  <a:pt x="468" y="319"/>
                </a:lnTo>
                <a:lnTo>
                  <a:pt x="471" y="315"/>
                </a:lnTo>
                <a:lnTo>
                  <a:pt x="478" y="305"/>
                </a:lnTo>
                <a:lnTo>
                  <a:pt x="484" y="287"/>
                </a:lnTo>
                <a:lnTo>
                  <a:pt x="486" y="265"/>
                </a:lnTo>
                <a:close/>
                <a:moveTo>
                  <a:pt x="577" y="393"/>
                </a:moveTo>
                <a:lnTo>
                  <a:pt x="549" y="393"/>
                </a:lnTo>
                <a:lnTo>
                  <a:pt x="549" y="446"/>
                </a:lnTo>
                <a:lnTo>
                  <a:pt x="510" y="446"/>
                </a:lnTo>
                <a:lnTo>
                  <a:pt x="510" y="393"/>
                </a:lnTo>
                <a:lnTo>
                  <a:pt x="483" y="393"/>
                </a:lnTo>
                <a:lnTo>
                  <a:pt x="483" y="529"/>
                </a:lnTo>
                <a:lnTo>
                  <a:pt x="510" y="529"/>
                </a:lnTo>
                <a:lnTo>
                  <a:pt x="510" y="469"/>
                </a:lnTo>
                <a:lnTo>
                  <a:pt x="549" y="469"/>
                </a:lnTo>
                <a:lnTo>
                  <a:pt x="549" y="529"/>
                </a:lnTo>
                <a:lnTo>
                  <a:pt x="577" y="529"/>
                </a:lnTo>
                <a:lnTo>
                  <a:pt x="577" y="469"/>
                </a:lnTo>
                <a:lnTo>
                  <a:pt x="577" y="446"/>
                </a:lnTo>
                <a:lnTo>
                  <a:pt x="577" y="393"/>
                </a:lnTo>
                <a:close/>
                <a:moveTo>
                  <a:pt x="580" y="138"/>
                </a:moveTo>
                <a:lnTo>
                  <a:pt x="570" y="106"/>
                </a:lnTo>
                <a:lnTo>
                  <a:pt x="563" y="84"/>
                </a:lnTo>
                <a:lnTo>
                  <a:pt x="546" y="32"/>
                </a:lnTo>
                <a:lnTo>
                  <a:pt x="537" y="2"/>
                </a:lnTo>
                <a:lnTo>
                  <a:pt x="534" y="2"/>
                </a:lnTo>
                <a:lnTo>
                  <a:pt x="534" y="84"/>
                </a:lnTo>
                <a:lnTo>
                  <a:pt x="508" y="84"/>
                </a:lnTo>
                <a:lnTo>
                  <a:pt x="511" y="75"/>
                </a:lnTo>
                <a:lnTo>
                  <a:pt x="512" y="68"/>
                </a:lnTo>
                <a:lnTo>
                  <a:pt x="515" y="58"/>
                </a:lnTo>
                <a:lnTo>
                  <a:pt x="517" y="48"/>
                </a:lnTo>
                <a:lnTo>
                  <a:pt x="521" y="32"/>
                </a:lnTo>
                <a:lnTo>
                  <a:pt x="525" y="50"/>
                </a:lnTo>
                <a:lnTo>
                  <a:pt x="530" y="69"/>
                </a:lnTo>
                <a:lnTo>
                  <a:pt x="534" y="84"/>
                </a:lnTo>
                <a:lnTo>
                  <a:pt x="534" y="2"/>
                </a:lnTo>
                <a:lnTo>
                  <a:pt x="507" y="2"/>
                </a:lnTo>
                <a:lnTo>
                  <a:pt x="463" y="138"/>
                </a:lnTo>
                <a:lnTo>
                  <a:pt x="491" y="138"/>
                </a:lnTo>
                <a:lnTo>
                  <a:pt x="501" y="106"/>
                </a:lnTo>
                <a:lnTo>
                  <a:pt x="541" y="106"/>
                </a:lnTo>
                <a:lnTo>
                  <a:pt x="550" y="138"/>
                </a:lnTo>
                <a:lnTo>
                  <a:pt x="580" y="138"/>
                </a:lnTo>
                <a:close/>
                <a:moveTo>
                  <a:pt x="595" y="291"/>
                </a:moveTo>
                <a:lnTo>
                  <a:pt x="593" y="277"/>
                </a:lnTo>
                <a:lnTo>
                  <a:pt x="587" y="266"/>
                </a:lnTo>
                <a:lnTo>
                  <a:pt x="576" y="257"/>
                </a:lnTo>
                <a:lnTo>
                  <a:pt x="561" y="251"/>
                </a:lnTo>
                <a:lnTo>
                  <a:pt x="533" y="243"/>
                </a:lnTo>
                <a:lnTo>
                  <a:pt x="530" y="239"/>
                </a:lnTo>
                <a:lnTo>
                  <a:pt x="530" y="223"/>
                </a:lnTo>
                <a:lnTo>
                  <a:pt x="537" y="217"/>
                </a:lnTo>
                <a:lnTo>
                  <a:pt x="559" y="217"/>
                </a:lnTo>
                <a:lnTo>
                  <a:pt x="568" y="220"/>
                </a:lnTo>
                <a:lnTo>
                  <a:pt x="580" y="227"/>
                </a:lnTo>
                <a:lnTo>
                  <a:pt x="587" y="217"/>
                </a:lnTo>
                <a:lnTo>
                  <a:pt x="593" y="208"/>
                </a:lnTo>
                <a:lnTo>
                  <a:pt x="583" y="202"/>
                </a:lnTo>
                <a:lnTo>
                  <a:pt x="572" y="198"/>
                </a:lnTo>
                <a:lnTo>
                  <a:pt x="560" y="195"/>
                </a:lnTo>
                <a:lnTo>
                  <a:pt x="548" y="194"/>
                </a:lnTo>
                <a:lnTo>
                  <a:pt x="528" y="197"/>
                </a:lnTo>
                <a:lnTo>
                  <a:pt x="513" y="206"/>
                </a:lnTo>
                <a:lnTo>
                  <a:pt x="503" y="219"/>
                </a:lnTo>
                <a:lnTo>
                  <a:pt x="499" y="236"/>
                </a:lnTo>
                <a:lnTo>
                  <a:pt x="499" y="244"/>
                </a:lnTo>
                <a:lnTo>
                  <a:pt x="501" y="251"/>
                </a:lnTo>
                <a:lnTo>
                  <a:pt x="505" y="257"/>
                </a:lnTo>
                <a:lnTo>
                  <a:pt x="510" y="265"/>
                </a:lnTo>
                <a:lnTo>
                  <a:pt x="518" y="270"/>
                </a:lnTo>
                <a:lnTo>
                  <a:pt x="559" y="281"/>
                </a:lnTo>
                <a:lnTo>
                  <a:pt x="564" y="287"/>
                </a:lnTo>
                <a:lnTo>
                  <a:pt x="564" y="308"/>
                </a:lnTo>
                <a:lnTo>
                  <a:pt x="556" y="314"/>
                </a:lnTo>
                <a:lnTo>
                  <a:pt x="527" y="314"/>
                </a:lnTo>
                <a:lnTo>
                  <a:pt x="516" y="310"/>
                </a:lnTo>
                <a:lnTo>
                  <a:pt x="503" y="303"/>
                </a:lnTo>
                <a:lnTo>
                  <a:pt x="493" y="324"/>
                </a:lnTo>
                <a:lnTo>
                  <a:pt x="504" y="330"/>
                </a:lnTo>
                <a:lnTo>
                  <a:pt x="516" y="334"/>
                </a:lnTo>
                <a:lnTo>
                  <a:pt x="528" y="336"/>
                </a:lnTo>
                <a:lnTo>
                  <a:pt x="539" y="337"/>
                </a:lnTo>
                <a:lnTo>
                  <a:pt x="562" y="334"/>
                </a:lnTo>
                <a:lnTo>
                  <a:pt x="580" y="324"/>
                </a:lnTo>
                <a:lnTo>
                  <a:pt x="588" y="314"/>
                </a:lnTo>
                <a:lnTo>
                  <a:pt x="591" y="310"/>
                </a:lnTo>
                <a:lnTo>
                  <a:pt x="595" y="291"/>
                </a:lnTo>
                <a:close/>
                <a:moveTo>
                  <a:pt x="670" y="116"/>
                </a:moveTo>
                <a:lnTo>
                  <a:pt x="622" y="116"/>
                </a:lnTo>
                <a:lnTo>
                  <a:pt x="622" y="3"/>
                </a:lnTo>
                <a:lnTo>
                  <a:pt x="594" y="3"/>
                </a:lnTo>
                <a:lnTo>
                  <a:pt x="594" y="138"/>
                </a:lnTo>
                <a:lnTo>
                  <a:pt x="666" y="138"/>
                </a:lnTo>
                <a:lnTo>
                  <a:pt x="670" y="116"/>
                </a:lnTo>
                <a:close/>
                <a:moveTo>
                  <a:pt x="710" y="240"/>
                </a:moveTo>
                <a:lnTo>
                  <a:pt x="709" y="229"/>
                </a:lnTo>
                <a:lnTo>
                  <a:pt x="705" y="220"/>
                </a:lnTo>
                <a:lnTo>
                  <a:pt x="705" y="219"/>
                </a:lnTo>
                <a:lnTo>
                  <a:pt x="699" y="211"/>
                </a:lnTo>
                <a:lnTo>
                  <a:pt x="690" y="205"/>
                </a:lnTo>
                <a:lnTo>
                  <a:pt x="683" y="200"/>
                </a:lnTo>
                <a:lnTo>
                  <a:pt x="680" y="200"/>
                </a:lnTo>
                <a:lnTo>
                  <a:pt x="680" y="228"/>
                </a:lnTo>
                <a:lnTo>
                  <a:pt x="680" y="247"/>
                </a:lnTo>
                <a:lnTo>
                  <a:pt x="679" y="251"/>
                </a:lnTo>
                <a:lnTo>
                  <a:pt x="677" y="255"/>
                </a:lnTo>
                <a:lnTo>
                  <a:pt x="673" y="260"/>
                </a:lnTo>
                <a:lnTo>
                  <a:pt x="670" y="262"/>
                </a:lnTo>
                <a:lnTo>
                  <a:pt x="644" y="262"/>
                </a:lnTo>
                <a:lnTo>
                  <a:pt x="644" y="220"/>
                </a:lnTo>
                <a:lnTo>
                  <a:pt x="673" y="220"/>
                </a:lnTo>
                <a:lnTo>
                  <a:pt x="680" y="228"/>
                </a:lnTo>
                <a:lnTo>
                  <a:pt x="680" y="200"/>
                </a:lnTo>
                <a:lnTo>
                  <a:pt x="676" y="198"/>
                </a:lnTo>
                <a:lnTo>
                  <a:pt x="617" y="198"/>
                </a:lnTo>
                <a:lnTo>
                  <a:pt x="617" y="334"/>
                </a:lnTo>
                <a:lnTo>
                  <a:pt x="644" y="334"/>
                </a:lnTo>
                <a:lnTo>
                  <a:pt x="644" y="284"/>
                </a:lnTo>
                <a:lnTo>
                  <a:pt x="674" y="284"/>
                </a:lnTo>
                <a:lnTo>
                  <a:pt x="680" y="282"/>
                </a:lnTo>
                <a:lnTo>
                  <a:pt x="687" y="279"/>
                </a:lnTo>
                <a:lnTo>
                  <a:pt x="696" y="273"/>
                </a:lnTo>
                <a:lnTo>
                  <a:pt x="704" y="264"/>
                </a:lnTo>
                <a:lnTo>
                  <a:pt x="705" y="262"/>
                </a:lnTo>
                <a:lnTo>
                  <a:pt x="708" y="253"/>
                </a:lnTo>
                <a:lnTo>
                  <a:pt x="710" y="240"/>
                </a:lnTo>
                <a:close/>
                <a:moveTo>
                  <a:pt x="820" y="198"/>
                </a:moveTo>
                <a:lnTo>
                  <a:pt x="793" y="198"/>
                </a:lnTo>
                <a:lnTo>
                  <a:pt x="793" y="251"/>
                </a:lnTo>
                <a:lnTo>
                  <a:pt x="754" y="251"/>
                </a:lnTo>
                <a:lnTo>
                  <a:pt x="754" y="198"/>
                </a:lnTo>
                <a:lnTo>
                  <a:pt x="726" y="198"/>
                </a:lnTo>
                <a:lnTo>
                  <a:pt x="726" y="334"/>
                </a:lnTo>
                <a:lnTo>
                  <a:pt x="754" y="334"/>
                </a:lnTo>
                <a:lnTo>
                  <a:pt x="754" y="273"/>
                </a:lnTo>
                <a:lnTo>
                  <a:pt x="793" y="273"/>
                </a:lnTo>
                <a:lnTo>
                  <a:pt x="793" y="334"/>
                </a:lnTo>
                <a:lnTo>
                  <a:pt x="820" y="334"/>
                </a:lnTo>
                <a:lnTo>
                  <a:pt x="820" y="273"/>
                </a:lnTo>
                <a:lnTo>
                  <a:pt x="820" y="251"/>
                </a:lnTo>
                <a:lnTo>
                  <a:pt x="820" y="198"/>
                </a:lnTo>
                <a:close/>
                <a:moveTo>
                  <a:pt x="929" y="310"/>
                </a:moveTo>
                <a:lnTo>
                  <a:pt x="877" y="310"/>
                </a:lnTo>
                <a:lnTo>
                  <a:pt x="877" y="274"/>
                </a:lnTo>
                <a:lnTo>
                  <a:pt x="916" y="274"/>
                </a:lnTo>
                <a:lnTo>
                  <a:pt x="916" y="252"/>
                </a:lnTo>
                <a:lnTo>
                  <a:pt x="877" y="252"/>
                </a:lnTo>
                <a:lnTo>
                  <a:pt x="877" y="220"/>
                </a:lnTo>
                <a:lnTo>
                  <a:pt x="923" y="220"/>
                </a:lnTo>
                <a:lnTo>
                  <a:pt x="927" y="198"/>
                </a:lnTo>
                <a:lnTo>
                  <a:pt x="850" y="198"/>
                </a:lnTo>
                <a:lnTo>
                  <a:pt x="850" y="334"/>
                </a:lnTo>
                <a:lnTo>
                  <a:pt x="929" y="334"/>
                </a:lnTo>
                <a:lnTo>
                  <a:pt x="929" y="310"/>
                </a:lnTo>
                <a:close/>
                <a:moveTo>
                  <a:pt x="1049" y="334"/>
                </a:moveTo>
                <a:lnTo>
                  <a:pt x="1045" y="327"/>
                </a:lnTo>
                <a:lnTo>
                  <a:pt x="1035" y="311"/>
                </a:lnTo>
                <a:lnTo>
                  <a:pt x="1025" y="293"/>
                </a:lnTo>
                <a:lnTo>
                  <a:pt x="1016" y="281"/>
                </a:lnTo>
                <a:lnTo>
                  <a:pt x="1014" y="279"/>
                </a:lnTo>
                <a:lnTo>
                  <a:pt x="1013" y="278"/>
                </a:lnTo>
                <a:lnTo>
                  <a:pt x="1013" y="277"/>
                </a:lnTo>
                <a:lnTo>
                  <a:pt x="1010" y="275"/>
                </a:lnTo>
                <a:lnTo>
                  <a:pt x="1022" y="272"/>
                </a:lnTo>
                <a:lnTo>
                  <a:pt x="1032" y="264"/>
                </a:lnTo>
                <a:lnTo>
                  <a:pt x="1036" y="257"/>
                </a:lnTo>
                <a:lnTo>
                  <a:pt x="1038" y="252"/>
                </a:lnTo>
                <a:lnTo>
                  <a:pt x="1041" y="238"/>
                </a:lnTo>
                <a:lnTo>
                  <a:pt x="1038" y="222"/>
                </a:lnTo>
                <a:lnTo>
                  <a:pt x="1037" y="220"/>
                </a:lnTo>
                <a:lnTo>
                  <a:pt x="1030" y="209"/>
                </a:lnTo>
                <a:lnTo>
                  <a:pt x="1017" y="201"/>
                </a:lnTo>
                <a:lnTo>
                  <a:pt x="1012" y="200"/>
                </a:lnTo>
                <a:lnTo>
                  <a:pt x="1012" y="230"/>
                </a:lnTo>
                <a:lnTo>
                  <a:pt x="1012" y="244"/>
                </a:lnTo>
                <a:lnTo>
                  <a:pt x="1010" y="249"/>
                </a:lnTo>
                <a:lnTo>
                  <a:pt x="1007" y="252"/>
                </a:lnTo>
                <a:lnTo>
                  <a:pt x="1003" y="255"/>
                </a:lnTo>
                <a:lnTo>
                  <a:pt x="998" y="257"/>
                </a:lnTo>
                <a:lnTo>
                  <a:pt x="977" y="257"/>
                </a:lnTo>
                <a:lnTo>
                  <a:pt x="977" y="220"/>
                </a:lnTo>
                <a:lnTo>
                  <a:pt x="993" y="220"/>
                </a:lnTo>
                <a:lnTo>
                  <a:pt x="999" y="221"/>
                </a:lnTo>
                <a:lnTo>
                  <a:pt x="1002" y="222"/>
                </a:lnTo>
                <a:lnTo>
                  <a:pt x="1009" y="224"/>
                </a:lnTo>
                <a:lnTo>
                  <a:pt x="1012" y="230"/>
                </a:lnTo>
                <a:lnTo>
                  <a:pt x="1012" y="200"/>
                </a:lnTo>
                <a:lnTo>
                  <a:pt x="1001" y="198"/>
                </a:lnTo>
                <a:lnTo>
                  <a:pt x="950" y="198"/>
                </a:lnTo>
                <a:lnTo>
                  <a:pt x="950" y="334"/>
                </a:lnTo>
                <a:lnTo>
                  <a:pt x="977" y="334"/>
                </a:lnTo>
                <a:lnTo>
                  <a:pt x="977" y="277"/>
                </a:lnTo>
                <a:lnTo>
                  <a:pt x="979" y="277"/>
                </a:lnTo>
                <a:lnTo>
                  <a:pt x="980" y="278"/>
                </a:lnTo>
                <a:lnTo>
                  <a:pt x="981" y="278"/>
                </a:lnTo>
                <a:lnTo>
                  <a:pt x="985" y="281"/>
                </a:lnTo>
                <a:lnTo>
                  <a:pt x="989" y="287"/>
                </a:lnTo>
                <a:lnTo>
                  <a:pt x="995" y="296"/>
                </a:lnTo>
                <a:lnTo>
                  <a:pt x="1004" y="312"/>
                </a:lnTo>
                <a:lnTo>
                  <a:pt x="1009" y="321"/>
                </a:lnTo>
                <a:lnTo>
                  <a:pt x="1017" y="334"/>
                </a:lnTo>
                <a:lnTo>
                  <a:pt x="1049" y="334"/>
                </a:lnTo>
                <a:close/>
                <a:moveTo>
                  <a:pt x="1145" y="310"/>
                </a:moveTo>
                <a:lnTo>
                  <a:pt x="1093" y="310"/>
                </a:lnTo>
                <a:lnTo>
                  <a:pt x="1093" y="274"/>
                </a:lnTo>
                <a:lnTo>
                  <a:pt x="1132" y="274"/>
                </a:lnTo>
                <a:lnTo>
                  <a:pt x="1132" y="252"/>
                </a:lnTo>
                <a:lnTo>
                  <a:pt x="1093" y="252"/>
                </a:lnTo>
                <a:lnTo>
                  <a:pt x="1093" y="220"/>
                </a:lnTo>
                <a:lnTo>
                  <a:pt x="1139" y="220"/>
                </a:lnTo>
                <a:lnTo>
                  <a:pt x="1143" y="198"/>
                </a:lnTo>
                <a:lnTo>
                  <a:pt x="1066" y="198"/>
                </a:lnTo>
                <a:lnTo>
                  <a:pt x="1066" y="334"/>
                </a:lnTo>
                <a:lnTo>
                  <a:pt x="1145" y="334"/>
                </a:lnTo>
                <a:lnTo>
                  <a:pt x="1145" y="310"/>
                </a:lnTo>
                <a:close/>
              </a:path>
            </a:pathLst>
          </a:custGeom>
          <a:solidFill>
            <a:srgbClr val="00739A"/>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GB"/>
          </a:p>
        </p:txBody>
      </p:sp>
      <p:pic>
        <p:nvPicPr>
          <p:cNvPr id="13" name="docshape10">
            <a:extLst>
              <a:ext uri="{FF2B5EF4-FFF2-40B4-BE49-F238E27FC236}">
                <a16:creationId xmlns:a16="http://schemas.microsoft.com/office/drawing/2014/main" id="{D057B50F-C5DA-9D6D-6FA2-79D85132811F}"/>
              </a:ext>
            </a:extLst>
          </p:cNvPr>
          <p:cNvPicPr>
            <a:picLocks noChangeAspect="1" noEditPoints="1" noChangeArrowheads="1" noChangeShapeType="1" noCrop="1"/>
          </p:cNvPicPr>
          <p:nvPr/>
        </p:nvPicPr>
        <p:blipFill>
          <a:blip r:embed="rId6">
            <a:extLst>
              <a:ext uri="{28A0092B-C50C-407E-A947-70E740481C1C}">
                <a14:useLocalDpi xmlns:a14="http://schemas.microsoft.com/office/drawing/2010/main" val="0"/>
              </a:ext>
            </a:extLst>
          </a:blip>
          <a:srcRect/>
          <a:stretch>
            <a:fillRect/>
          </a:stretch>
        </p:blipFill>
        <p:spPr bwMode="auto">
          <a:xfrm>
            <a:off x="4590003" y="9207621"/>
            <a:ext cx="548005"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docshape11">
            <a:extLst>
              <a:ext uri="{FF2B5EF4-FFF2-40B4-BE49-F238E27FC236}">
                <a16:creationId xmlns:a16="http://schemas.microsoft.com/office/drawing/2014/main" id="{02118BFC-B0F7-DDF8-AE69-DA486AD1E997}"/>
              </a:ext>
            </a:extLst>
          </p:cNvPr>
          <p:cNvPicPr>
            <a:picLocks noChangeAspect="1" noEditPoints="1" noChangeArrowheads="1" noChangeShapeType="1" noCrop="1"/>
          </p:cNvPicPr>
          <p:nvPr/>
        </p:nvPicPr>
        <p:blipFill>
          <a:blip r:embed="rId7">
            <a:extLst>
              <a:ext uri="{28A0092B-C50C-407E-A947-70E740481C1C}">
                <a14:useLocalDpi xmlns:a14="http://schemas.microsoft.com/office/drawing/2010/main" val="0"/>
              </a:ext>
            </a:extLst>
          </a:blip>
          <a:srcRect/>
          <a:stretch>
            <a:fillRect/>
          </a:stretch>
        </p:blipFill>
        <p:spPr bwMode="auto">
          <a:xfrm>
            <a:off x="6096858" y="9079986"/>
            <a:ext cx="1080135" cy="870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docshape12">
            <a:extLst>
              <a:ext uri="{FF2B5EF4-FFF2-40B4-BE49-F238E27FC236}">
                <a16:creationId xmlns:a16="http://schemas.microsoft.com/office/drawing/2014/main" id="{8E1395E9-8607-F349-982B-FD748E535B04}"/>
              </a:ext>
            </a:extLst>
          </p:cNvPr>
          <p:cNvPicPr>
            <a:picLocks noChangeAspect="1" noEditPoints="1" noChangeArrowheads="1" noChangeShapeType="1" noCrop="1"/>
          </p:cNvPicPr>
          <p:nvPr/>
        </p:nvPicPr>
        <p:blipFill>
          <a:blip r:embed="rId8">
            <a:extLst>
              <a:ext uri="{28A0092B-C50C-407E-A947-70E740481C1C}">
                <a14:useLocalDpi xmlns:a14="http://schemas.microsoft.com/office/drawing/2010/main" val="0"/>
              </a:ext>
            </a:extLst>
          </a:blip>
          <a:srcRect/>
          <a:stretch>
            <a:fillRect/>
          </a:stretch>
        </p:blipFill>
        <p:spPr bwMode="auto">
          <a:xfrm>
            <a:off x="7568788" y="9118086"/>
            <a:ext cx="1080135" cy="720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docshape13">
            <a:extLst>
              <a:ext uri="{FF2B5EF4-FFF2-40B4-BE49-F238E27FC236}">
                <a16:creationId xmlns:a16="http://schemas.microsoft.com/office/drawing/2014/main" id="{CEF78A8E-E27B-63D7-6BAB-75C12AA04B15}"/>
              </a:ext>
            </a:extLst>
          </p:cNvPr>
          <p:cNvPicPr>
            <a:picLocks noChangeAspect="1" noEditPoints="1" noChangeArrowheads="1" noChangeShapeType="1" noCrop="1"/>
          </p:cNvPicPr>
          <p:nvPr/>
        </p:nvPicPr>
        <p:blipFill>
          <a:blip r:embed="rId9">
            <a:extLst>
              <a:ext uri="{28A0092B-C50C-407E-A947-70E740481C1C}">
                <a14:useLocalDpi xmlns:a14="http://schemas.microsoft.com/office/drawing/2010/main" val="0"/>
              </a:ext>
            </a:extLst>
          </a:blip>
          <a:srcRect/>
          <a:stretch>
            <a:fillRect/>
          </a:stretch>
        </p:blipFill>
        <p:spPr bwMode="auto">
          <a:xfrm>
            <a:off x="5993988" y="10115036"/>
            <a:ext cx="1323340" cy="466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docshape14">
            <a:extLst>
              <a:ext uri="{FF2B5EF4-FFF2-40B4-BE49-F238E27FC236}">
                <a16:creationId xmlns:a16="http://schemas.microsoft.com/office/drawing/2014/main" id="{7EF54837-093B-4FBB-40AD-1763431EF8DF}"/>
              </a:ext>
            </a:extLst>
          </p:cNvPr>
          <p:cNvPicPr>
            <a:picLocks noChangeAspect="1" noEditPoints="1" noChangeArrowheads="1" noChangeShapeType="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4584923" y="10021056"/>
            <a:ext cx="1080135" cy="720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docshape15">
            <a:extLst>
              <a:ext uri="{FF2B5EF4-FFF2-40B4-BE49-F238E27FC236}">
                <a16:creationId xmlns:a16="http://schemas.microsoft.com/office/drawing/2014/main" id="{8AB4C873-1425-F039-E7C6-7CEE41280539}"/>
              </a:ext>
            </a:extLst>
          </p:cNvPr>
          <p:cNvPicPr>
            <a:picLocks noChangeAspect="1" noEditPoints="1" noChangeArrowheads="1" noChangeShapeType="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7695153" y="9998831"/>
            <a:ext cx="826770" cy="925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docshape2">
            <a:extLst>
              <a:ext uri="{FF2B5EF4-FFF2-40B4-BE49-F238E27FC236}">
                <a16:creationId xmlns:a16="http://schemas.microsoft.com/office/drawing/2014/main" id="{F68CA261-89A0-7928-4198-01277F1E8573}"/>
              </a:ext>
            </a:extLst>
          </p:cNvPr>
          <p:cNvPicPr>
            <a:picLocks noChangeAspect="1" noEditPoints="1" noChangeArrowheads="1" noChangeShapeType="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2A2D0C81-3869-E174-1010-E1D4AB9D2D10}"/>
              </a:ext>
            </a:extLst>
          </p:cNvPr>
          <p:cNvSpPr txBox="1"/>
          <p:nvPr/>
        </p:nvSpPr>
        <p:spPr>
          <a:xfrm>
            <a:off x="2829974" y="104017"/>
            <a:ext cx="6224336" cy="646331"/>
          </a:xfrm>
          <a:prstGeom prst="rect">
            <a:avLst/>
          </a:prstGeom>
          <a:noFill/>
        </p:spPr>
        <p:txBody>
          <a:bodyPr wrap="square">
            <a:spAutoFit/>
          </a:bodyPr>
          <a:lstStyle/>
          <a:p>
            <a:pPr algn="ctr"/>
            <a:r>
              <a:rPr lang="en-US" sz="3600" dirty="0">
                <a:solidFill>
                  <a:srgbClr val="002060"/>
                </a:solidFill>
                <a:latin typeface="Arial" panose="020B0604020202020204" pitchFamily="34" charset="0"/>
                <a:cs typeface="Arial" panose="020B0604020202020204" pitchFamily="34" charset="0"/>
              </a:rPr>
              <a:t>Outline</a:t>
            </a:r>
          </a:p>
        </p:txBody>
      </p:sp>
      <p:grpSp>
        <p:nvGrpSpPr>
          <p:cNvPr id="19" name="Group 18">
            <a:extLst>
              <a:ext uri="{FF2B5EF4-FFF2-40B4-BE49-F238E27FC236}">
                <a16:creationId xmlns:a16="http://schemas.microsoft.com/office/drawing/2014/main" id="{91BC650B-303E-93A4-F17F-C50C916D3128}"/>
              </a:ext>
            </a:extLst>
          </p:cNvPr>
          <p:cNvGrpSpPr>
            <a:grpSpLocks noChangeAspect="1"/>
          </p:cNvGrpSpPr>
          <p:nvPr/>
        </p:nvGrpSpPr>
        <p:grpSpPr>
          <a:xfrm>
            <a:off x="3397070" y="6375710"/>
            <a:ext cx="5397858" cy="425855"/>
            <a:chOff x="297089" y="5855279"/>
            <a:chExt cx="11719118" cy="924560"/>
          </a:xfrm>
        </p:grpSpPr>
        <p:pic>
          <p:nvPicPr>
            <p:cNvPr id="20" name="docshape8">
              <a:extLst>
                <a:ext uri="{FF2B5EF4-FFF2-40B4-BE49-F238E27FC236}">
                  <a16:creationId xmlns:a16="http://schemas.microsoft.com/office/drawing/2014/main" id="{65E39959-8204-7F10-0512-488E6ABAE062}"/>
                </a:ext>
              </a:extLst>
            </p:cNvPr>
            <p:cNvPicPr>
              <a:picLocks noChangeAspect="1" noEditPoints="1" noChangeArrowheads="1" noChangeShapeType="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97089" y="5855279"/>
              <a:ext cx="1162720" cy="924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 name="Group 20">
              <a:extLst>
                <a:ext uri="{FF2B5EF4-FFF2-40B4-BE49-F238E27FC236}">
                  <a16:creationId xmlns:a16="http://schemas.microsoft.com/office/drawing/2014/main" id="{2C5EABBC-028A-441F-43FF-A0A364B5D685}"/>
                </a:ext>
              </a:extLst>
            </p:cNvPr>
            <p:cNvGrpSpPr/>
            <p:nvPr/>
          </p:nvGrpSpPr>
          <p:grpSpPr>
            <a:xfrm>
              <a:off x="10679532" y="5996342"/>
              <a:ext cx="1336675" cy="549275"/>
              <a:chOff x="3726403" y="4704141"/>
              <a:chExt cx="1336675" cy="549275"/>
            </a:xfrm>
          </p:grpSpPr>
          <p:sp>
            <p:nvSpPr>
              <p:cNvPr id="27" name="docshape9">
                <a:extLst>
                  <a:ext uri="{FF2B5EF4-FFF2-40B4-BE49-F238E27FC236}">
                    <a16:creationId xmlns:a16="http://schemas.microsoft.com/office/drawing/2014/main" id="{255FEE60-3A05-2E90-33BC-D4868FCACDFB}"/>
                  </a:ext>
                </a:extLst>
              </p:cNvPr>
              <p:cNvSpPr>
                <a:spLocks noChangeAspect="1" noEditPoints="1" noChangeArrowheads="1" noChangeShapeType="1" noTextEdit="1"/>
              </p:cNvSpPr>
              <p:nvPr/>
            </p:nvSpPr>
            <p:spPr bwMode="auto">
              <a:xfrm>
                <a:off x="4336003" y="4820981"/>
                <a:ext cx="727075" cy="337820"/>
              </a:xfrm>
              <a:custGeom>
                <a:avLst/>
                <a:gdLst>
                  <a:gd name="T0" fmla="+- 0 5001 4951"/>
                  <a:gd name="T1" fmla="*/ T0 w 1145"/>
                  <a:gd name="T2" fmla="+- 0 13826 13714"/>
                  <a:gd name="T3" fmla="*/ 13826 h 532"/>
                  <a:gd name="T4" fmla="+- 0 5014 4951"/>
                  <a:gd name="T5" fmla="*/ T4 w 1145"/>
                  <a:gd name="T6" fmla="+- 0 13737 13714"/>
                  <a:gd name="T7" fmla="*/ 13737 h 532"/>
                  <a:gd name="T8" fmla="+- 0 5009 4951"/>
                  <a:gd name="T9" fmla="*/ T8 w 1145"/>
                  <a:gd name="T10" fmla="+- 0 13714 13714"/>
                  <a:gd name="T11" fmla="*/ 13714 h 532"/>
                  <a:gd name="T12" fmla="+- 0 4968 4951"/>
                  <a:gd name="T13" fmla="*/ T12 w 1145"/>
                  <a:gd name="T14" fmla="+- 0 13823 13714"/>
                  <a:gd name="T15" fmla="*/ 13823 h 532"/>
                  <a:gd name="T16" fmla="+- 0 5066 4951"/>
                  <a:gd name="T17" fmla="*/ T16 w 1145"/>
                  <a:gd name="T18" fmla="+- 0 13834 13714"/>
                  <a:gd name="T19" fmla="*/ 13834 h 532"/>
                  <a:gd name="T20" fmla="+- 0 4998 4951"/>
                  <a:gd name="T21" fmla="*/ T20 w 1145"/>
                  <a:gd name="T22" fmla="+- 0 13984 13714"/>
                  <a:gd name="T23" fmla="*/ 13984 h 532"/>
                  <a:gd name="T24" fmla="+- 0 4951 4951"/>
                  <a:gd name="T25" fmla="*/ T24 w 1145"/>
                  <a:gd name="T26" fmla="+- 0 14048 13714"/>
                  <a:gd name="T27" fmla="*/ 14048 h 532"/>
                  <a:gd name="T28" fmla="+- 0 5073 4951"/>
                  <a:gd name="T29" fmla="*/ T28 w 1145"/>
                  <a:gd name="T30" fmla="+- 0 14185 13714"/>
                  <a:gd name="T31" fmla="*/ 14185 h 532"/>
                  <a:gd name="T32" fmla="+- 0 5005 4951"/>
                  <a:gd name="T33" fmla="*/ T32 w 1145"/>
                  <a:gd name="T34" fmla="+- 0 14189 13714"/>
                  <a:gd name="T35" fmla="*/ 14189 h 532"/>
                  <a:gd name="T36" fmla="+- 0 5018 4951"/>
                  <a:gd name="T37" fmla="*/ T36 w 1145"/>
                  <a:gd name="T38" fmla="+- 0 14244 13714"/>
                  <a:gd name="T39" fmla="*/ 14244 h 532"/>
                  <a:gd name="T40" fmla="+- 0 5094 4951"/>
                  <a:gd name="T41" fmla="*/ T40 w 1145"/>
                  <a:gd name="T42" fmla="+- 0 14204 13714"/>
                  <a:gd name="T43" fmla="*/ 14204 h 532"/>
                  <a:gd name="T44" fmla="+- 0 5156 4951"/>
                  <a:gd name="T45" fmla="*/ T44 w 1145"/>
                  <a:gd name="T46" fmla="+- 0 13912 13714"/>
                  <a:gd name="T47" fmla="*/ 13912 h 532"/>
                  <a:gd name="T48" fmla="+- 0 5211 4951"/>
                  <a:gd name="T49" fmla="*/ T48 w 1145"/>
                  <a:gd name="T50" fmla="+- 0 14188 13714"/>
                  <a:gd name="T51" fmla="*/ 14188 h 532"/>
                  <a:gd name="T52" fmla="+- 0 5170 4951"/>
                  <a:gd name="T53" fmla="*/ T52 w 1145"/>
                  <a:gd name="T54" fmla="+- 0 14137 13714"/>
                  <a:gd name="T55" fmla="*/ 14137 h 532"/>
                  <a:gd name="T56" fmla="+- 0 5199 4951"/>
                  <a:gd name="T57" fmla="*/ T56 w 1145"/>
                  <a:gd name="T58" fmla="+- 0 14243 13714"/>
                  <a:gd name="T59" fmla="*/ 14243 h 532"/>
                  <a:gd name="T60" fmla="+- 0 5254 4951"/>
                  <a:gd name="T61" fmla="*/ T60 w 1145"/>
                  <a:gd name="T62" fmla="+- 0 13822 13714"/>
                  <a:gd name="T63" fmla="*/ 13822 h 532"/>
                  <a:gd name="T64" fmla="+- 0 5205 4951"/>
                  <a:gd name="T65" fmla="*/ T64 w 1145"/>
                  <a:gd name="T66" fmla="+- 0 13769 13714"/>
                  <a:gd name="T67" fmla="*/ 13769 h 532"/>
                  <a:gd name="T68" fmla="+- 0 5258 4951"/>
                  <a:gd name="T69" fmla="*/ T68 w 1145"/>
                  <a:gd name="T70" fmla="+- 0 13720 13714"/>
                  <a:gd name="T71" fmla="*/ 13720 h 532"/>
                  <a:gd name="T72" fmla="+- 0 5179 4951"/>
                  <a:gd name="T73" fmla="*/ T72 w 1145"/>
                  <a:gd name="T74" fmla="+- 0 13813 13714"/>
                  <a:gd name="T75" fmla="*/ 13813 h 532"/>
                  <a:gd name="T76" fmla="+- 0 5275 4951"/>
                  <a:gd name="T77" fmla="*/ T76 w 1145"/>
                  <a:gd name="T78" fmla="+- 0 13838 13714"/>
                  <a:gd name="T79" fmla="*/ 13838 h 532"/>
                  <a:gd name="T80" fmla="+- 0 5234 4951"/>
                  <a:gd name="T81" fmla="*/ T80 w 1145"/>
                  <a:gd name="T82" fmla="+- 0 13995 13714"/>
                  <a:gd name="T83" fmla="*/ 13995 h 532"/>
                  <a:gd name="T84" fmla="+- 0 5196 4951"/>
                  <a:gd name="T85" fmla="*/ T84 w 1145"/>
                  <a:gd name="T86" fmla="+- 0 13961 13714"/>
                  <a:gd name="T87" fmla="*/ 13961 h 532"/>
                  <a:gd name="T88" fmla="+- 0 5270 4951"/>
                  <a:gd name="T89" fmla="*/ T88 w 1145"/>
                  <a:gd name="T90" fmla="+- 0 13953 13714"/>
                  <a:gd name="T91" fmla="*/ 13953 h 532"/>
                  <a:gd name="T92" fmla="+- 0 5280 4951"/>
                  <a:gd name="T93" fmla="*/ T92 w 1145"/>
                  <a:gd name="T94" fmla="+- 0 14243 13714"/>
                  <a:gd name="T95" fmla="*/ 14243 h 532"/>
                  <a:gd name="T96" fmla="+- 0 5388 4951"/>
                  <a:gd name="T97" fmla="*/ T96 w 1145"/>
                  <a:gd name="T98" fmla="+- 0 13778 13714"/>
                  <a:gd name="T99" fmla="*/ 13778 h 532"/>
                  <a:gd name="T100" fmla="+- 0 5378 4951"/>
                  <a:gd name="T101" fmla="*/ T100 w 1145"/>
                  <a:gd name="T102" fmla="+- 0 13717 13714"/>
                  <a:gd name="T103" fmla="*/ 13717 h 532"/>
                  <a:gd name="T104" fmla="+- 0 5365 4951"/>
                  <a:gd name="T105" fmla="*/ T104 w 1145"/>
                  <a:gd name="T106" fmla="+- 0 13794 13714"/>
                  <a:gd name="T107" fmla="*/ 13794 h 532"/>
                  <a:gd name="T108" fmla="+- 0 5366 4951"/>
                  <a:gd name="T109" fmla="*/ T108 w 1145"/>
                  <a:gd name="T110" fmla="+- 0 13770 13714"/>
                  <a:gd name="T111" fmla="*/ 13770 h 532"/>
                  <a:gd name="T112" fmla="+- 0 5313 4951"/>
                  <a:gd name="T113" fmla="*/ T112 w 1145"/>
                  <a:gd name="T114" fmla="+- 0 13717 13714"/>
                  <a:gd name="T115" fmla="*/ 13717 h 532"/>
                  <a:gd name="T116" fmla="+- 0 5418 4951"/>
                  <a:gd name="T117" fmla="*/ T116 w 1145"/>
                  <a:gd name="T118" fmla="+- 0 14233 13714"/>
                  <a:gd name="T119" fmla="*/ 14233 h 532"/>
                  <a:gd name="T120" fmla="+- 0 5353 4951"/>
                  <a:gd name="T121" fmla="*/ T120 w 1145"/>
                  <a:gd name="T122" fmla="+- 0 14146 13714"/>
                  <a:gd name="T123" fmla="*/ 14146 h 532"/>
                  <a:gd name="T124" fmla="+- 0 5381 4951"/>
                  <a:gd name="T125" fmla="*/ T124 w 1145"/>
                  <a:gd name="T126" fmla="+- 0 14105 13714"/>
                  <a:gd name="T127" fmla="*/ 14105 h 532"/>
                  <a:gd name="T128" fmla="+- 0 5324 4951"/>
                  <a:gd name="T129" fmla="*/ T128 w 1145"/>
                  <a:gd name="T130" fmla="+- 0 14205 13714"/>
                  <a:gd name="T131" fmla="*/ 14205 h 532"/>
                  <a:gd name="T132" fmla="+- 0 5437 4951"/>
                  <a:gd name="T133" fmla="*/ T132 w 1145"/>
                  <a:gd name="T134" fmla="+- 0 13979 13714"/>
                  <a:gd name="T135" fmla="*/ 13979 h 532"/>
                  <a:gd name="T136" fmla="+- 0 5378 4951"/>
                  <a:gd name="T137" fmla="*/ T136 w 1145"/>
                  <a:gd name="T138" fmla="+- 0 14029 13714"/>
                  <a:gd name="T139" fmla="*/ 14029 h 532"/>
                  <a:gd name="T140" fmla="+- 0 5358 4951"/>
                  <a:gd name="T141" fmla="*/ T140 w 1145"/>
                  <a:gd name="T142" fmla="+- 0 13942 13714"/>
                  <a:gd name="T143" fmla="*/ 13942 h 532"/>
                  <a:gd name="T144" fmla="+- 0 5368 4951"/>
                  <a:gd name="T145" fmla="*/ T144 w 1145"/>
                  <a:gd name="T146" fmla="+- 0 13910 13714"/>
                  <a:gd name="T147" fmla="*/ 13910 h 532"/>
                  <a:gd name="T148" fmla="+- 0 5335 4951"/>
                  <a:gd name="T149" fmla="*/ T148 w 1145"/>
                  <a:gd name="T150" fmla="+- 0 14031 13714"/>
                  <a:gd name="T151" fmla="*/ 14031 h 532"/>
                  <a:gd name="T152" fmla="+- 0 5429 4951"/>
                  <a:gd name="T153" fmla="*/ T152 w 1145"/>
                  <a:gd name="T154" fmla="+- 0 14019 13714"/>
                  <a:gd name="T155" fmla="*/ 14019 h 532"/>
                  <a:gd name="T156" fmla="+- 0 5461 4951"/>
                  <a:gd name="T157" fmla="*/ T156 w 1145"/>
                  <a:gd name="T158" fmla="+- 0 14243 13714"/>
                  <a:gd name="T159" fmla="*/ 14243 h 532"/>
                  <a:gd name="T160" fmla="+- 0 5514 4951"/>
                  <a:gd name="T161" fmla="*/ T160 w 1145"/>
                  <a:gd name="T162" fmla="+- 0 13798 13714"/>
                  <a:gd name="T163" fmla="*/ 13798 h 532"/>
                  <a:gd name="T164" fmla="+- 0 5472 4951"/>
                  <a:gd name="T165" fmla="*/ T164 w 1145"/>
                  <a:gd name="T166" fmla="+- 0 13746 13714"/>
                  <a:gd name="T167" fmla="*/ 13746 h 532"/>
                  <a:gd name="T168" fmla="+- 0 5501 4951"/>
                  <a:gd name="T169" fmla="*/ T168 w 1145"/>
                  <a:gd name="T170" fmla="+- 0 13852 13714"/>
                  <a:gd name="T171" fmla="*/ 13852 h 532"/>
                  <a:gd name="T172" fmla="+- 0 5488 4951"/>
                  <a:gd name="T173" fmla="*/ T172 w 1145"/>
                  <a:gd name="T174" fmla="+- 0 13931 13714"/>
                  <a:gd name="T175" fmla="*/ 13931 h 532"/>
                  <a:gd name="T176" fmla="+- 0 5479 4951"/>
                  <a:gd name="T177" fmla="*/ T176 w 1145"/>
                  <a:gd name="T178" fmla="+- 0 13911 13714"/>
                  <a:gd name="T179" fmla="*/ 13911 h 532"/>
                  <a:gd name="T180" fmla="+- 0 5515 4951"/>
                  <a:gd name="T181" fmla="*/ T180 w 1145"/>
                  <a:gd name="T182" fmla="+- 0 14001 13714"/>
                  <a:gd name="T183" fmla="*/ 14001 h 532"/>
                  <a:gd name="T184" fmla="+- 0 5490 4951"/>
                  <a:gd name="T185" fmla="*/ T184 w 1145"/>
                  <a:gd name="T186" fmla="+- 0 14051 13714"/>
                  <a:gd name="T187" fmla="*/ 14051 h 532"/>
                  <a:gd name="T188" fmla="+- 0 5545 4951"/>
                  <a:gd name="T189" fmla="*/ T188 w 1145"/>
                  <a:gd name="T190" fmla="+- 0 13852 13714"/>
                  <a:gd name="T191" fmla="*/ 13852 h 532"/>
                  <a:gd name="T192" fmla="+- 0 5631 4951"/>
                  <a:gd name="T193" fmla="*/ T192 w 1145"/>
                  <a:gd name="T194" fmla="+- 0 13914 13714"/>
                  <a:gd name="T195" fmla="*/ 13914 h 532"/>
                  <a:gd name="T196" fmla="+- 0 5631 4951"/>
                  <a:gd name="T197" fmla="*/ T196 w 1145"/>
                  <a:gd name="T198" fmla="+- 0 13942 13714"/>
                  <a:gd name="T199" fmla="*/ 13942 h 532"/>
                  <a:gd name="T200" fmla="+- 0 5647 4951"/>
                  <a:gd name="T201" fmla="*/ T200 w 1145"/>
                  <a:gd name="T202" fmla="+- 0 13987 13714"/>
                  <a:gd name="T203" fmla="*/ 13987 h 532"/>
                  <a:gd name="T204" fmla="+- 0 5677 4951"/>
                  <a:gd name="T205" fmla="*/ T204 w 1145"/>
                  <a:gd name="T206" fmla="+- 0 13912 13714"/>
                  <a:gd name="T207" fmla="*/ 13912 h 532"/>
                  <a:gd name="T208" fmla="+- 0 5880 4951"/>
                  <a:gd name="T209" fmla="*/ T208 w 1145"/>
                  <a:gd name="T210" fmla="+- 0 14024 13714"/>
                  <a:gd name="T211" fmla="*/ 14024 h 532"/>
                  <a:gd name="T212" fmla="+- 0 5801 4951"/>
                  <a:gd name="T213" fmla="*/ T212 w 1145"/>
                  <a:gd name="T214" fmla="+- 0 14048 13714"/>
                  <a:gd name="T215" fmla="*/ 14048 h 532"/>
                  <a:gd name="T216" fmla="+- 0 5964 4951"/>
                  <a:gd name="T217" fmla="*/ T216 w 1145"/>
                  <a:gd name="T218" fmla="+- 0 13991 13714"/>
                  <a:gd name="T219" fmla="*/ 13991 h 532"/>
                  <a:gd name="T220" fmla="+- 0 5968 4951"/>
                  <a:gd name="T221" fmla="*/ T220 w 1145"/>
                  <a:gd name="T222" fmla="+- 0 13915 13714"/>
                  <a:gd name="T223" fmla="*/ 13915 h 532"/>
                  <a:gd name="T224" fmla="+- 0 5944 4951"/>
                  <a:gd name="T225" fmla="*/ T224 w 1145"/>
                  <a:gd name="T226" fmla="+- 0 13934 13714"/>
                  <a:gd name="T227" fmla="*/ 13934 h 532"/>
                  <a:gd name="T228" fmla="+- 0 5928 4951"/>
                  <a:gd name="T229" fmla="*/ T228 w 1145"/>
                  <a:gd name="T230" fmla="+- 0 13991 13714"/>
                  <a:gd name="T231" fmla="*/ 13991 h 532"/>
                  <a:gd name="T232" fmla="+- 0 6000 4951"/>
                  <a:gd name="T233" fmla="*/ T232 w 1145"/>
                  <a:gd name="T234" fmla="+- 0 14048 13714"/>
                  <a:gd name="T235" fmla="*/ 14048 h 532"/>
                  <a:gd name="T236" fmla="+- 0 6017 4951"/>
                  <a:gd name="T237" fmla="*/ T236 w 1145"/>
                  <a:gd name="T238" fmla="+- 0 13912 13714"/>
                  <a:gd name="T239" fmla="*/ 13912 h 53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 ang="0">
                    <a:pos x="T233" y="T235"/>
                  </a:cxn>
                  <a:cxn ang="0">
                    <a:pos x="T237" y="T239"/>
                  </a:cxn>
                </a:cxnLst>
                <a:rect l="0" t="0" r="r" b="b"/>
                <a:pathLst>
                  <a:path w="1145" h="532">
                    <a:moveTo>
                      <a:pt x="115" y="63"/>
                    </a:moveTo>
                    <a:lnTo>
                      <a:pt x="63" y="63"/>
                    </a:lnTo>
                    <a:lnTo>
                      <a:pt x="66" y="85"/>
                    </a:lnTo>
                    <a:lnTo>
                      <a:pt x="87" y="85"/>
                    </a:lnTo>
                    <a:lnTo>
                      <a:pt x="87" y="116"/>
                    </a:lnTo>
                    <a:lnTo>
                      <a:pt x="82" y="119"/>
                    </a:lnTo>
                    <a:lnTo>
                      <a:pt x="77" y="120"/>
                    </a:lnTo>
                    <a:lnTo>
                      <a:pt x="63" y="120"/>
                    </a:lnTo>
                    <a:lnTo>
                      <a:pt x="55" y="117"/>
                    </a:lnTo>
                    <a:lnTo>
                      <a:pt x="50" y="112"/>
                    </a:lnTo>
                    <a:lnTo>
                      <a:pt x="46" y="106"/>
                    </a:lnTo>
                    <a:lnTo>
                      <a:pt x="42" y="97"/>
                    </a:lnTo>
                    <a:lnTo>
                      <a:pt x="40" y="86"/>
                    </a:lnTo>
                    <a:lnTo>
                      <a:pt x="40" y="73"/>
                    </a:lnTo>
                    <a:lnTo>
                      <a:pt x="40" y="59"/>
                    </a:lnTo>
                    <a:lnTo>
                      <a:pt x="42" y="47"/>
                    </a:lnTo>
                    <a:lnTo>
                      <a:pt x="46" y="37"/>
                    </a:lnTo>
                    <a:lnTo>
                      <a:pt x="51" y="29"/>
                    </a:lnTo>
                    <a:lnTo>
                      <a:pt x="56" y="25"/>
                    </a:lnTo>
                    <a:lnTo>
                      <a:pt x="63" y="23"/>
                    </a:lnTo>
                    <a:lnTo>
                      <a:pt x="81" y="23"/>
                    </a:lnTo>
                    <a:lnTo>
                      <a:pt x="90" y="26"/>
                    </a:lnTo>
                    <a:lnTo>
                      <a:pt x="99" y="33"/>
                    </a:lnTo>
                    <a:lnTo>
                      <a:pt x="108" y="23"/>
                    </a:lnTo>
                    <a:lnTo>
                      <a:pt x="114" y="16"/>
                    </a:lnTo>
                    <a:lnTo>
                      <a:pt x="104" y="9"/>
                    </a:lnTo>
                    <a:lnTo>
                      <a:pt x="94" y="4"/>
                    </a:lnTo>
                    <a:lnTo>
                      <a:pt x="83" y="1"/>
                    </a:lnTo>
                    <a:lnTo>
                      <a:pt x="71" y="0"/>
                    </a:lnTo>
                    <a:lnTo>
                      <a:pt x="58" y="0"/>
                    </a:lnTo>
                    <a:lnTo>
                      <a:pt x="47" y="3"/>
                    </a:lnTo>
                    <a:lnTo>
                      <a:pt x="38" y="10"/>
                    </a:lnTo>
                    <a:lnTo>
                      <a:pt x="25" y="21"/>
                    </a:lnTo>
                    <a:lnTo>
                      <a:pt x="16" y="35"/>
                    </a:lnTo>
                    <a:lnTo>
                      <a:pt x="11" y="52"/>
                    </a:lnTo>
                    <a:lnTo>
                      <a:pt x="9" y="72"/>
                    </a:lnTo>
                    <a:lnTo>
                      <a:pt x="10" y="85"/>
                    </a:lnTo>
                    <a:lnTo>
                      <a:pt x="10" y="86"/>
                    </a:lnTo>
                    <a:lnTo>
                      <a:pt x="13" y="98"/>
                    </a:lnTo>
                    <a:lnTo>
                      <a:pt x="17" y="109"/>
                    </a:lnTo>
                    <a:lnTo>
                      <a:pt x="24" y="119"/>
                    </a:lnTo>
                    <a:lnTo>
                      <a:pt x="33" y="128"/>
                    </a:lnTo>
                    <a:lnTo>
                      <a:pt x="43" y="135"/>
                    </a:lnTo>
                    <a:lnTo>
                      <a:pt x="56" y="139"/>
                    </a:lnTo>
                    <a:lnTo>
                      <a:pt x="70" y="140"/>
                    </a:lnTo>
                    <a:lnTo>
                      <a:pt x="82" y="139"/>
                    </a:lnTo>
                    <a:lnTo>
                      <a:pt x="93" y="137"/>
                    </a:lnTo>
                    <a:lnTo>
                      <a:pt x="104" y="133"/>
                    </a:lnTo>
                    <a:lnTo>
                      <a:pt x="115" y="128"/>
                    </a:lnTo>
                    <a:lnTo>
                      <a:pt x="115" y="120"/>
                    </a:lnTo>
                    <a:lnTo>
                      <a:pt x="115" y="63"/>
                    </a:lnTo>
                    <a:close/>
                    <a:moveTo>
                      <a:pt x="117" y="334"/>
                    </a:moveTo>
                    <a:lnTo>
                      <a:pt x="107" y="302"/>
                    </a:lnTo>
                    <a:lnTo>
                      <a:pt x="99" y="279"/>
                    </a:lnTo>
                    <a:lnTo>
                      <a:pt x="83" y="228"/>
                    </a:lnTo>
                    <a:lnTo>
                      <a:pt x="74" y="198"/>
                    </a:lnTo>
                    <a:lnTo>
                      <a:pt x="71" y="198"/>
                    </a:lnTo>
                    <a:lnTo>
                      <a:pt x="71" y="279"/>
                    </a:lnTo>
                    <a:lnTo>
                      <a:pt x="45" y="279"/>
                    </a:lnTo>
                    <a:lnTo>
                      <a:pt x="47" y="270"/>
                    </a:lnTo>
                    <a:lnTo>
                      <a:pt x="49" y="264"/>
                    </a:lnTo>
                    <a:lnTo>
                      <a:pt x="52" y="254"/>
                    </a:lnTo>
                    <a:lnTo>
                      <a:pt x="54" y="244"/>
                    </a:lnTo>
                    <a:lnTo>
                      <a:pt x="58" y="228"/>
                    </a:lnTo>
                    <a:lnTo>
                      <a:pt x="62" y="245"/>
                    </a:lnTo>
                    <a:lnTo>
                      <a:pt x="67" y="265"/>
                    </a:lnTo>
                    <a:lnTo>
                      <a:pt x="71" y="279"/>
                    </a:lnTo>
                    <a:lnTo>
                      <a:pt x="71" y="198"/>
                    </a:lnTo>
                    <a:lnTo>
                      <a:pt x="44" y="198"/>
                    </a:lnTo>
                    <a:lnTo>
                      <a:pt x="0" y="334"/>
                    </a:lnTo>
                    <a:lnTo>
                      <a:pt x="28" y="334"/>
                    </a:lnTo>
                    <a:lnTo>
                      <a:pt x="38" y="302"/>
                    </a:lnTo>
                    <a:lnTo>
                      <a:pt x="78" y="302"/>
                    </a:lnTo>
                    <a:lnTo>
                      <a:pt x="87" y="334"/>
                    </a:lnTo>
                    <a:lnTo>
                      <a:pt x="117" y="334"/>
                    </a:lnTo>
                    <a:close/>
                    <a:moveTo>
                      <a:pt x="166" y="393"/>
                    </a:moveTo>
                    <a:lnTo>
                      <a:pt x="138" y="393"/>
                    </a:lnTo>
                    <a:lnTo>
                      <a:pt x="127" y="445"/>
                    </a:lnTo>
                    <a:lnTo>
                      <a:pt x="124" y="457"/>
                    </a:lnTo>
                    <a:lnTo>
                      <a:pt x="122" y="471"/>
                    </a:lnTo>
                    <a:lnTo>
                      <a:pt x="120" y="483"/>
                    </a:lnTo>
                    <a:lnTo>
                      <a:pt x="119" y="490"/>
                    </a:lnTo>
                    <a:lnTo>
                      <a:pt x="116" y="467"/>
                    </a:lnTo>
                    <a:lnTo>
                      <a:pt x="112" y="448"/>
                    </a:lnTo>
                    <a:lnTo>
                      <a:pt x="110" y="436"/>
                    </a:lnTo>
                    <a:lnTo>
                      <a:pt x="101" y="393"/>
                    </a:lnTo>
                    <a:lnTo>
                      <a:pt x="71" y="393"/>
                    </a:lnTo>
                    <a:lnTo>
                      <a:pt x="58" y="450"/>
                    </a:lnTo>
                    <a:lnTo>
                      <a:pt x="56" y="462"/>
                    </a:lnTo>
                    <a:lnTo>
                      <a:pt x="54" y="475"/>
                    </a:lnTo>
                    <a:lnTo>
                      <a:pt x="53" y="485"/>
                    </a:lnTo>
                    <a:lnTo>
                      <a:pt x="52" y="492"/>
                    </a:lnTo>
                    <a:lnTo>
                      <a:pt x="51" y="488"/>
                    </a:lnTo>
                    <a:lnTo>
                      <a:pt x="50" y="479"/>
                    </a:lnTo>
                    <a:lnTo>
                      <a:pt x="48" y="465"/>
                    </a:lnTo>
                    <a:lnTo>
                      <a:pt x="45" y="447"/>
                    </a:lnTo>
                    <a:lnTo>
                      <a:pt x="33" y="393"/>
                    </a:lnTo>
                    <a:lnTo>
                      <a:pt x="4" y="393"/>
                    </a:lnTo>
                    <a:lnTo>
                      <a:pt x="36" y="530"/>
                    </a:lnTo>
                    <a:lnTo>
                      <a:pt x="67" y="530"/>
                    </a:lnTo>
                    <a:lnTo>
                      <a:pt x="75" y="492"/>
                    </a:lnTo>
                    <a:lnTo>
                      <a:pt x="83" y="455"/>
                    </a:lnTo>
                    <a:lnTo>
                      <a:pt x="85" y="436"/>
                    </a:lnTo>
                    <a:lnTo>
                      <a:pt x="86" y="441"/>
                    </a:lnTo>
                    <a:lnTo>
                      <a:pt x="87" y="450"/>
                    </a:lnTo>
                    <a:lnTo>
                      <a:pt x="89" y="462"/>
                    </a:lnTo>
                    <a:lnTo>
                      <a:pt x="92" y="475"/>
                    </a:lnTo>
                    <a:lnTo>
                      <a:pt x="104" y="530"/>
                    </a:lnTo>
                    <a:lnTo>
                      <a:pt x="134" y="530"/>
                    </a:lnTo>
                    <a:lnTo>
                      <a:pt x="143" y="490"/>
                    </a:lnTo>
                    <a:lnTo>
                      <a:pt x="166" y="393"/>
                    </a:lnTo>
                    <a:close/>
                    <a:moveTo>
                      <a:pt x="205" y="198"/>
                    </a:moveTo>
                    <a:lnTo>
                      <a:pt x="107" y="198"/>
                    </a:lnTo>
                    <a:lnTo>
                      <a:pt x="107" y="221"/>
                    </a:lnTo>
                    <a:lnTo>
                      <a:pt x="141" y="221"/>
                    </a:lnTo>
                    <a:lnTo>
                      <a:pt x="141" y="334"/>
                    </a:lnTo>
                    <a:lnTo>
                      <a:pt x="168" y="334"/>
                    </a:lnTo>
                    <a:lnTo>
                      <a:pt x="168" y="221"/>
                    </a:lnTo>
                    <a:lnTo>
                      <a:pt x="201" y="221"/>
                    </a:lnTo>
                    <a:lnTo>
                      <a:pt x="205" y="198"/>
                    </a:lnTo>
                    <a:close/>
                    <a:moveTo>
                      <a:pt x="218" y="116"/>
                    </a:moveTo>
                    <a:lnTo>
                      <a:pt x="169" y="116"/>
                    </a:lnTo>
                    <a:lnTo>
                      <a:pt x="169" y="3"/>
                    </a:lnTo>
                    <a:lnTo>
                      <a:pt x="141" y="3"/>
                    </a:lnTo>
                    <a:lnTo>
                      <a:pt x="141" y="138"/>
                    </a:lnTo>
                    <a:lnTo>
                      <a:pt x="213" y="138"/>
                    </a:lnTo>
                    <a:lnTo>
                      <a:pt x="218" y="116"/>
                    </a:lnTo>
                    <a:close/>
                    <a:moveTo>
                      <a:pt x="278" y="529"/>
                    </a:moveTo>
                    <a:lnTo>
                      <a:pt x="268" y="497"/>
                    </a:lnTo>
                    <a:lnTo>
                      <a:pt x="260" y="474"/>
                    </a:lnTo>
                    <a:lnTo>
                      <a:pt x="244" y="423"/>
                    </a:lnTo>
                    <a:lnTo>
                      <a:pt x="235" y="393"/>
                    </a:lnTo>
                    <a:lnTo>
                      <a:pt x="232" y="393"/>
                    </a:lnTo>
                    <a:lnTo>
                      <a:pt x="232" y="474"/>
                    </a:lnTo>
                    <a:lnTo>
                      <a:pt x="206" y="474"/>
                    </a:lnTo>
                    <a:lnTo>
                      <a:pt x="208" y="465"/>
                    </a:lnTo>
                    <a:lnTo>
                      <a:pt x="210" y="459"/>
                    </a:lnTo>
                    <a:lnTo>
                      <a:pt x="213" y="448"/>
                    </a:lnTo>
                    <a:lnTo>
                      <a:pt x="215" y="439"/>
                    </a:lnTo>
                    <a:lnTo>
                      <a:pt x="219" y="423"/>
                    </a:lnTo>
                    <a:lnTo>
                      <a:pt x="223" y="441"/>
                    </a:lnTo>
                    <a:lnTo>
                      <a:pt x="228" y="460"/>
                    </a:lnTo>
                    <a:lnTo>
                      <a:pt x="232" y="474"/>
                    </a:lnTo>
                    <a:lnTo>
                      <a:pt x="232" y="393"/>
                    </a:lnTo>
                    <a:lnTo>
                      <a:pt x="205" y="393"/>
                    </a:lnTo>
                    <a:lnTo>
                      <a:pt x="161" y="529"/>
                    </a:lnTo>
                    <a:lnTo>
                      <a:pt x="189" y="529"/>
                    </a:lnTo>
                    <a:lnTo>
                      <a:pt x="199" y="497"/>
                    </a:lnTo>
                    <a:lnTo>
                      <a:pt x="239" y="497"/>
                    </a:lnTo>
                    <a:lnTo>
                      <a:pt x="248" y="529"/>
                    </a:lnTo>
                    <a:lnTo>
                      <a:pt x="278" y="529"/>
                    </a:lnTo>
                    <a:close/>
                    <a:moveTo>
                      <a:pt x="341" y="70"/>
                    </a:moveTo>
                    <a:lnTo>
                      <a:pt x="337" y="41"/>
                    </a:lnTo>
                    <a:lnTo>
                      <a:pt x="327" y="22"/>
                    </a:lnTo>
                    <a:lnTo>
                      <a:pt x="325" y="19"/>
                    </a:lnTo>
                    <a:lnTo>
                      <a:pt x="310" y="8"/>
                    </a:lnTo>
                    <a:lnTo>
                      <a:pt x="310" y="57"/>
                    </a:lnTo>
                    <a:lnTo>
                      <a:pt x="310" y="71"/>
                    </a:lnTo>
                    <a:lnTo>
                      <a:pt x="308" y="93"/>
                    </a:lnTo>
                    <a:lnTo>
                      <a:pt x="303" y="108"/>
                    </a:lnTo>
                    <a:lnTo>
                      <a:pt x="295" y="117"/>
                    </a:lnTo>
                    <a:lnTo>
                      <a:pt x="283" y="120"/>
                    </a:lnTo>
                    <a:lnTo>
                      <a:pt x="276" y="120"/>
                    </a:lnTo>
                    <a:lnTo>
                      <a:pt x="271" y="118"/>
                    </a:lnTo>
                    <a:lnTo>
                      <a:pt x="266" y="115"/>
                    </a:lnTo>
                    <a:lnTo>
                      <a:pt x="261" y="109"/>
                    </a:lnTo>
                    <a:lnTo>
                      <a:pt x="257" y="100"/>
                    </a:lnTo>
                    <a:lnTo>
                      <a:pt x="255" y="87"/>
                    </a:lnTo>
                    <a:lnTo>
                      <a:pt x="254" y="71"/>
                    </a:lnTo>
                    <a:lnTo>
                      <a:pt x="254" y="55"/>
                    </a:lnTo>
                    <a:lnTo>
                      <a:pt x="256" y="43"/>
                    </a:lnTo>
                    <a:lnTo>
                      <a:pt x="265" y="27"/>
                    </a:lnTo>
                    <a:lnTo>
                      <a:pt x="273" y="22"/>
                    </a:lnTo>
                    <a:lnTo>
                      <a:pt x="297" y="22"/>
                    </a:lnTo>
                    <a:lnTo>
                      <a:pt x="304" y="32"/>
                    </a:lnTo>
                    <a:lnTo>
                      <a:pt x="306" y="39"/>
                    </a:lnTo>
                    <a:lnTo>
                      <a:pt x="308" y="47"/>
                    </a:lnTo>
                    <a:lnTo>
                      <a:pt x="310" y="57"/>
                    </a:lnTo>
                    <a:lnTo>
                      <a:pt x="310" y="8"/>
                    </a:lnTo>
                    <a:lnTo>
                      <a:pt x="307" y="6"/>
                    </a:lnTo>
                    <a:lnTo>
                      <a:pt x="283" y="1"/>
                    </a:lnTo>
                    <a:lnTo>
                      <a:pt x="272" y="1"/>
                    </a:lnTo>
                    <a:lnTo>
                      <a:pt x="263" y="3"/>
                    </a:lnTo>
                    <a:lnTo>
                      <a:pt x="255" y="8"/>
                    </a:lnTo>
                    <a:lnTo>
                      <a:pt x="241" y="18"/>
                    </a:lnTo>
                    <a:lnTo>
                      <a:pt x="232" y="32"/>
                    </a:lnTo>
                    <a:lnTo>
                      <a:pt x="226" y="50"/>
                    </a:lnTo>
                    <a:lnTo>
                      <a:pt x="224" y="71"/>
                    </a:lnTo>
                    <a:lnTo>
                      <a:pt x="225" y="85"/>
                    </a:lnTo>
                    <a:lnTo>
                      <a:pt x="228" y="99"/>
                    </a:lnTo>
                    <a:lnTo>
                      <a:pt x="233" y="111"/>
                    </a:lnTo>
                    <a:lnTo>
                      <a:pt x="239" y="121"/>
                    </a:lnTo>
                    <a:lnTo>
                      <a:pt x="248" y="130"/>
                    </a:lnTo>
                    <a:lnTo>
                      <a:pt x="258" y="136"/>
                    </a:lnTo>
                    <a:lnTo>
                      <a:pt x="270" y="139"/>
                    </a:lnTo>
                    <a:lnTo>
                      <a:pt x="284" y="141"/>
                    </a:lnTo>
                    <a:lnTo>
                      <a:pt x="295" y="141"/>
                    </a:lnTo>
                    <a:lnTo>
                      <a:pt x="303" y="139"/>
                    </a:lnTo>
                    <a:lnTo>
                      <a:pt x="311" y="134"/>
                    </a:lnTo>
                    <a:lnTo>
                      <a:pt x="324" y="124"/>
                    </a:lnTo>
                    <a:lnTo>
                      <a:pt x="327" y="120"/>
                    </a:lnTo>
                    <a:lnTo>
                      <a:pt x="333" y="110"/>
                    </a:lnTo>
                    <a:lnTo>
                      <a:pt x="339" y="91"/>
                    </a:lnTo>
                    <a:lnTo>
                      <a:pt x="341" y="70"/>
                    </a:lnTo>
                    <a:close/>
                    <a:moveTo>
                      <a:pt x="352" y="334"/>
                    </a:moveTo>
                    <a:lnTo>
                      <a:pt x="344" y="239"/>
                    </a:lnTo>
                    <a:lnTo>
                      <a:pt x="340" y="198"/>
                    </a:lnTo>
                    <a:lnTo>
                      <a:pt x="305" y="198"/>
                    </a:lnTo>
                    <a:lnTo>
                      <a:pt x="285" y="273"/>
                    </a:lnTo>
                    <a:lnTo>
                      <a:pt x="283" y="281"/>
                    </a:lnTo>
                    <a:lnTo>
                      <a:pt x="282" y="288"/>
                    </a:lnTo>
                    <a:lnTo>
                      <a:pt x="281" y="281"/>
                    </a:lnTo>
                    <a:lnTo>
                      <a:pt x="280" y="276"/>
                    </a:lnTo>
                    <a:lnTo>
                      <a:pt x="270" y="239"/>
                    </a:lnTo>
                    <a:lnTo>
                      <a:pt x="260" y="198"/>
                    </a:lnTo>
                    <a:lnTo>
                      <a:pt x="225" y="198"/>
                    </a:lnTo>
                    <a:lnTo>
                      <a:pt x="212" y="334"/>
                    </a:lnTo>
                    <a:lnTo>
                      <a:pt x="239" y="334"/>
                    </a:lnTo>
                    <a:lnTo>
                      <a:pt x="244" y="256"/>
                    </a:lnTo>
                    <a:lnTo>
                      <a:pt x="245" y="247"/>
                    </a:lnTo>
                    <a:lnTo>
                      <a:pt x="245" y="239"/>
                    </a:lnTo>
                    <a:lnTo>
                      <a:pt x="246" y="247"/>
                    </a:lnTo>
                    <a:lnTo>
                      <a:pt x="248" y="256"/>
                    </a:lnTo>
                    <a:lnTo>
                      <a:pt x="250" y="263"/>
                    </a:lnTo>
                    <a:lnTo>
                      <a:pt x="270" y="334"/>
                    </a:lnTo>
                    <a:lnTo>
                      <a:pt x="293" y="334"/>
                    </a:lnTo>
                    <a:lnTo>
                      <a:pt x="306" y="288"/>
                    </a:lnTo>
                    <a:lnTo>
                      <a:pt x="317" y="251"/>
                    </a:lnTo>
                    <a:lnTo>
                      <a:pt x="318" y="246"/>
                    </a:lnTo>
                    <a:lnTo>
                      <a:pt x="319" y="239"/>
                    </a:lnTo>
                    <a:lnTo>
                      <a:pt x="319" y="247"/>
                    </a:lnTo>
                    <a:lnTo>
                      <a:pt x="320" y="256"/>
                    </a:lnTo>
                    <a:lnTo>
                      <a:pt x="325" y="334"/>
                    </a:lnTo>
                    <a:lnTo>
                      <a:pt x="352" y="334"/>
                    </a:lnTo>
                    <a:close/>
                    <a:moveTo>
                      <a:pt x="366" y="393"/>
                    </a:moveTo>
                    <a:lnTo>
                      <a:pt x="268" y="393"/>
                    </a:lnTo>
                    <a:lnTo>
                      <a:pt x="268" y="416"/>
                    </a:lnTo>
                    <a:lnTo>
                      <a:pt x="302" y="416"/>
                    </a:lnTo>
                    <a:lnTo>
                      <a:pt x="302" y="529"/>
                    </a:lnTo>
                    <a:lnTo>
                      <a:pt x="329" y="529"/>
                    </a:lnTo>
                    <a:lnTo>
                      <a:pt x="329" y="416"/>
                    </a:lnTo>
                    <a:lnTo>
                      <a:pt x="362" y="416"/>
                    </a:lnTo>
                    <a:lnTo>
                      <a:pt x="366" y="393"/>
                    </a:lnTo>
                    <a:close/>
                    <a:moveTo>
                      <a:pt x="458" y="101"/>
                    </a:moveTo>
                    <a:lnTo>
                      <a:pt x="456" y="88"/>
                    </a:lnTo>
                    <a:lnTo>
                      <a:pt x="451" y="79"/>
                    </a:lnTo>
                    <a:lnTo>
                      <a:pt x="442" y="71"/>
                    </a:lnTo>
                    <a:lnTo>
                      <a:pt x="431" y="66"/>
                    </a:lnTo>
                    <a:lnTo>
                      <a:pt x="437" y="64"/>
                    </a:lnTo>
                    <a:lnTo>
                      <a:pt x="440" y="63"/>
                    </a:lnTo>
                    <a:lnTo>
                      <a:pt x="443" y="59"/>
                    </a:lnTo>
                    <a:lnTo>
                      <a:pt x="446" y="57"/>
                    </a:lnTo>
                    <a:lnTo>
                      <a:pt x="450" y="54"/>
                    </a:lnTo>
                    <a:lnTo>
                      <a:pt x="453" y="46"/>
                    </a:lnTo>
                    <a:lnTo>
                      <a:pt x="453" y="27"/>
                    </a:lnTo>
                    <a:lnTo>
                      <a:pt x="452" y="26"/>
                    </a:lnTo>
                    <a:lnTo>
                      <a:pt x="449" y="19"/>
                    </a:lnTo>
                    <a:lnTo>
                      <a:pt x="433" y="5"/>
                    </a:lnTo>
                    <a:lnTo>
                      <a:pt x="427" y="3"/>
                    </a:lnTo>
                    <a:lnTo>
                      <a:pt x="427" y="89"/>
                    </a:lnTo>
                    <a:lnTo>
                      <a:pt x="427" y="104"/>
                    </a:lnTo>
                    <a:lnTo>
                      <a:pt x="424" y="110"/>
                    </a:lnTo>
                    <a:lnTo>
                      <a:pt x="420" y="113"/>
                    </a:lnTo>
                    <a:lnTo>
                      <a:pt x="417" y="115"/>
                    </a:lnTo>
                    <a:lnTo>
                      <a:pt x="413" y="116"/>
                    </a:lnTo>
                    <a:lnTo>
                      <a:pt x="390" y="116"/>
                    </a:lnTo>
                    <a:lnTo>
                      <a:pt x="390" y="79"/>
                    </a:lnTo>
                    <a:lnTo>
                      <a:pt x="412" y="79"/>
                    </a:lnTo>
                    <a:lnTo>
                      <a:pt x="414" y="80"/>
                    </a:lnTo>
                    <a:lnTo>
                      <a:pt x="423" y="82"/>
                    </a:lnTo>
                    <a:lnTo>
                      <a:pt x="427" y="89"/>
                    </a:lnTo>
                    <a:lnTo>
                      <a:pt x="427" y="3"/>
                    </a:lnTo>
                    <a:lnTo>
                      <a:pt x="425" y="3"/>
                    </a:lnTo>
                    <a:lnTo>
                      <a:pt x="424" y="3"/>
                    </a:lnTo>
                    <a:lnTo>
                      <a:pt x="424" y="36"/>
                    </a:lnTo>
                    <a:lnTo>
                      <a:pt x="424" y="47"/>
                    </a:lnTo>
                    <a:lnTo>
                      <a:pt x="421" y="53"/>
                    </a:lnTo>
                    <a:lnTo>
                      <a:pt x="417" y="55"/>
                    </a:lnTo>
                    <a:lnTo>
                      <a:pt x="415" y="56"/>
                    </a:lnTo>
                    <a:lnTo>
                      <a:pt x="412" y="57"/>
                    </a:lnTo>
                    <a:lnTo>
                      <a:pt x="389" y="57"/>
                    </a:lnTo>
                    <a:lnTo>
                      <a:pt x="389" y="26"/>
                    </a:lnTo>
                    <a:lnTo>
                      <a:pt x="411" y="26"/>
                    </a:lnTo>
                    <a:lnTo>
                      <a:pt x="414" y="27"/>
                    </a:lnTo>
                    <a:lnTo>
                      <a:pt x="416" y="28"/>
                    </a:lnTo>
                    <a:lnTo>
                      <a:pt x="421" y="30"/>
                    </a:lnTo>
                    <a:lnTo>
                      <a:pt x="424" y="36"/>
                    </a:lnTo>
                    <a:lnTo>
                      <a:pt x="424" y="3"/>
                    </a:lnTo>
                    <a:lnTo>
                      <a:pt x="362" y="3"/>
                    </a:lnTo>
                    <a:lnTo>
                      <a:pt x="362" y="138"/>
                    </a:lnTo>
                    <a:lnTo>
                      <a:pt x="412" y="138"/>
                    </a:lnTo>
                    <a:lnTo>
                      <a:pt x="418" y="138"/>
                    </a:lnTo>
                    <a:lnTo>
                      <a:pt x="422" y="138"/>
                    </a:lnTo>
                    <a:lnTo>
                      <a:pt x="438" y="134"/>
                    </a:lnTo>
                    <a:lnTo>
                      <a:pt x="449" y="126"/>
                    </a:lnTo>
                    <a:lnTo>
                      <a:pt x="455" y="116"/>
                    </a:lnTo>
                    <a:lnTo>
                      <a:pt x="456" y="114"/>
                    </a:lnTo>
                    <a:lnTo>
                      <a:pt x="458" y="101"/>
                    </a:lnTo>
                    <a:close/>
                    <a:moveTo>
                      <a:pt x="467" y="519"/>
                    </a:moveTo>
                    <a:lnTo>
                      <a:pt x="461" y="511"/>
                    </a:lnTo>
                    <a:lnTo>
                      <a:pt x="455" y="502"/>
                    </a:lnTo>
                    <a:lnTo>
                      <a:pt x="447" y="508"/>
                    </a:lnTo>
                    <a:lnTo>
                      <a:pt x="440" y="511"/>
                    </a:lnTo>
                    <a:lnTo>
                      <a:pt x="420" y="511"/>
                    </a:lnTo>
                    <a:lnTo>
                      <a:pt x="411" y="505"/>
                    </a:lnTo>
                    <a:lnTo>
                      <a:pt x="401" y="488"/>
                    </a:lnTo>
                    <a:lnTo>
                      <a:pt x="400" y="478"/>
                    </a:lnTo>
                    <a:lnTo>
                      <a:pt x="400" y="443"/>
                    </a:lnTo>
                    <a:lnTo>
                      <a:pt x="402" y="432"/>
                    </a:lnTo>
                    <a:lnTo>
                      <a:pt x="412" y="417"/>
                    </a:lnTo>
                    <a:lnTo>
                      <a:pt x="421" y="412"/>
                    </a:lnTo>
                    <a:lnTo>
                      <a:pt x="438" y="412"/>
                    </a:lnTo>
                    <a:lnTo>
                      <a:pt x="445" y="415"/>
                    </a:lnTo>
                    <a:lnTo>
                      <a:pt x="452" y="420"/>
                    </a:lnTo>
                    <a:lnTo>
                      <a:pt x="457" y="412"/>
                    </a:lnTo>
                    <a:lnTo>
                      <a:pt x="464" y="401"/>
                    </a:lnTo>
                    <a:lnTo>
                      <a:pt x="457" y="395"/>
                    </a:lnTo>
                    <a:lnTo>
                      <a:pt x="443" y="391"/>
                    </a:lnTo>
                    <a:lnTo>
                      <a:pt x="430" y="391"/>
                    </a:lnTo>
                    <a:lnTo>
                      <a:pt x="414" y="393"/>
                    </a:lnTo>
                    <a:lnTo>
                      <a:pt x="400" y="399"/>
                    </a:lnTo>
                    <a:lnTo>
                      <a:pt x="388" y="409"/>
                    </a:lnTo>
                    <a:lnTo>
                      <a:pt x="378" y="422"/>
                    </a:lnTo>
                    <a:lnTo>
                      <a:pt x="374" y="431"/>
                    </a:lnTo>
                    <a:lnTo>
                      <a:pt x="371" y="441"/>
                    </a:lnTo>
                    <a:lnTo>
                      <a:pt x="369" y="452"/>
                    </a:lnTo>
                    <a:lnTo>
                      <a:pt x="369" y="464"/>
                    </a:lnTo>
                    <a:lnTo>
                      <a:pt x="370" y="478"/>
                    </a:lnTo>
                    <a:lnTo>
                      <a:pt x="373" y="491"/>
                    </a:lnTo>
                    <a:lnTo>
                      <a:pt x="378" y="503"/>
                    </a:lnTo>
                    <a:lnTo>
                      <a:pt x="385" y="513"/>
                    </a:lnTo>
                    <a:lnTo>
                      <a:pt x="394" y="521"/>
                    </a:lnTo>
                    <a:lnTo>
                      <a:pt x="405" y="527"/>
                    </a:lnTo>
                    <a:lnTo>
                      <a:pt x="416" y="530"/>
                    </a:lnTo>
                    <a:lnTo>
                      <a:pt x="430" y="532"/>
                    </a:lnTo>
                    <a:lnTo>
                      <a:pt x="445" y="532"/>
                    </a:lnTo>
                    <a:lnTo>
                      <a:pt x="457" y="528"/>
                    </a:lnTo>
                    <a:lnTo>
                      <a:pt x="467" y="519"/>
                    </a:lnTo>
                    <a:close/>
                    <a:moveTo>
                      <a:pt x="486" y="265"/>
                    </a:moveTo>
                    <a:lnTo>
                      <a:pt x="482" y="237"/>
                    </a:lnTo>
                    <a:lnTo>
                      <a:pt x="471" y="217"/>
                    </a:lnTo>
                    <a:lnTo>
                      <a:pt x="470" y="215"/>
                    </a:lnTo>
                    <a:lnTo>
                      <a:pt x="454" y="203"/>
                    </a:lnTo>
                    <a:lnTo>
                      <a:pt x="454" y="252"/>
                    </a:lnTo>
                    <a:lnTo>
                      <a:pt x="454" y="266"/>
                    </a:lnTo>
                    <a:lnTo>
                      <a:pt x="453" y="288"/>
                    </a:lnTo>
                    <a:lnTo>
                      <a:pt x="448" y="304"/>
                    </a:lnTo>
                    <a:lnTo>
                      <a:pt x="439" y="312"/>
                    </a:lnTo>
                    <a:lnTo>
                      <a:pt x="427" y="315"/>
                    </a:lnTo>
                    <a:lnTo>
                      <a:pt x="421" y="315"/>
                    </a:lnTo>
                    <a:lnTo>
                      <a:pt x="415" y="314"/>
                    </a:lnTo>
                    <a:lnTo>
                      <a:pt x="411" y="310"/>
                    </a:lnTo>
                    <a:lnTo>
                      <a:pt x="406" y="304"/>
                    </a:lnTo>
                    <a:lnTo>
                      <a:pt x="402" y="295"/>
                    </a:lnTo>
                    <a:lnTo>
                      <a:pt x="400" y="282"/>
                    </a:lnTo>
                    <a:lnTo>
                      <a:pt x="399" y="266"/>
                    </a:lnTo>
                    <a:lnTo>
                      <a:pt x="399" y="250"/>
                    </a:lnTo>
                    <a:lnTo>
                      <a:pt x="401" y="238"/>
                    </a:lnTo>
                    <a:lnTo>
                      <a:pt x="407" y="228"/>
                    </a:lnTo>
                    <a:lnTo>
                      <a:pt x="410" y="222"/>
                    </a:lnTo>
                    <a:lnTo>
                      <a:pt x="418" y="217"/>
                    </a:lnTo>
                    <a:lnTo>
                      <a:pt x="441" y="217"/>
                    </a:lnTo>
                    <a:lnTo>
                      <a:pt x="449" y="228"/>
                    </a:lnTo>
                    <a:lnTo>
                      <a:pt x="453" y="242"/>
                    </a:lnTo>
                    <a:lnTo>
                      <a:pt x="454" y="252"/>
                    </a:lnTo>
                    <a:lnTo>
                      <a:pt x="454" y="203"/>
                    </a:lnTo>
                    <a:lnTo>
                      <a:pt x="452" y="201"/>
                    </a:lnTo>
                    <a:lnTo>
                      <a:pt x="427" y="196"/>
                    </a:lnTo>
                    <a:lnTo>
                      <a:pt x="417" y="196"/>
                    </a:lnTo>
                    <a:lnTo>
                      <a:pt x="407" y="199"/>
                    </a:lnTo>
                    <a:lnTo>
                      <a:pt x="399" y="203"/>
                    </a:lnTo>
                    <a:lnTo>
                      <a:pt x="386" y="213"/>
                    </a:lnTo>
                    <a:lnTo>
                      <a:pt x="376" y="228"/>
                    </a:lnTo>
                    <a:lnTo>
                      <a:pt x="370" y="246"/>
                    </a:lnTo>
                    <a:lnTo>
                      <a:pt x="368" y="266"/>
                    </a:lnTo>
                    <a:lnTo>
                      <a:pt x="369" y="281"/>
                    </a:lnTo>
                    <a:lnTo>
                      <a:pt x="372" y="294"/>
                    </a:lnTo>
                    <a:lnTo>
                      <a:pt x="377" y="306"/>
                    </a:lnTo>
                    <a:lnTo>
                      <a:pt x="384" y="317"/>
                    </a:lnTo>
                    <a:lnTo>
                      <a:pt x="392" y="326"/>
                    </a:lnTo>
                    <a:lnTo>
                      <a:pt x="402" y="331"/>
                    </a:lnTo>
                    <a:lnTo>
                      <a:pt x="414" y="335"/>
                    </a:lnTo>
                    <a:lnTo>
                      <a:pt x="428" y="336"/>
                    </a:lnTo>
                    <a:lnTo>
                      <a:pt x="440" y="336"/>
                    </a:lnTo>
                    <a:lnTo>
                      <a:pt x="447" y="334"/>
                    </a:lnTo>
                    <a:lnTo>
                      <a:pt x="455" y="330"/>
                    </a:lnTo>
                    <a:lnTo>
                      <a:pt x="468" y="319"/>
                    </a:lnTo>
                    <a:lnTo>
                      <a:pt x="471" y="315"/>
                    </a:lnTo>
                    <a:lnTo>
                      <a:pt x="478" y="305"/>
                    </a:lnTo>
                    <a:lnTo>
                      <a:pt x="484" y="287"/>
                    </a:lnTo>
                    <a:lnTo>
                      <a:pt x="486" y="265"/>
                    </a:lnTo>
                    <a:close/>
                    <a:moveTo>
                      <a:pt x="577" y="393"/>
                    </a:moveTo>
                    <a:lnTo>
                      <a:pt x="549" y="393"/>
                    </a:lnTo>
                    <a:lnTo>
                      <a:pt x="549" y="446"/>
                    </a:lnTo>
                    <a:lnTo>
                      <a:pt x="510" y="446"/>
                    </a:lnTo>
                    <a:lnTo>
                      <a:pt x="510" y="393"/>
                    </a:lnTo>
                    <a:lnTo>
                      <a:pt x="483" y="393"/>
                    </a:lnTo>
                    <a:lnTo>
                      <a:pt x="483" y="529"/>
                    </a:lnTo>
                    <a:lnTo>
                      <a:pt x="510" y="529"/>
                    </a:lnTo>
                    <a:lnTo>
                      <a:pt x="510" y="469"/>
                    </a:lnTo>
                    <a:lnTo>
                      <a:pt x="549" y="469"/>
                    </a:lnTo>
                    <a:lnTo>
                      <a:pt x="549" y="529"/>
                    </a:lnTo>
                    <a:lnTo>
                      <a:pt x="577" y="529"/>
                    </a:lnTo>
                    <a:lnTo>
                      <a:pt x="577" y="469"/>
                    </a:lnTo>
                    <a:lnTo>
                      <a:pt x="577" y="446"/>
                    </a:lnTo>
                    <a:lnTo>
                      <a:pt x="577" y="393"/>
                    </a:lnTo>
                    <a:close/>
                    <a:moveTo>
                      <a:pt x="580" y="138"/>
                    </a:moveTo>
                    <a:lnTo>
                      <a:pt x="570" y="106"/>
                    </a:lnTo>
                    <a:lnTo>
                      <a:pt x="563" y="84"/>
                    </a:lnTo>
                    <a:lnTo>
                      <a:pt x="546" y="32"/>
                    </a:lnTo>
                    <a:lnTo>
                      <a:pt x="537" y="2"/>
                    </a:lnTo>
                    <a:lnTo>
                      <a:pt x="534" y="2"/>
                    </a:lnTo>
                    <a:lnTo>
                      <a:pt x="534" y="84"/>
                    </a:lnTo>
                    <a:lnTo>
                      <a:pt x="508" y="84"/>
                    </a:lnTo>
                    <a:lnTo>
                      <a:pt x="511" y="75"/>
                    </a:lnTo>
                    <a:lnTo>
                      <a:pt x="512" y="68"/>
                    </a:lnTo>
                    <a:lnTo>
                      <a:pt x="515" y="58"/>
                    </a:lnTo>
                    <a:lnTo>
                      <a:pt x="517" y="48"/>
                    </a:lnTo>
                    <a:lnTo>
                      <a:pt x="521" y="32"/>
                    </a:lnTo>
                    <a:lnTo>
                      <a:pt x="525" y="50"/>
                    </a:lnTo>
                    <a:lnTo>
                      <a:pt x="530" y="69"/>
                    </a:lnTo>
                    <a:lnTo>
                      <a:pt x="534" y="84"/>
                    </a:lnTo>
                    <a:lnTo>
                      <a:pt x="534" y="2"/>
                    </a:lnTo>
                    <a:lnTo>
                      <a:pt x="507" y="2"/>
                    </a:lnTo>
                    <a:lnTo>
                      <a:pt x="463" y="138"/>
                    </a:lnTo>
                    <a:lnTo>
                      <a:pt x="491" y="138"/>
                    </a:lnTo>
                    <a:lnTo>
                      <a:pt x="501" y="106"/>
                    </a:lnTo>
                    <a:lnTo>
                      <a:pt x="541" y="106"/>
                    </a:lnTo>
                    <a:lnTo>
                      <a:pt x="550" y="138"/>
                    </a:lnTo>
                    <a:lnTo>
                      <a:pt x="580" y="138"/>
                    </a:lnTo>
                    <a:close/>
                    <a:moveTo>
                      <a:pt x="595" y="291"/>
                    </a:moveTo>
                    <a:lnTo>
                      <a:pt x="593" y="277"/>
                    </a:lnTo>
                    <a:lnTo>
                      <a:pt x="587" y="266"/>
                    </a:lnTo>
                    <a:lnTo>
                      <a:pt x="576" y="257"/>
                    </a:lnTo>
                    <a:lnTo>
                      <a:pt x="561" y="251"/>
                    </a:lnTo>
                    <a:lnTo>
                      <a:pt x="533" y="243"/>
                    </a:lnTo>
                    <a:lnTo>
                      <a:pt x="530" y="239"/>
                    </a:lnTo>
                    <a:lnTo>
                      <a:pt x="530" y="223"/>
                    </a:lnTo>
                    <a:lnTo>
                      <a:pt x="537" y="217"/>
                    </a:lnTo>
                    <a:lnTo>
                      <a:pt x="559" y="217"/>
                    </a:lnTo>
                    <a:lnTo>
                      <a:pt x="568" y="220"/>
                    </a:lnTo>
                    <a:lnTo>
                      <a:pt x="580" y="227"/>
                    </a:lnTo>
                    <a:lnTo>
                      <a:pt x="587" y="217"/>
                    </a:lnTo>
                    <a:lnTo>
                      <a:pt x="593" y="208"/>
                    </a:lnTo>
                    <a:lnTo>
                      <a:pt x="583" y="202"/>
                    </a:lnTo>
                    <a:lnTo>
                      <a:pt x="572" y="198"/>
                    </a:lnTo>
                    <a:lnTo>
                      <a:pt x="560" y="195"/>
                    </a:lnTo>
                    <a:lnTo>
                      <a:pt x="548" y="194"/>
                    </a:lnTo>
                    <a:lnTo>
                      <a:pt x="528" y="197"/>
                    </a:lnTo>
                    <a:lnTo>
                      <a:pt x="513" y="206"/>
                    </a:lnTo>
                    <a:lnTo>
                      <a:pt x="503" y="219"/>
                    </a:lnTo>
                    <a:lnTo>
                      <a:pt x="499" y="236"/>
                    </a:lnTo>
                    <a:lnTo>
                      <a:pt x="499" y="244"/>
                    </a:lnTo>
                    <a:lnTo>
                      <a:pt x="501" y="251"/>
                    </a:lnTo>
                    <a:lnTo>
                      <a:pt x="505" y="257"/>
                    </a:lnTo>
                    <a:lnTo>
                      <a:pt x="510" y="265"/>
                    </a:lnTo>
                    <a:lnTo>
                      <a:pt x="518" y="270"/>
                    </a:lnTo>
                    <a:lnTo>
                      <a:pt x="559" y="281"/>
                    </a:lnTo>
                    <a:lnTo>
                      <a:pt x="564" y="287"/>
                    </a:lnTo>
                    <a:lnTo>
                      <a:pt x="564" y="308"/>
                    </a:lnTo>
                    <a:lnTo>
                      <a:pt x="556" y="314"/>
                    </a:lnTo>
                    <a:lnTo>
                      <a:pt x="527" y="314"/>
                    </a:lnTo>
                    <a:lnTo>
                      <a:pt x="516" y="310"/>
                    </a:lnTo>
                    <a:lnTo>
                      <a:pt x="503" y="303"/>
                    </a:lnTo>
                    <a:lnTo>
                      <a:pt x="493" y="324"/>
                    </a:lnTo>
                    <a:lnTo>
                      <a:pt x="504" y="330"/>
                    </a:lnTo>
                    <a:lnTo>
                      <a:pt x="516" y="334"/>
                    </a:lnTo>
                    <a:lnTo>
                      <a:pt x="528" y="336"/>
                    </a:lnTo>
                    <a:lnTo>
                      <a:pt x="539" y="337"/>
                    </a:lnTo>
                    <a:lnTo>
                      <a:pt x="562" y="334"/>
                    </a:lnTo>
                    <a:lnTo>
                      <a:pt x="580" y="324"/>
                    </a:lnTo>
                    <a:lnTo>
                      <a:pt x="588" y="314"/>
                    </a:lnTo>
                    <a:lnTo>
                      <a:pt x="591" y="310"/>
                    </a:lnTo>
                    <a:lnTo>
                      <a:pt x="595" y="291"/>
                    </a:lnTo>
                    <a:close/>
                    <a:moveTo>
                      <a:pt x="670" y="116"/>
                    </a:moveTo>
                    <a:lnTo>
                      <a:pt x="622" y="116"/>
                    </a:lnTo>
                    <a:lnTo>
                      <a:pt x="622" y="3"/>
                    </a:lnTo>
                    <a:lnTo>
                      <a:pt x="594" y="3"/>
                    </a:lnTo>
                    <a:lnTo>
                      <a:pt x="594" y="138"/>
                    </a:lnTo>
                    <a:lnTo>
                      <a:pt x="666" y="138"/>
                    </a:lnTo>
                    <a:lnTo>
                      <a:pt x="670" y="116"/>
                    </a:lnTo>
                    <a:close/>
                    <a:moveTo>
                      <a:pt x="710" y="240"/>
                    </a:moveTo>
                    <a:lnTo>
                      <a:pt x="709" y="229"/>
                    </a:lnTo>
                    <a:lnTo>
                      <a:pt x="705" y="220"/>
                    </a:lnTo>
                    <a:lnTo>
                      <a:pt x="705" y="219"/>
                    </a:lnTo>
                    <a:lnTo>
                      <a:pt x="699" y="211"/>
                    </a:lnTo>
                    <a:lnTo>
                      <a:pt x="690" y="205"/>
                    </a:lnTo>
                    <a:lnTo>
                      <a:pt x="683" y="200"/>
                    </a:lnTo>
                    <a:lnTo>
                      <a:pt x="680" y="200"/>
                    </a:lnTo>
                    <a:lnTo>
                      <a:pt x="680" y="228"/>
                    </a:lnTo>
                    <a:lnTo>
                      <a:pt x="680" y="247"/>
                    </a:lnTo>
                    <a:lnTo>
                      <a:pt x="679" y="251"/>
                    </a:lnTo>
                    <a:lnTo>
                      <a:pt x="677" y="255"/>
                    </a:lnTo>
                    <a:lnTo>
                      <a:pt x="673" y="260"/>
                    </a:lnTo>
                    <a:lnTo>
                      <a:pt x="670" y="262"/>
                    </a:lnTo>
                    <a:lnTo>
                      <a:pt x="644" y="262"/>
                    </a:lnTo>
                    <a:lnTo>
                      <a:pt x="644" y="220"/>
                    </a:lnTo>
                    <a:lnTo>
                      <a:pt x="673" y="220"/>
                    </a:lnTo>
                    <a:lnTo>
                      <a:pt x="680" y="228"/>
                    </a:lnTo>
                    <a:lnTo>
                      <a:pt x="680" y="200"/>
                    </a:lnTo>
                    <a:lnTo>
                      <a:pt x="676" y="198"/>
                    </a:lnTo>
                    <a:lnTo>
                      <a:pt x="617" y="198"/>
                    </a:lnTo>
                    <a:lnTo>
                      <a:pt x="617" y="334"/>
                    </a:lnTo>
                    <a:lnTo>
                      <a:pt x="644" y="334"/>
                    </a:lnTo>
                    <a:lnTo>
                      <a:pt x="644" y="284"/>
                    </a:lnTo>
                    <a:lnTo>
                      <a:pt x="674" y="284"/>
                    </a:lnTo>
                    <a:lnTo>
                      <a:pt x="680" y="282"/>
                    </a:lnTo>
                    <a:lnTo>
                      <a:pt x="687" y="279"/>
                    </a:lnTo>
                    <a:lnTo>
                      <a:pt x="696" y="273"/>
                    </a:lnTo>
                    <a:lnTo>
                      <a:pt x="704" y="264"/>
                    </a:lnTo>
                    <a:lnTo>
                      <a:pt x="705" y="262"/>
                    </a:lnTo>
                    <a:lnTo>
                      <a:pt x="708" y="253"/>
                    </a:lnTo>
                    <a:lnTo>
                      <a:pt x="710" y="240"/>
                    </a:lnTo>
                    <a:close/>
                    <a:moveTo>
                      <a:pt x="820" y="198"/>
                    </a:moveTo>
                    <a:lnTo>
                      <a:pt x="793" y="198"/>
                    </a:lnTo>
                    <a:lnTo>
                      <a:pt x="793" y="251"/>
                    </a:lnTo>
                    <a:lnTo>
                      <a:pt x="754" y="251"/>
                    </a:lnTo>
                    <a:lnTo>
                      <a:pt x="754" y="198"/>
                    </a:lnTo>
                    <a:lnTo>
                      <a:pt x="726" y="198"/>
                    </a:lnTo>
                    <a:lnTo>
                      <a:pt x="726" y="334"/>
                    </a:lnTo>
                    <a:lnTo>
                      <a:pt x="754" y="334"/>
                    </a:lnTo>
                    <a:lnTo>
                      <a:pt x="754" y="273"/>
                    </a:lnTo>
                    <a:lnTo>
                      <a:pt x="793" y="273"/>
                    </a:lnTo>
                    <a:lnTo>
                      <a:pt x="793" y="334"/>
                    </a:lnTo>
                    <a:lnTo>
                      <a:pt x="820" y="334"/>
                    </a:lnTo>
                    <a:lnTo>
                      <a:pt x="820" y="273"/>
                    </a:lnTo>
                    <a:lnTo>
                      <a:pt x="820" y="251"/>
                    </a:lnTo>
                    <a:lnTo>
                      <a:pt x="820" y="198"/>
                    </a:lnTo>
                    <a:close/>
                    <a:moveTo>
                      <a:pt x="929" y="310"/>
                    </a:moveTo>
                    <a:lnTo>
                      <a:pt x="877" y="310"/>
                    </a:lnTo>
                    <a:lnTo>
                      <a:pt x="877" y="274"/>
                    </a:lnTo>
                    <a:lnTo>
                      <a:pt x="916" y="274"/>
                    </a:lnTo>
                    <a:lnTo>
                      <a:pt x="916" y="252"/>
                    </a:lnTo>
                    <a:lnTo>
                      <a:pt x="877" y="252"/>
                    </a:lnTo>
                    <a:lnTo>
                      <a:pt x="877" y="220"/>
                    </a:lnTo>
                    <a:lnTo>
                      <a:pt x="923" y="220"/>
                    </a:lnTo>
                    <a:lnTo>
                      <a:pt x="927" y="198"/>
                    </a:lnTo>
                    <a:lnTo>
                      <a:pt x="850" y="198"/>
                    </a:lnTo>
                    <a:lnTo>
                      <a:pt x="850" y="334"/>
                    </a:lnTo>
                    <a:lnTo>
                      <a:pt x="929" y="334"/>
                    </a:lnTo>
                    <a:lnTo>
                      <a:pt x="929" y="310"/>
                    </a:lnTo>
                    <a:close/>
                    <a:moveTo>
                      <a:pt x="1049" y="334"/>
                    </a:moveTo>
                    <a:lnTo>
                      <a:pt x="1045" y="327"/>
                    </a:lnTo>
                    <a:lnTo>
                      <a:pt x="1035" y="311"/>
                    </a:lnTo>
                    <a:lnTo>
                      <a:pt x="1025" y="293"/>
                    </a:lnTo>
                    <a:lnTo>
                      <a:pt x="1016" y="281"/>
                    </a:lnTo>
                    <a:lnTo>
                      <a:pt x="1014" y="279"/>
                    </a:lnTo>
                    <a:lnTo>
                      <a:pt x="1013" y="278"/>
                    </a:lnTo>
                    <a:lnTo>
                      <a:pt x="1013" y="277"/>
                    </a:lnTo>
                    <a:lnTo>
                      <a:pt x="1010" y="275"/>
                    </a:lnTo>
                    <a:lnTo>
                      <a:pt x="1022" y="272"/>
                    </a:lnTo>
                    <a:lnTo>
                      <a:pt x="1032" y="264"/>
                    </a:lnTo>
                    <a:lnTo>
                      <a:pt x="1036" y="257"/>
                    </a:lnTo>
                    <a:lnTo>
                      <a:pt x="1038" y="252"/>
                    </a:lnTo>
                    <a:lnTo>
                      <a:pt x="1041" y="238"/>
                    </a:lnTo>
                    <a:lnTo>
                      <a:pt x="1038" y="222"/>
                    </a:lnTo>
                    <a:lnTo>
                      <a:pt x="1037" y="220"/>
                    </a:lnTo>
                    <a:lnTo>
                      <a:pt x="1030" y="209"/>
                    </a:lnTo>
                    <a:lnTo>
                      <a:pt x="1017" y="201"/>
                    </a:lnTo>
                    <a:lnTo>
                      <a:pt x="1012" y="200"/>
                    </a:lnTo>
                    <a:lnTo>
                      <a:pt x="1012" y="230"/>
                    </a:lnTo>
                    <a:lnTo>
                      <a:pt x="1012" y="244"/>
                    </a:lnTo>
                    <a:lnTo>
                      <a:pt x="1010" y="249"/>
                    </a:lnTo>
                    <a:lnTo>
                      <a:pt x="1007" y="252"/>
                    </a:lnTo>
                    <a:lnTo>
                      <a:pt x="1003" y="255"/>
                    </a:lnTo>
                    <a:lnTo>
                      <a:pt x="998" y="257"/>
                    </a:lnTo>
                    <a:lnTo>
                      <a:pt x="977" y="257"/>
                    </a:lnTo>
                    <a:lnTo>
                      <a:pt x="977" y="220"/>
                    </a:lnTo>
                    <a:lnTo>
                      <a:pt x="993" y="220"/>
                    </a:lnTo>
                    <a:lnTo>
                      <a:pt x="999" y="221"/>
                    </a:lnTo>
                    <a:lnTo>
                      <a:pt x="1002" y="222"/>
                    </a:lnTo>
                    <a:lnTo>
                      <a:pt x="1009" y="224"/>
                    </a:lnTo>
                    <a:lnTo>
                      <a:pt x="1012" y="230"/>
                    </a:lnTo>
                    <a:lnTo>
                      <a:pt x="1012" y="200"/>
                    </a:lnTo>
                    <a:lnTo>
                      <a:pt x="1001" y="198"/>
                    </a:lnTo>
                    <a:lnTo>
                      <a:pt x="950" y="198"/>
                    </a:lnTo>
                    <a:lnTo>
                      <a:pt x="950" y="334"/>
                    </a:lnTo>
                    <a:lnTo>
                      <a:pt x="977" y="334"/>
                    </a:lnTo>
                    <a:lnTo>
                      <a:pt x="977" y="277"/>
                    </a:lnTo>
                    <a:lnTo>
                      <a:pt x="979" y="277"/>
                    </a:lnTo>
                    <a:lnTo>
                      <a:pt x="980" y="278"/>
                    </a:lnTo>
                    <a:lnTo>
                      <a:pt x="981" y="278"/>
                    </a:lnTo>
                    <a:lnTo>
                      <a:pt x="985" y="281"/>
                    </a:lnTo>
                    <a:lnTo>
                      <a:pt x="989" y="287"/>
                    </a:lnTo>
                    <a:lnTo>
                      <a:pt x="995" y="296"/>
                    </a:lnTo>
                    <a:lnTo>
                      <a:pt x="1004" y="312"/>
                    </a:lnTo>
                    <a:lnTo>
                      <a:pt x="1009" y="321"/>
                    </a:lnTo>
                    <a:lnTo>
                      <a:pt x="1017" y="334"/>
                    </a:lnTo>
                    <a:lnTo>
                      <a:pt x="1049" y="334"/>
                    </a:lnTo>
                    <a:close/>
                    <a:moveTo>
                      <a:pt x="1145" y="310"/>
                    </a:moveTo>
                    <a:lnTo>
                      <a:pt x="1093" y="310"/>
                    </a:lnTo>
                    <a:lnTo>
                      <a:pt x="1093" y="274"/>
                    </a:lnTo>
                    <a:lnTo>
                      <a:pt x="1132" y="274"/>
                    </a:lnTo>
                    <a:lnTo>
                      <a:pt x="1132" y="252"/>
                    </a:lnTo>
                    <a:lnTo>
                      <a:pt x="1093" y="252"/>
                    </a:lnTo>
                    <a:lnTo>
                      <a:pt x="1093" y="220"/>
                    </a:lnTo>
                    <a:lnTo>
                      <a:pt x="1139" y="220"/>
                    </a:lnTo>
                    <a:lnTo>
                      <a:pt x="1143" y="198"/>
                    </a:lnTo>
                    <a:lnTo>
                      <a:pt x="1066" y="198"/>
                    </a:lnTo>
                    <a:lnTo>
                      <a:pt x="1066" y="334"/>
                    </a:lnTo>
                    <a:lnTo>
                      <a:pt x="1145" y="334"/>
                    </a:lnTo>
                    <a:lnTo>
                      <a:pt x="1145" y="310"/>
                    </a:lnTo>
                    <a:close/>
                  </a:path>
                </a:pathLst>
              </a:custGeom>
              <a:solidFill>
                <a:srgbClr val="00739A"/>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GB"/>
              </a:p>
            </p:txBody>
          </p:sp>
          <p:pic>
            <p:nvPicPr>
              <p:cNvPr id="28" name="docshape10">
                <a:extLst>
                  <a:ext uri="{FF2B5EF4-FFF2-40B4-BE49-F238E27FC236}">
                    <a16:creationId xmlns:a16="http://schemas.microsoft.com/office/drawing/2014/main" id="{14B9DB45-E0CA-B228-B31C-7FD7EAF5A03F}"/>
                  </a:ext>
                </a:extLst>
              </p:cNvPr>
              <p:cNvPicPr>
                <a:picLocks noChangeAspect="1" noEditPoints="1" noChangeArrowheads="1" noChangeShapeType="1" noCrop="1"/>
              </p:cNvPicPr>
              <p:nvPr/>
            </p:nvPicPr>
            <p:blipFill>
              <a:blip r:embed="rId6">
                <a:extLst>
                  <a:ext uri="{28A0092B-C50C-407E-A947-70E740481C1C}">
                    <a14:useLocalDpi xmlns:a14="http://schemas.microsoft.com/office/drawing/2010/main" val="0"/>
                  </a:ext>
                </a:extLst>
              </a:blip>
              <a:srcRect/>
              <a:stretch>
                <a:fillRect/>
              </a:stretch>
            </p:blipFill>
            <p:spPr bwMode="auto">
              <a:xfrm>
                <a:off x="3726403" y="4704141"/>
                <a:ext cx="548005"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2" name="docshape11">
              <a:extLst>
                <a:ext uri="{FF2B5EF4-FFF2-40B4-BE49-F238E27FC236}">
                  <a16:creationId xmlns:a16="http://schemas.microsoft.com/office/drawing/2014/main" id="{E803A99B-1900-39C2-8FFE-0C8343FDE27F}"/>
                </a:ext>
              </a:extLst>
            </p:cNvPr>
            <p:cNvPicPr>
              <a:picLocks noChangeAspect="1" noEditPoints="1" noChangeArrowheads="1" noChangeShapeType="1" noCrop="1"/>
            </p:cNvPicPr>
            <p:nvPr/>
          </p:nvPicPr>
          <p:blipFill>
            <a:blip r:embed="rId7">
              <a:extLst>
                <a:ext uri="{28A0092B-C50C-407E-A947-70E740481C1C}">
                  <a14:useLocalDpi xmlns:a14="http://schemas.microsoft.com/office/drawing/2010/main" val="0"/>
                </a:ext>
              </a:extLst>
            </a:blip>
            <a:srcRect/>
            <a:stretch>
              <a:fillRect/>
            </a:stretch>
          </p:blipFill>
          <p:spPr bwMode="auto">
            <a:xfrm>
              <a:off x="5528849" y="5858948"/>
              <a:ext cx="1080135" cy="870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docshape12">
              <a:extLst>
                <a:ext uri="{FF2B5EF4-FFF2-40B4-BE49-F238E27FC236}">
                  <a16:creationId xmlns:a16="http://schemas.microsoft.com/office/drawing/2014/main" id="{D80027FD-1849-A9DF-2E66-A10BFEA27E8F}"/>
                </a:ext>
              </a:extLst>
            </p:cNvPr>
            <p:cNvPicPr>
              <a:picLocks noChangeAspect="1" noEditPoints="1" noChangeArrowheads="1" noChangeShapeType="1" noCrop="1"/>
            </p:cNvPicPr>
            <p:nvPr/>
          </p:nvPicPr>
          <p:blipFill>
            <a:blip r:embed="rId8">
              <a:extLst>
                <a:ext uri="{28A0092B-C50C-407E-A947-70E740481C1C}">
                  <a14:useLocalDpi xmlns:a14="http://schemas.microsoft.com/office/drawing/2010/main" val="0"/>
                </a:ext>
              </a:extLst>
            </a:blip>
            <a:srcRect/>
            <a:stretch>
              <a:fillRect/>
            </a:stretch>
          </p:blipFill>
          <p:spPr bwMode="auto">
            <a:xfrm>
              <a:off x="7132917" y="5910935"/>
              <a:ext cx="1080135" cy="720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docshape13">
              <a:extLst>
                <a:ext uri="{FF2B5EF4-FFF2-40B4-BE49-F238E27FC236}">
                  <a16:creationId xmlns:a16="http://schemas.microsoft.com/office/drawing/2014/main" id="{0F733F5A-BF6D-08F1-3919-FF3FD82B0BFF}"/>
                </a:ext>
              </a:extLst>
            </p:cNvPr>
            <p:cNvPicPr>
              <a:picLocks noChangeAspect="1" noEditPoints="1" noChangeArrowheads="1" noChangeShapeType="1" noCrop="1"/>
            </p:cNvPicPr>
            <p:nvPr/>
          </p:nvPicPr>
          <p:blipFill>
            <a:blip r:embed="rId9">
              <a:extLst>
                <a:ext uri="{28A0092B-C50C-407E-A947-70E740481C1C}">
                  <a14:useLocalDpi xmlns:a14="http://schemas.microsoft.com/office/drawing/2010/main" val="0"/>
                </a:ext>
              </a:extLst>
            </a:blip>
            <a:srcRect/>
            <a:stretch>
              <a:fillRect/>
            </a:stretch>
          </p:blipFill>
          <p:spPr bwMode="auto">
            <a:xfrm>
              <a:off x="3348606" y="6035187"/>
              <a:ext cx="1659105" cy="492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docshape14">
              <a:extLst>
                <a:ext uri="{FF2B5EF4-FFF2-40B4-BE49-F238E27FC236}">
                  <a16:creationId xmlns:a16="http://schemas.microsoft.com/office/drawing/2014/main" id="{66DC9AC2-FCA9-D72A-F909-E0A4F7EAB139}"/>
                </a:ext>
              </a:extLst>
            </p:cNvPr>
            <p:cNvPicPr>
              <a:picLocks noChangeAspect="1" noEditPoints="1" noChangeArrowheads="1" noChangeShapeType="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1715981" y="5934196"/>
              <a:ext cx="1080135" cy="720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docshape15">
              <a:extLst>
                <a:ext uri="{FF2B5EF4-FFF2-40B4-BE49-F238E27FC236}">
                  <a16:creationId xmlns:a16="http://schemas.microsoft.com/office/drawing/2014/main" id="{6152ED16-C5EE-1448-DEB9-280B389E5C96}"/>
                </a:ext>
              </a:extLst>
            </p:cNvPr>
            <p:cNvPicPr>
              <a:picLocks noChangeAspect="1" noEditPoints="1" noChangeArrowheads="1" noChangeShapeType="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9151905" y="5929051"/>
              <a:ext cx="693878" cy="777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0" name="TextBox 29">
            <a:extLst>
              <a:ext uri="{FF2B5EF4-FFF2-40B4-BE49-F238E27FC236}">
                <a16:creationId xmlns:a16="http://schemas.microsoft.com/office/drawing/2014/main" id="{0F5BD748-CE90-06F7-3EBF-E4E2CBD6F276}"/>
              </a:ext>
            </a:extLst>
          </p:cNvPr>
          <p:cNvSpPr txBox="1"/>
          <p:nvPr/>
        </p:nvSpPr>
        <p:spPr>
          <a:xfrm>
            <a:off x="3110822" y="1441174"/>
            <a:ext cx="6308909" cy="3831818"/>
          </a:xfrm>
          <a:prstGeom prst="rect">
            <a:avLst/>
          </a:prstGeom>
          <a:noFill/>
        </p:spPr>
        <p:txBody>
          <a:bodyPr wrap="square">
            <a:spAutoFit/>
          </a:bodyPr>
          <a:lstStyle/>
          <a:p>
            <a:pPr marL="285750" indent="-285750">
              <a:spcBef>
                <a:spcPts val="900"/>
              </a:spcBef>
              <a:spcAft>
                <a:spcPts val="600"/>
              </a:spcAft>
              <a:buFont typeface="Arial" panose="020B0604020202020204" pitchFamily="34" charset="0"/>
              <a:buChar char="•"/>
            </a:pPr>
            <a:r>
              <a:rPr lang="en-US" sz="2400" dirty="0">
                <a:solidFill>
                  <a:srgbClr val="002060"/>
                </a:solidFill>
                <a:latin typeface="Arial" panose="020B0604020202020204" pitchFamily="34" charset="0"/>
                <a:cs typeface="Arial" panose="020B0604020202020204" pitchFamily="34" charset="0"/>
              </a:rPr>
              <a:t>Introduction</a:t>
            </a:r>
          </a:p>
          <a:p>
            <a:pPr marL="285750" indent="-285750">
              <a:spcBef>
                <a:spcPts val="900"/>
              </a:spcBef>
              <a:spcAft>
                <a:spcPts val="600"/>
              </a:spcAft>
              <a:buFont typeface="Arial" panose="020B0604020202020204" pitchFamily="34" charset="0"/>
              <a:buChar char="•"/>
            </a:pPr>
            <a:r>
              <a:rPr lang="en-US" sz="2400" dirty="0" err="1">
                <a:solidFill>
                  <a:srgbClr val="002060"/>
                </a:solidFill>
                <a:latin typeface="Arial" panose="020B0604020202020204" pitchFamily="34" charset="0"/>
                <a:cs typeface="Arial" panose="020B0604020202020204" pitchFamily="34" charset="0"/>
              </a:rPr>
              <a:t>Ozonesonde</a:t>
            </a:r>
            <a:r>
              <a:rPr lang="en-US" sz="2400" dirty="0">
                <a:solidFill>
                  <a:srgbClr val="002060"/>
                </a:solidFill>
                <a:latin typeface="Arial" panose="020B0604020202020204" pitchFamily="34" charset="0"/>
                <a:cs typeface="Arial" panose="020B0604020202020204" pitchFamily="34" charset="0"/>
              </a:rPr>
              <a:t>-Radiosonde-Interface</a:t>
            </a:r>
          </a:p>
          <a:p>
            <a:pPr marL="285750" indent="-285750">
              <a:spcBef>
                <a:spcPts val="900"/>
              </a:spcBef>
              <a:spcAft>
                <a:spcPts val="600"/>
              </a:spcAft>
              <a:buFont typeface="Arial" panose="020B0604020202020204" pitchFamily="34" charset="0"/>
              <a:buChar char="•"/>
            </a:pPr>
            <a:r>
              <a:rPr lang="en-US" sz="2400" dirty="0">
                <a:solidFill>
                  <a:srgbClr val="002060"/>
                </a:solidFill>
                <a:latin typeface="Arial" panose="020B0604020202020204" pitchFamily="34" charset="0"/>
                <a:cs typeface="Arial" panose="020B0604020202020204" pitchFamily="34" charset="0"/>
              </a:rPr>
              <a:t>Preparation: Working space and Hardware</a:t>
            </a:r>
          </a:p>
          <a:p>
            <a:pPr marL="285750" indent="-285750">
              <a:spcBef>
                <a:spcPts val="900"/>
              </a:spcBef>
              <a:spcAft>
                <a:spcPts val="600"/>
              </a:spcAft>
              <a:buFont typeface="Arial" panose="020B0604020202020204" pitchFamily="34" charset="0"/>
              <a:buChar char="•"/>
            </a:pPr>
            <a:r>
              <a:rPr lang="en-US" sz="2400" dirty="0">
                <a:solidFill>
                  <a:srgbClr val="002060"/>
                </a:solidFill>
                <a:latin typeface="Arial" panose="020B0604020202020204" pitchFamily="34" charset="0"/>
                <a:cs typeface="Arial" panose="020B0604020202020204" pitchFamily="34" charset="0"/>
              </a:rPr>
              <a:t>Proper Gas Filters</a:t>
            </a:r>
          </a:p>
          <a:p>
            <a:pPr marL="285750" indent="-285750">
              <a:spcBef>
                <a:spcPts val="900"/>
              </a:spcBef>
              <a:spcAft>
                <a:spcPts val="600"/>
              </a:spcAft>
              <a:buFont typeface="Arial" panose="020B0604020202020204" pitchFamily="34" charset="0"/>
              <a:buChar char="•"/>
            </a:pPr>
            <a:r>
              <a:rPr lang="en-US" sz="2400" dirty="0">
                <a:solidFill>
                  <a:srgbClr val="002060"/>
                </a:solidFill>
                <a:latin typeface="Arial" panose="020B0604020202020204" pitchFamily="34" charset="0"/>
                <a:cs typeface="Arial" panose="020B0604020202020204" pitchFamily="34" charset="0"/>
              </a:rPr>
              <a:t>Sensing Solutions &amp; Laboratory Tools</a:t>
            </a:r>
          </a:p>
          <a:p>
            <a:pPr marL="285750" indent="-285750">
              <a:spcBef>
                <a:spcPts val="900"/>
              </a:spcBef>
              <a:spcAft>
                <a:spcPts val="600"/>
              </a:spcAft>
              <a:buFont typeface="Arial" panose="020B0604020202020204" pitchFamily="34" charset="0"/>
              <a:buChar char="•"/>
            </a:pPr>
            <a:r>
              <a:rPr lang="en-US" sz="2400" dirty="0">
                <a:solidFill>
                  <a:srgbClr val="002060"/>
                </a:solidFill>
                <a:latin typeface="Arial" panose="020B0604020202020204" pitchFamily="34" charset="0"/>
                <a:cs typeface="Arial" panose="020B0604020202020204" pitchFamily="34" charset="0"/>
              </a:rPr>
              <a:t>Regular Maintenance</a:t>
            </a:r>
          </a:p>
          <a:p>
            <a:pPr marL="285750" indent="-285750">
              <a:spcBef>
                <a:spcPts val="900"/>
              </a:spcBef>
              <a:spcAft>
                <a:spcPts val="600"/>
              </a:spcAft>
              <a:buFont typeface="Arial" panose="020B0604020202020204" pitchFamily="34" charset="0"/>
              <a:buChar char="•"/>
            </a:pPr>
            <a:r>
              <a:rPr lang="en-US" sz="2400" dirty="0">
                <a:solidFill>
                  <a:srgbClr val="002060"/>
                </a:solidFill>
                <a:latin typeface="Arial" panose="020B0604020202020204" pitchFamily="34" charset="0"/>
                <a:cs typeface="Arial" panose="020B0604020202020204" pitchFamily="34" charset="0"/>
              </a:rPr>
              <a:t>Key Notes</a:t>
            </a:r>
          </a:p>
        </p:txBody>
      </p:sp>
      <p:pic>
        <p:nvPicPr>
          <p:cNvPr id="3" name="O 2" descr="Shape&#10;&#10;Description automatically generated with medium confidence">
            <a:extLst>
              <a:ext uri="{FF2B5EF4-FFF2-40B4-BE49-F238E27FC236}">
                <a16:creationId xmlns:a16="http://schemas.microsoft.com/office/drawing/2014/main" id="{E703444E-9602-C493-4D69-9457D7DE1B0F}"/>
              </a:ext>
            </a:extLst>
          </p:cNvPr>
          <p:cNvPicPr>
            <a:picLocks noChangeAspect="1"/>
          </p:cNvPicPr>
          <p:nvPr/>
        </p:nvPicPr>
        <p:blipFill>
          <a:blip r:embed="rId13" cstate="print">
            <a:extLst>
              <a:ext uri="{28A0092B-C50C-407E-A947-70E740481C1C}">
                <a14:useLocalDpi xmlns:a14="http://schemas.microsoft.com/office/drawing/2010/main" val="0"/>
              </a:ext>
            </a:extLst>
          </a:blip>
          <a:srcRect l="-4347" t="-252" r="-5139" b="-2272"/>
          <a:stretch>
            <a:fillRect/>
          </a:stretch>
        </p:blipFill>
        <p:spPr bwMode="auto">
          <a:xfrm>
            <a:off x="275148" y="590595"/>
            <a:ext cx="2560526" cy="1910867"/>
          </a:xfrm>
          <a:prstGeom prst="rect">
            <a:avLst/>
          </a:prstGeom>
          <a:solidFill>
            <a:schemeClr val="bg1"/>
          </a:solidFill>
          <a:ln w="3175">
            <a:solidFill>
              <a:srgbClr val="0432FF"/>
            </a:solidFill>
            <a:miter lim="800000"/>
            <a:headEnd/>
            <a:tailEnd/>
          </a:ln>
        </p:spPr>
      </p:pic>
      <p:pic>
        <p:nvPicPr>
          <p:cNvPr id="5" name="Picture 4">
            <a:extLst>
              <a:ext uri="{FF2B5EF4-FFF2-40B4-BE49-F238E27FC236}">
                <a16:creationId xmlns:a16="http://schemas.microsoft.com/office/drawing/2014/main" id="{45BFB040-15B7-3FB5-CB4F-02BF994ABB3D}"/>
              </a:ext>
            </a:extLst>
          </p:cNvPr>
          <p:cNvPicPr>
            <a:picLocks noChangeAspect="1"/>
          </p:cNvPicPr>
          <p:nvPr/>
        </p:nvPicPr>
        <p:blipFill>
          <a:blip r:embed="rId14"/>
          <a:stretch>
            <a:fillRect/>
          </a:stretch>
        </p:blipFill>
        <p:spPr>
          <a:xfrm>
            <a:off x="9425431" y="590594"/>
            <a:ext cx="2628000" cy="3621193"/>
          </a:xfrm>
          <a:prstGeom prst="rect">
            <a:avLst/>
          </a:prstGeom>
          <a:ln>
            <a:solidFill>
              <a:srgbClr val="0432FF"/>
            </a:solidFill>
          </a:ln>
        </p:spPr>
      </p:pic>
      <p:pic>
        <p:nvPicPr>
          <p:cNvPr id="6" name="Picture 5" descr="A picture containing indoor, box, electronics&#10;&#10;Description automatically generated">
            <a:extLst>
              <a:ext uri="{FF2B5EF4-FFF2-40B4-BE49-F238E27FC236}">
                <a16:creationId xmlns:a16="http://schemas.microsoft.com/office/drawing/2014/main" id="{85D3314F-D789-BBA6-61CB-25225DD61A54}"/>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92238" y="5008714"/>
            <a:ext cx="2637736" cy="1497228"/>
          </a:xfrm>
          <a:prstGeom prst="rect">
            <a:avLst/>
          </a:prstGeom>
          <a:ln>
            <a:solidFill>
              <a:srgbClr val="0432FF"/>
            </a:solidFill>
          </a:ln>
        </p:spPr>
      </p:pic>
      <p:pic>
        <p:nvPicPr>
          <p:cNvPr id="29" name="Picture 28">
            <a:extLst>
              <a:ext uri="{FF2B5EF4-FFF2-40B4-BE49-F238E27FC236}">
                <a16:creationId xmlns:a16="http://schemas.microsoft.com/office/drawing/2014/main" id="{694194A6-02D6-0491-66D7-BDB1E6618FF7}"/>
              </a:ext>
            </a:extLst>
          </p:cNvPr>
          <p:cNvPicPr>
            <a:picLocks noChangeAspect="1"/>
          </p:cNvPicPr>
          <p:nvPr/>
        </p:nvPicPr>
        <p:blipFill>
          <a:blip r:embed="rId16"/>
          <a:stretch>
            <a:fillRect/>
          </a:stretch>
        </p:blipFill>
        <p:spPr>
          <a:xfrm>
            <a:off x="627444" y="2779337"/>
            <a:ext cx="1803539" cy="1877320"/>
          </a:xfrm>
          <a:prstGeom prst="rect">
            <a:avLst/>
          </a:prstGeom>
          <a:ln>
            <a:solidFill>
              <a:srgbClr val="0432FF"/>
            </a:solidFill>
          </a:ln>
        </p:spPr>
      </p:pic>
      <p:pic>
        <p:nvPicPr>
          <p:cNvPr id="31" name="Picture 30" descr="A picture containing text, indoor, person, computer&#10;&#10;Description automatically generated">
            <a:extLst>
              <a:ext uri="{FF2B5EF4-FFF2-40B4-BE49-F238E27FC236}">
                <a16:creationId xmlns:a16="http://schemas.microsoft.com/office/drawing/2014/main" id="{B396DDB6-3A36-6617-C90F-589C7889F203}"/>
              </a:ext>
            </a:extLst>
          </p:cNvPr>
          <p:cNvPicPr>
            <a:picLocks noChangeAspect="1"/>
          </p:cNvPicPr>
          <p:nvPr/>
        </p:nvPicPr>
        <p:blipFill>
          <a:blip r:embed="rId17"/>
          <a:stretch>
            <a:fillRect/>
          </a:stretch>
        </p:blipFill>
        <p:spPr>
          <a:xfrm>
            <a:off x="9425431" y="4715518"/>
            <a:ext cx="2628000" cy="1752000"/>
          </a:xfrm>
          <a:prstGeom prst="rect">
            <a:avLst/>
          </a:prstGeom>
          <a:ln>
            <a:solidFill>
              <a:schemeClr val="accent1"/>
            </a:solidFill>
          </a:ln>
        </p:spPr>
      </p:pic>
      <p:pic>
        <p:nvPicPr>
          <p:cNvPr id="32" name="Video 31">
            <a:hlinkClick r:id="" action="ppaction://media"/>
            <a:extLst>
              <a:ext uri="{FF2B5EF4-FFF2-40B4-BE49-F238E27FC236}">
                <a16:creationId xmlns:a16="http://schemas.microsoft.com/office/drawing/2014/main" id="{1F1A4865-D7A6-B9BD-8554-0428CBEDBC85}"/>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18"/>
          <a:stretch>
            <a:fillRect/>
          </a:stretch>
        </p:blipFill>
        <p:spPr>
          <a:xfrm>
            <a:off x="11299642" y="6484865"/>
            <a:ext cx="497513" cy="373135"/>
          </a:xfrm>
          <a:prstGeom prst="rect">
            <a:avLst/>
          </a:prstGeom>
        </p:spPr>
      </p:pic>
    </p:spTree>
    <p:extLst>
      <p:ext uri="{BB962C8B-B14F-4D97-AF65-F5344CB8AC3E}">
        <p14:creationId xmlns:p14="http://schemas.microsoft.com/office/powerpoint/2010/main" val="1155272246"/>
      </p:ext>
    </p:extLst>
  </p:cSld>
  <p:clrMapOvr>
    <a:masterClrMapping/>
  </p:clrMapOvr>
  <mc:AlternateContent xmlns:mc="http://schemas.openxmlformats.org/markup-compatibility/2006" xmlns:p14="http://schemas.microsoft.com/office/powerpoint/2010/main">
    <mc:Choice Requires="p14">
      <p:transition spd="slow" p14:dur="2000" advTm="54228"/>
    </mc:Choice>
    <mc:Fallback xmlns="">
      <p:transition spd="slow" advTm="542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2"/>
                </p:tgtEl>
              </p:cMediaNode>
            </p:video>
            <p:seq concurrent="1" nextAc="seek">
              <p:cTn id="8" restart="whenNotActive" fill="hold" evtFilter="cancelBubble" nodeType="interactiveSeq">
                <p:stCondLst>
                  <p:cond evt="onClick" delay="0">
                    <p:tgtEl>
                      <p:spTgt spid="3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2"/>
                                        </p:tgtEl>
                                      </p:cBhvr>
                                    </p:cmd>
                                  </p:childTnLst>
                                </p:cTn>
                              </p:par>
                            </p:childTnLst>
                          </p:cTn>
                        </p:par>
                      </p:childTnLst>
                    </p:cTn>
                  </p:par>
                </p:childTnLst>
              </p:cTn>
              <p:nextCondLst>
                <p:cond evt="onClick" delay="0">
                  <p:tgtEl>
                    <p:spTgt spid="3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0A9F232-BE9B-EA1C-F087-94E9FC2ACF17}"/>
              </a:ext>
            </a:extLst>
          </p:cNvPr>
          <p:cNvSpPr txBox="1"/>
          <p:nvPr/>
        </p:nvSpPr>
        <p:spPr>
          <a:xfrm>
            <a:off x="1" y="-14994"/>
            <a:ext cx="12191999" cy="461665"/>
          </a:xfrm>
          <a:prstGeom prst="rect">
            <a:avLst/>
          </a:prstGeom>
          <a:gradFill>
            <a:gsLst>
              <a:gs pos="0">
                <a:srgbClr val="FFC000"/>
              </a:gs>
              <a:gs pos="65000">
                <a:srgbClr val="F0EBD5"/>
              </a:gs>
              <a:gs pos="100000">
                <a:schemeClr val="bg1"/>
              </a:gs>
            </a:gsLst>
            <a:lin ang="5400000" scaled="0"/>
          </a:gradFill>
          <a:ln>
            <a:noFill/>
          </a:ln>
        </p:spPr>
        <p:txBody>
          <a:bodyPr wrap="square" rtlCol="0" anchor="b">
            <a:spAutoFit/>
          </a:bodyPr>
          <a:lstStyle/>
          <a:p>
            <a:pPr algn="ctr"/>
            <a:r>
              <a:rPr lang="en-US" sz="2400" dirty="0">
                <a:solidFill>
                  <a:srgbClr val="002060"/>
                </a:solidFill>
                <a:latin typeface="Arial" panose="020B0604020202020204" pitchFamily="34" charset="0"/>
                <a:cs typeface="Arial" panose="020B0604020202020204" pitchFamily="34" charset="0"/>
              </a:rPr>
              <a:t>Introduction: 25 years of QA have learned us </a:t>
            </a:r>
            <a:r>
              <a:rPr lang="en-US" sz="2400" i="1" dirty="0">
                <a:solidFill>
                  <a:srgbClr val="002060"/>
                </a:solidFill>
                <a:latin typeface="Arial" panose="020B0604020202020204" pitchFamily="34" charset="0"/>
                <a:cs typeface="Arial" panose="020B0604020202020204" pitchFamily="34" charset="0"/>
              </a:rPr>
              <a:t>(Chapter 1 of GAW No. 268)</a:t>
            </a:r>
          </a:p>
        </p:txBody>
      </p:sp>
      <p:sp>
        <p:nvSpPr>
          <p:cNvPr id="15" name="Date Placeholder 14">
            <a:extLst>
              <a:ext uri="{FF2B5EF4-FFF2-40B4-BE49-F238E27FC236}">
                <a16:creationId xmlns:a16="http://schemas.microsoft.com/office/drawing/2014/main" id="{33FC75CD-DA1E-711D-FEBC-51710DFE6F00}"/>
              </a:ext>
            </a:extLst>
          </p:cNvPr>
          <p:cNvSpPr>
            <a:spLocks noGrp="1"/>
          </p:cNvSpPr>
          <p:nvPr>
            <p:ph type="dt" sz="half" idx="10"/>
          </p:nvPr>
        </p:nvSpPr>
        <p:spPr>
          <a:xfrm>
            <a:off x="0" y="6571862"/>
            <a:ext cx="2743200" cy="365125"/>
          </a:xfrm>
        </p:spPr>
        <p:txBody>
          <a:bodyPr/>
          <a:lstStyle/>
          <a:p>
            <a:fld id="{015D31BB-C926-7A4C-B3DF-93667C15705A}" type="datetime1">
              <a:rPr lang="de-DE" smtClean="0">
                <a:latin typeface="Arial" panose="020B0604020202020204" pitchFamily="34" charset="0"/>
                <a:cs typeface="Arial" panose="020B0604020202020204" pitchFamily="34" charset="0"/>
              </a:rPr>
              <a:t>28.03.24</a:t>
            </a:fld>
            <a:endParaRPr lang="x-none" dirty="0">
              <a:latin typeface="Arial" panose="020B0604020202020204" pitchFamily="34" charset="0"/>
              <a:cs typeface="Arial" panose="020B0604020202020204" pitchFamily="34" charset="0"/>
            </a:endParaRPr>
          </a:p>
        </p:txBody>
      </p:sp>
      <p:sp>
        <p:nvSpPr>
          <p:cNvPr id="16" name="Slide Number Placeholder 15">
            <a:extLst>
              <a:ext uri="{FF2B5EF4-FFF2-40B4-BE49-F238E27FC236}">
                <a16:creationId xmlns:a16="http://schemas.microsoft.com/office/drawing/2014/main" id="{64259B15-BF1A-E4A9-4391-DABF3C8ADA1D}"/>
              </a:ext>
            </a:extLst>
          </p:cNvPr>
          <p:cNvSpPr>
            <a:spLocks noGrp="1"/>
          </p:cNvSpPr>
          <p:nvPr>
            <p:ph type="sldNum" sz="quarter" idx="12"/>
          </p:nvPr>
        </p:nvSpPr>
        <p:spPr>
          <a:xfrm>
            <a:off x="9448800" y="6496129"/>
            <a:ext cx="2743200" cy="365125"/>
          </a:xfrm>
        </p:spPr>
        <p:txBody>
          <a:bodyPr/>
          <a:lstStyle/>
          <a:p>
            <a:fld id="{BE5BD845-BFF7-724A-88D3-4E04361813C8}" type="slidenum">
              <a:rPr lang="x-none" sz="2000" smtClean="0">
                <a:latin typeface="Arial" panose="020B0604020202020204" pitchFamily="34" charset="0"/>
                <a:cs typeface="Arial" panose="020B0604020202020204" pitchFamily="34" charset="0"/>
              </a:rPr>
              <a:t>4</a:t>
            </a:fld>
            <a:endParaRPr lang="x-none" sz="2000" dirty="0">
              <a:latin typeface="Arial" panose="020B0604020202020204" pitchFamily="34" charset="0"/>
              <a:cs typeface="Arial" panose="020B0604020202020204" pitchFamily="34" charset="0"/>
            </a:endParaRPr>
          </a:p>
        </p:txBody>
      </p:sp>
      <p:grpSp>
        <p:nvGrpSpPr>
          <p:cNvPr id="54" name="Group 53">
            <a:extLst>
              <a:ext uri="{FF2B5EF4-FFF2-40B4-BE49-F238E27FC236}">
                <a16:creationId xmlns:a16="http://schemas.microsoft.com/office/drawing/2014/main" id="{CC20CA0D-A5D1-CF9E-3A99-02B4D363E3F4}"/>
              </a:ext>
            </a:extLst>
          </p:cNvPr>
          <p:cNvGrpSpPr>
            <a:grpSpLocks noChangeAspect="1"/>
          </p:cNvGrpSpPr>
          <p:nvPr/>
        </p:nvGrpSpPr>
        <p:grpSpPr>
          <a:xfrm>
            <a:off x="3210257" y="6328570"/>
            <a:ext cx="5397858" cy="425855"/>
            <a:chOff x="297089" y="5855279"/>
            <a:chExt cx="11719118" cy="924560"/>
          </a:xfrm>
        </p:grpSpPr>
        <p:pic>
          <p:nvPicPr>
            <p:cNvPr id="55" name="docshape8">
              <a:extLst>
                <a:ext uri="{FF2B5EF4-FFF2-40B4-BE49-F238E27FC236}">
                  <a16:creationId xmlns:a16="http://schemas.microsoft.com/office/drawing/2014/main" id="{C8D537E0-EEEC-8E7A-09B0-A46F690DF142}"/>
                </a:ext>
              </a:extLst>
            </p:cNvPr>
            <p:cNvPicPr>
              <a:picLocks noChangeAspect="1" noEditPoints="1" noChangeArrowheads="1" noChangeShapeType="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97089" y="5855279"/>
              <a:ext cx="1162720" cy="924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6" name="Group 55">
              <a:extLst>
                <a:ext uri="{FF2B5EF4-FFF2-40B4-BE49-F238E27FC236}">
                  <a16:creationId xmlns:a16="http://schemas.microsoft.com/office/drawing/2014/main" id="{71E0E91F-E6B2-A177-66C9-36587F4B4380}"/>
                </a:ext>
              </a:extLst>
            </p:cNvPr>
            <p:cNvGrpSpPr/>
            <p:nvPr/>
          </p:nvGrpSpPr>
          <p:grpSpPr>
            <a:xfrm>
              <a:off x="10679532" y="5996342"/>
              <a:ext cx="1336675" cy="549275"/>
              <a:chOff x="3726403" y="4704141"/>
              <a:chExt cx="1336675" cy="549275"/>
            </a:xfrm>
          </p:grpSpPr>
          <p:sp>
            <p:nvSpPr>
              <p:cNvPr id="62" name="docshape9">
                <a:extLst>
                  <a:ext uri="{FF2B5EF4-FFF2-40B4-BE49-F238E27FC236}">
                    <a16:creationId xmlns:a16="http://schemas.microsoft.com/office/drawing/2014/main" id="{B1D5D37B-A20D-80EC-2416-E20A07BC7425}"/>
                  </a:ext>
                </a:extLst>
              </p:cNvPr>
              <p:cNvSpPr>
                <a:spLocks noChangeAspect="1" noEditPoints="1" noChangeArrowheads="1" noChangeShapeType="1" noTextEdit="1"/>
              </p:cNvSpPr>
              <p:nvPr/>
            </p:nvSpPr>
            <p:spPr bwMode="auto">
              <a:xfrm>
                <a:off x="4336003" y="4820981"/>
                <a:ext cx="727075" cy="337820"/>
              </a:xfrm>
              <a:custGeom>
                <a:avLst/>
                <a:gdLst>
                  <a:gd name="T0" fmla="+- 0 5001 4951"/>
                  <a:gd name="T1" fmla="*/ T0 w 1145"/>
                  <a:gd name="T2" fmla="+- 0 13826 13714"/>
                  <a:gd name="T3" fmla="*/ 13826 h 532"/>
                  <a:gd name="T4" fmla="+- 0 5014 4951"/>
                  <a:gd name="T5" fmla="*/ T4 w 1145"/>
                  <a:gd name="T6" fmla="+- 0 13737 13714"/>
                  <a:gd name="T7" fmla="*/ 13737 h 532"/>
                  <a:gd name="T8" fmla="+- 0 5009 4951"/>
                  <a:gd name="T9" fmla="*/ T8 w 1145"/>
                  <a:gd name="T10" fmla="+- 0 13714 13714"/>
                  <a:gd name="T11" fmla="*/ 13714 h 532"/>
                  <a:gd name="T12" fmla="+- 0 4968 4951"/>
                  <a:gd name="T13" fmla="*/ T12 w 1145"/>
                  <a:gd name="T14" fmla="+- 0 13823 13714"/>
                  <a:gd name="T15" fmla="*/ 13823 h 532"/>
                  <a:gd name="T16" fmla="+- 0 5066 4951"/>
                  <a:gd name="T17" fmla="*/ T16 w 1145"/>
                  <a:gd name="T18" fmla="+- 0 13834 13714"/>
                  <a:gd name="T19" fmla="*/ 13834 h 532"/>
                  <a:gd name="T20" fmla="+- 0 4998 4951"/>
                  <a:gd name="T21" fmla="*/ T20 w 1145"/>
                  <a:gd name="T22" fmla="+- 0 13984 13714"/>
                  <a:gd name="T23" fmla="*/ 13984 h 532"/>
                  <a:gd name="T24" fmla="+- 0 4951 4951"/>
                  <a:gd name="T25" fmla="*/ T24 w 1145"/>
                  <a:gd name="T26" fmla="+- 0 14048 13714"/>
                  <a:gd name="T27" fmla="*/ 14048 h 532"/>
                  <a:gd name="T28" fmla="+- 0 5073 4951"/>
                  <a:gd name="T29" fmla="*/ T28 w 1145"/>
                  <a:gd name="T30" fmla="+- 0 14185 13714"/>
                  <a:gd name="T31" fmla="*/ 14185 h 532"/>
                  <a:gd name="T32" fmla="+- 0 5005 4951"/>
                  <a:gd name="T33" fmla="*/ T32 w 1145"/>
                  <a:gd name="T34" fmla="+- 0 14189 13714"/>
                  <a:gd name="T35" fmla="*/ 14189 h 532"/>
                  <a:gd name="T36" fmla="+- 0 5018 4951"/>
                  <a:gd name="T37" fmla="*/ T36 w 1145"/>
                  <a:gd name="T38" fmla="+- 0 14244 13714"/>
                  <a:gd name="T39" fmla="*/ 14244 h 532"/>
                  <a:gd name="T40" fmla="+- 0 5094 4951"/>
                  <a:gd name="T41" fmla="*/ T40 w 1145"/>
                  <a:gd name="T42" fmla="+- 0 14204 13714"/>
                  <a:gd name="T43" fmla="*/ 14204 h 532"/>
                  <a:gd name="T44" fmla="+- 0 5156 4951"/>
                  <a:gd name="T45" fmla="*/ T44 w 1145"/>
                  <a:gd name="T46" fmla="+- 0 13912 13714"/>
                  <a:gd name="T47" fmla="*/ 13912 h 532"/>
                  <a:gd name="T48" fmla="+- 0 5211 4951"/>
                  <a:gd name="T49" fmla="*/ T48 w 1145"/>
                  <a:gd name="T50" fmla="+- 0 14188 13714"/>
                  <a:gd name="T51" fmla="*/ 14188 h 532"/>
                  <a:gd name="T52" fmla="+- 0 5170 4951"/>
                  <a:gd name="T53" fmla="*/ T52 w 1145"/>
                  <a:gd name="T54" fmla="+- 0 14137 13714"/>
                  <a:gd name="T55" fmla="*/ 14137 h 532"/>
                  <a:gd name="T56" fmla="+- 0 5199 4951"/>
                  <a:gd name="T57" fmla="*/ T56 w 1145"/>
                  <a:gd name="T58" fmla="+- 0 14243 13714"/>
                  <a:gd name="T59" fmla="*/ 14243 h 532"/>
                  <a:gd name="T60" fmla="+- 0 5254 4951"/>
                  <a:gd name="T61" fmla="*/ T60 w 1145"/>
                  <a:gd name="T62" fmla="+- 0 13822 13714"/>
                  <a:gd name="T63" fmla="*/ 13822 h 532"/>
                  <a:gd name="T64" fmla="+- 0 5205 4951"/>
                  <a:gd name="T65" fmla="*/ T64 w 1145"/>
                  <a:gd name="T66" fmla="+- 0 13769 13714"/>
                  <a:gd name="T67" fmla="*/ 13769 h 532"/>
                  <a:gd name="T68" fmla="+- 0 5258 4951"/>
                  <a:gd name="T69" fmla="*/ T68 w 1145"/>
                  <a:gd name="T70" fmla="+- 0 13720 13714"/>
                  <a:gd name="T71" fmla="*/ 13720 h 532"/>
                  <a:gd name="T72" fmla="+- 0 5179 4951"/>
                  <a:gd name="T73" fmla="*/ T72 w 1145"/>
                  <a:gd name="T74" fmla="+- 0 13813 13714"/>
                  <a:gd name="T75" fmla="*/ 13813 h 532"/>
                  <a:gd name="T76" fmla="+- 0 5275 4951"/>
                  <a:gd name="T77" fmla="*/ T76 w 1145"/>
                  <a:gd name="T78" fmla="+- 0 13838 13714"/>
                  <a:gd name="T79" fmla="*/ 13838 h 532"/>
                  <a:gd name="T80" fmla="+- 0 5234 4951"/>
                  <a:gd name="T81" fmla="*/ T80 w 1145"/>
                  <a:gd name="T82" fmla="+- 0 13995 13714"/>
                  <a:gd name="T83" fmla="*/ 13995 h 532"/>
                  <a:gd name="T84" fmla="+- 0 5196 4951"/>
                  <a:gd name="T85" fmla="*/ T84 w 1145"/>
                  <a:gd name="T86" fmla="+- 0 13961 13714"/>
                  <a:gd name="T87" fmla="*/ 13961 h 532"/>
                  <a:gd name="T88" fmla="+- 0 5270 4951"/>
                  <a:gd name="T89" fmla="*/ T88 w 1145"/>
                  <a:gd name="T90" fmla="+- 0 13953 13714"/>
                  <a:gd name="T91" fmla="*/ 13953 h 532"/>
                  <a:gd name="T92" fmla="+- 0 5280 4951"/>
                  <a:gd name="T93" fmla="*/ T92 w 1145"/>
                  <a:gd name="T94" fmla="+- 0 14243 13714"/>
                  <a:gd name="T95" fmla="*/ 14243 h 532"/>
                  <a:gd name="T96" fmla="+- 0 5388 4951"/>
                  <a:gd name="T97" fmla="*/ T96 w 1145"/>
                  <a:gd name="T98" fmla="+- 0 13778 13714"/>
                  <a:gd name="T99" fmla="*/ 13778 h 532"/>
                  <a:gd name="T100" fmla="+- 0 5378 4951"/>
                  <a:gd name="T101" fmla="*/ T100 w 1145"/>
                  <a:gd name="T102" fmla="+- 0 13717 13714"/>
                  <a:gd name="T103" fmla="*/ 13717 h 532"/>
                  <a:gd name="T104" fmla="+- 0 5365 4951"/>
                  <a:gd name="T105" fmla="*/ T104 w 1145"/>
                  <a:gd name="T106" fmla="+- 0 13794 13714"/>
                  <a:gd name="T107" fmla="*/ 13794 h 532"/>
                  <a:gd name="T108" fmla="+- 0 5366 4951"/>
                  <a:gd name="T109" fmla="*/ T108 w 1145"/>
                  <a:gd name="T110" fmla="+- 0 13770 13714"/>
                  <a:gd name="T111" fmla="*/ 13770 h 532"/>
                  <a:gd name="T112" fmla="+- 0 5313 4951"/>
                  <a:gd name="T113" fmla="*/ T112 w 1145"/>
                  <a:gd name="T114" fmla="+- 0 13717 13714"/>
                  <a:gd name="T115" fmla="*/ 13717 h 532"/>
                  <a:gd name="T116" fmla="+- 0 5418 4951"/>
                  <a:gd name="T117" fmla="*/ T116 w 1145"/>
                  <a:gd name="T118" fmla="+- 0 14233 13714"/>
                  <a:gd name="T119" fmla="*/ 14233 h 532"/>
                  <a:gd name="T120" fmla="+- 0 5353 4951"/>
                  <a:gd name="T121" fmla="*/ T120 w 1145"/>
                  <a:gd name="T122" fmla="+- 0 14146 13714"/>
                  <a:gd name="T123" fmla="*/ 14146 h 532"/>
                  <a:gd name="T124" fmla="+- 0 5381 4951"/>
                  <a:gd name="T125" fmla="*/ T124 w 1145"/>
                  <a:gd name="T126" fmla="+- 0 14105 13714"/>
                  <a:gd name="T127" fmla="*/ 14105 h 532"/>
                  <a:gd name="T128" fmla="+- 0 5324 4951"/>
                  <a:gd name="T129" fmla="*/ T128 w 1145"/>
                  <a:gd name="T130" fmla="+- 0 14205 13714"/>
                  <a:gd name="T131" fmla="*/ 14205 h 532"/>
                  <a:gd name="T132" fmla="+- 0 5437 4951"/>
                  <a:gd name="T133" fmla="*/ T132 w 1145"/>
                  <a:gd name="T134" fmla="+- 0 13979 13714"/>
                  <a:gd name="T135" fmla="*/ 13979 h 532"/>
                  <a:gd name="T136" fmla="+- 0 5378 4951"/>
                  <a:gd name="T137" fmla="*/ T136 w 1145"/>
                  <a:gd name="T138" fmla="+- 0 14029 13714"/>
                  <a:gd name="T139" fmla="*/ 14029 h 532"/>
                  <a:gd name="T140" fmla="+- 0 5358 4951"/>
                  <a:gd name="T141" fmla="*/ T140 w 1145"/>
                  <a:gd name="T142" fmla="+- 0 13942 13714"/>
                  <a:gd name="T143" fmla="*/ 13942 h 532"/>
                  <a:gd name="T144" fmla="+- 0 5368 4951"/>
                  <a:gd name="T145" fmla="*/ T144 w 1145"/>
                  <a:gd name="T146" fmla="+- 0 13910 13714"/>
                  <a:gd name="T147" fmla="*/ 13910 h 532"/>
                  <a:gd name="T148" fmla="+- 0 5335 4951"/>
                  <a:gd name="T149" fmla="*/ T148 w 1145"/>
                  <a:gd name="T150" fmla="+- 0 14031 13714"/>
                  <a:gd name="T151" fmla="*/ 14031 h 532"/>
                  <a:gd name="T152" fmla="+- 0 5429 4951"/>
                  <a:gd name="T153" fmla="*/ T152 w 1145"/>
                  <a:gd name="T154" fmla="+- 0 14019 13714"/>
                  <a:gd name="T155" fmla="*/ 14019 h 532"/>
                  <a:gd name="T156" fmla="+- 0 5461 4951"/>
                  <a:gd name="T157" fmla="*/ T156 w 1145"/>
                  <a:gd name="T158" fmla="+- 0 14243 13714"/>
                  <a:gd name="T159" fmla="*/ 14243 h 532"/>
                  <a:gd name="T160" fmla="+- 0 5514 4951"/>
                  <a:gd name="T161" fmla="*/ T160 w 1145"/>
                  <a:gd name="T162" fmla="+- 0 13798 13714"/>
                  <a:gd name="T163" fmla="*/ 13798 h 532"/>
                  <a:gd name="T164" fmla="+- 0 5472 4951"/>
                  <a:gd name="T165" fmla="*/ T164 w 1145"/>
                  <a:gd name="T166" fmla="+- 0 13746 13714"/>
                  <a:gd name="T167" fmla="*/ 13746 h 532"/>
                  <a:gd name="T168" fmla="+- 0 5501 4951"/>
                  <a:gd name="T169" fmla="*/ T168 w 1145"/>
                  <a:gd name="T170" fmla="+- 0 13852 13714"/>
                  <a:gd name="T171" fmla="*/ 13852 h 532"/>
                  <a:gd name="T172" fmla="+- 0 5488 4951"/>
                  <a:gd name="T173" fmla="*/ T172 w 1145"/>
                  <a:gd name="T174" fmla="+- 0 13931 13714"/>
                  <a:gd name="T175" fmla="*/ 13931 h 532"/>
                  <a:gd name="T176" fmla="+- 0 5479 4951"/>
                  <a:gd name="T177" fmla="*/ T176 w 1145"/>
                  <a:gd name="T178" fmla="+- 0 13911 13714"/>
                  <a:gd name="T179" fmla="*/ 13911 h 532"/>
                  <a:gd name="T180" fmla="+- 0 5515 4951"/>
                  <a:gd name="T181" fmla="*/ T180 w 1145"/>
                  <a:gd name="T182" fmla="+- 0 14001 13714"/>
                  <a:gd name="T183" fmla="*/ 14001 h 532"/>
                  <a:gd name="T184" fmla="+- 0 5490 4951"/>
                  <a:gd name="T185" fmla="*/ T184 w 1145"/>
                  <a:gd name="T186" fmla="+- 0 14051 13714"/>
                  <a:gd name="T187" fmla="*/ 14051 h 532"/>
                  <a:gd name="T188" fmla="+- 0 5545 4951"/>
                  <a:gd name="T189" fmla="*/ T188 w 1145"/>
                  <a:gd name="T190" fmla="+- 0 13852 13714"/>
                  <a:gd name="T191" fmla="*/ 13852 h 532"/>
                  <a:gd name="T192" fmla="+- 0 5631 4951"/>
                  <a:gd name="T193" fmla="*/ T192 w 1145"/>
                  <a:gd name="T194" fmla="+- 0 13914 13714"/>
                  <a:gd name="T195" fmla="*/ 13914 h 532"/>
                  <a:gd name="T196" fmla="+- 0 5631 4951"/>
                  <a:gd name="T197" fmla="*/ T196 w 1145"/>
                  <a:gd name="T198" fmla="+- 0 13942 13714"/>
                  <a:gd name="T199" fmla="*/ 13942 h 532"/>
                  <a:gd name="T200" fmla="+- 0 5647 4951"/>
                  <a:gd name="T201" fmla="*/ T200 w 1145"/>
                  <a:gd name="T202" fmla="+- 0 13987 13714"/>
                  <a:gd name="T203" fmla="*/ 13987 h 532"/>
                  <a:gd name="T204" fmla="+- 0 5677 4951"/>
                  <a:gd name="T205" fmla="*/ T204 w 1145"/>
                  <a:gd name="T206" fmla="+- 0 13912 13714"/>
                  <a:gd name="T207" fmla="*/ 13912 h 532"/>
                  <a:gd name="T208" fmla="+- 0 5880 4951"/>
                  <a:gd name="T209" fmla="*/ T208 w 1145"/>
                  <a:gd name="T210" fmla="+- 0 14024 13714"/>
                  <a:gd name="T211" fmla="*/ 14024 h 532"/>
                  <a:gd name="T212" fmla="+- 0 5801 4951"/>
                  <a:gd name="T213" fmla="*/ T212 w 1145"/>
                  <a:gd name="T214" fmla="+- 0 14048 13714"/>
                  <a:gd name="T215" fmla="*/ 14048 h 532"/>
                  <a:gd name="T216" fmla="+- 0 5964 4951"/>
                  <a:gd name="T217" fmla="*/ T216 w 1145"/>
                  <a:gd name="T218" fmla="+- 0 13991 13714"/>
                  <a:gd name="T219" fmla="*/ 13991 h 532"/>
                  <a:gd name="T220" fmla="+- 0 5968 4951"/>
                  <a:gd name="T221" fmla="*/ T220 w 1145"/>
                  <a:gd name="T222" fmla="+- 0 13915 13714"/>
                  <a:gd name="T223" fmla="*/ 13915 h 532"/>
                  <a:gd name="T224" fmla="+- 0 5944 4951"/>
                  <a:gd name="T225" fmla="*/ T224 w 1145"/>
                  <a:gd name="T226" fmla="+- 0 13934 13714"/>
                  <a:gd name="T227" fmla="*/ 13934 h 532"/>
                  <a:gd name="T228" fmla="+- 0 5928 4951"/>
                  <a:gd name="T229" fmla="*/ T228 w 1145"/>
                  <a:gd name="T230" fmla="+- 0 13991 13714"/>
                  <a:gd name="T231" fmla="*/ 13991 h 532"/>
                  <a:gd name="T232" fmla="+- 0 6000 4951"/>
                  <a:gd name="T233" fmla="*/ T232 w 1145"/>
                  <a:gd name="T234" fmla="+- 0 14048 13714"/>
                  <a:gd name="T235" fmla="*/ 14048 h 532"/>
                  <a:gd name="T236" fmla="+- 0 6017 4951"/>
                  <a:gd name="T237" fmla="*/ T236 w 1145"/>
                  <a:gd name="T238" fmla="+- 0 13912 13714"/>
                  <a:gd name="T239" fmla="*/ 13912 h 53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 ang="0">
                    <a:pos x="T233" y="T235"/>
                  </a:cxn>
                  <a:cxn ang="0">
                    <a:pos x="T237" y="T239"/>
                  </a:cxn>
                </a:cxnLst>
                <a:rect l="0" t="0" r="r" b="b"/>
                <a:pathLst>
                  <a:path w="1145" h="532">
                    <a:moveTo>
                      <a:pt x="115" y="63"/>
                    </a:moveTo>
                    <a:lnTo>
                      <a:pt x="63" y="63"/>
                    </a:lnTo>
                    <a:lnTo>
                      <a:pt x="66" y="85"/>
                    </a:lnTo>
                    <a:lnTo>
                      <a:pt x="87" y="85"/>
                    </a:lnTo>
                    <a:lnTo>
                      <a:pt x="87" y="116"/>
                    </a:lnTo>
                    <a:lnTo>
                      <a:pt x="82" y="119"/>
                    </a:lnTo>
                    <a:lnTo>
                      <a:pt x="77" y="120"/>
                    </a:lnTo>
                    <a:lnTo>
                      <a:pt x="63" y="120"/>
                    </a:lnTo>
                    <a:lnTo>
                      <a:pt x="55" y="117"/>
                    </a:lnTo>
                    <a:lnTo>
                      <a:pt x="50" y="112"/>
                    </a:lnTo>
                    <a:lnTo>
                      <a:pt x="46" y="106"/>
                    </a:lnTo>
                    <a:lnTo>
                      <a:pt x="42" y="97"/>
                    </a:lnTo>
                    <a:lnTo>
                      <a:pt x="40" y="86"/>
                    </a:lnTo>
                    <a:lnTo>
                      <a:pt x="40" y="73"/>
                    </a:lnTo>
                    <a:lnTo>
                      <a:pt x="40" y="59"/>
                    </a:lnTo>
                    <a:lnTo>
                      <a:pt x="42" y="47"/>
                    </a:lnTo>
                    <a:lnTo>
                      <a:pt x="46" y="37"/>
                    </a:lnTo>
                    <a:lnTo>
                      <a:pt x="51" y="29"/>
                    </a:lnTo>
                    <a:lnTo>
                      <a:pt x="56" y="25"/>
                    </a:lnTo>
                    <a:lnTo>
                      <a:pt x="63" y="23"/>
                    </a:lnTo>
                    <a:lnTo>
                      <a:pt x="81" y="23"/>
                    </a:lnTo>
                    <a:lnTo>
                      <a:pt x="90" y="26"/>
                    </a:lnTo>
                    <a:lnTo>
                      <a:pt x="99" y="33"/>
                    </a:lnTo>
                    <a:lnTo>
                      <a:pt x="108" y="23"/>
                    </a:lnTo>
                    <a:lnTo>
                      <a:pt x="114" y="16"/>
                    </a:lnTo>
                    <a:lnTo>
                      <a:pt x="104" y="9"/>
                    </a:lnTo>
                    <a:lnTo>
                      <a:pt x="94" y="4"/>
                    </a:lnTo>
                    <a:lnTo>
                      <a:pt x="83" y="1"/>
                    </a:lnTo>
                    <a:lnTo>
                      <a:pt x="71" y="0"/>
                    </a:lnTo>
                    <a:lnTo>
                      <a:pt x="58" y="0"/>
                    </a:lnTo>
                    <a:lnTo>
                      <a:pt x="47" y="3"/>
                    </a:lnTo>
                    <a:lnTo>
                      <a:pt x="38" y="10"/>
                    </a:lnTo>
                    <a:lnTo>
                      <a:pt x="25" y="21"/>
                    </a:lnTo>
                    <a:lnTo>
                      <a:pt x="16" y="35"/>
                    </a:lnTo>
                    <a:lnTo>
                      <a:pt x="11" y="52"/>
                    </a:lnTo>
                    <a:lnTo>
                      <a:pt x="9" y="72"/>
                    </a:lnTo>
                    <a:lnTo>
                      <a:pt x="10" y="85"/>
                    </a:lnTo>
                    <a:lnTo>
                      <a:pt x="10" y="86"/>
                    </a:lnTo>
                    <a:lnTo>
                      <a:pt x="13" y="98"/>
                    </a:lnTo>
                    <a:lnTo>
                      <a:pt x="17" y="109"/>
                    </a:lnTo>
                    <a:lnTo>
                      <a:pt x="24" y="119"/>
                    </a:lnTo>
                    <a:lnTo>
                      <a:pt x="33" y="128"/>
                    </a:lnTo>
                    <a:lnTo>
                      <a:pt x="43" y="135"/>
                    </a:lnTo>
                    <a:lnTo>
                      <a:pt x="56" y="139"/>
                    </a:lnTo>
                    <a:lnTo>
                      <a:pt x="70" y="140"/>
                    </a:lnTo>
                    <a:lnTo>
                      <a:pt x="82" y="139"/>
                    </a:lnTo>
                    <a:lnTo>
                      <a:pt x="93" y="137"/>
                    </a:lnTo>
                    <a:lnTo>
                      <a:pt x="104" y="133"/>
                    </a:lnTo>
                    <a:lnTo>
                      <a:pt x="115" y="128"/>
                    </a:lnTo>
                    <a:lnTo>
                      <a:pt x="115" y="120"/>
                    </a:lnTo>
                    <a:lnTo>
                      <a:pt x="115" y="63"/>
                    </a:lnTo>
                    <a:close/>
                    <a:moveTo>
                      <a:pt x="117" y="334"/>
                    </a:moveTo>
                    <a:lnTo>
                      <a:pt x="107" y="302"/>
                    </a:lnTo>
                    <a:lnTo>
                      <a:pt x="99" y="279"/>
                    </a:lnTo>
                    <a:lnTo>
                      <a:pt x="83" y="228"/>
                    </a:lnTo>
                    <a:lnTo>
                      <a:pt x="74" y="198"/>
                    </a:lnTo>
                    <a:lnTo>
                      <a:pt x="71" y="198"/>
                    </a:lnTo>
                    <a:lnTo>
                      <a:pt x="71" y="279"/>
                    </a:lnTo>
                    <a:lnTo>
                      <a:pt x="45" y="279"/>
                    </a:lnTo>
                    <a:lnTo>
                      <a:pt x="47" y="270"/>
                    </a:lnTo>
                    <a:lnTo>
                      <a:pt x="49" y="264"/>
                    </a:lnTo>
                    <a:lnTo>
                      <a:pt x="52" y="254"/>
                    </a:lnTo>
                    <a:lnTo>
                      <a:pt x="54" y="244"/>
                    </a:lnTo>
                    <a:lnTo>
                      <a:pt x="58" y="228"/>
                    </a:lnTo>
                    <a:lnTo>
                      <a:pt x="62" y="245"/>
                    </a:lnTo>
                    <a:lnTo>
                      <a:pt x="67" y="265"/>
                    </a:lnTo>
                    <a:lnTo>
                      <a:pt x="71" y="279"/>
                    </a:lnTo>
                    <a:lnTo>
                      <a:pt x="71" y="198"/>
                    </a:lnTo>
                    <a:lnTo>
                      <a:pt x="44" y="198"/>
                    </a:lnTo>
                    <a:lnTo>
                      <a:pt x="0" y="334"/>
                    </a:lnTo>
                    <a:lnTo>
                      <a:pt x="28" y="334"/>
                    </a:lnTo>
                    <a:lnTo>
                      <a:pt x="38" y="302"/>
                    </a:lnTo>
                    <a:lnTo>
                      <a:pt x="78" y="302"/>
                    </a:lnTo>
                    <a:lnTo>
                      <a:pt x="87" y="334"/>
                    </a:lnTo>
                    <a:lnTo>
                      <a:pt x="117" y="334"/>
                    </a:lnTo>
                    <a:close/>
                    <a:moveTo>
                      <a:pt x="166" y="393"/>
                    </a:moveTo>
                    <a:lnTo>
                      <a:pt x="138" y="393"/>
                    </a:lnTo>
                    <a:lnTo>
                      <a:pt x="127" y="445"/>
                    </a:lnTo>
                    <a:lnTo>
                      <a:pt x="124" y="457"/>
                    </a:lnTo>
                    <a:lnTo>
                      <a:pt x="122" y="471"/>
                    </a:lnTo>
                    <a:lnTo>
                      <a:pt x="120" y="483"/>
                    </a:lnTo>
                    <a:lnTo>
                      <a:pt x="119" y="490"/>
                    </a:lnTo>
                    <a:lnTo>
                      <a:pt x="116" y="467"/>
                    </a:lnTo>
                    <a:lnTo>
                      <a:pt x="112" y="448"/>
                    </a:lnTo>
                    <a:lnTo>
                      <a:pt x="110" y="436"/>
                    </a:lnTo>
                    <a:lnTo>
                      <a:pt x="101" y="393"/>
                    </a:lnTo>
                    <a:lnTo>
                      <a:pt x="71" y="393"/>
                    </a:lnTo>
                    <a:lnTo>
                      <a:pt x="58" y="450"/>
                    </a:lnTo>
                    <a:lnTo>
                      <a:pt x="56" y="462"/>
                    </a:lnTo>
                    <a:lnTo>
                      <a:pt x="54" y="475"/>
                    </a:lnTo>
                    <a:lnTo>
                      <a:pt x="53" y="485"/>
                    </a:lnTo>
                    <a:lnTo>
                      <a:pt x="52" y="492"/>
                    </a:lnTo>
                    <a:lnTo>
                      <a:pt x="51" y="488"/>
                    </a:lnTo>
                    <a:lnTo>
                      <a:pt x="50" y="479"/>
                    </a:lnTo>
                    <a:lnTo>
                      <a:pt x="48" y="465"/>
                    </a:lnTo>
                    <a:lnTo>
                      <a:pt x="45" y="447"/>
                    </a:lnTo>
                    <a:lnTo>
                      <a:pt x="33" y="393"/>
                    </a:lnTo>
                    <a:lnTo>
                      <a:pt x="4" y="393"/>
                    </a:lnTo>
                    <a:lnTo>
                      <a:pt x="36" y="530"/>
                    </a:lnTo>
                    <a:lnTo>
                      <a:pt x="67" y="530"/>
                    </a:lnTo>
                    <a:lnTo>
                      <a:pt x="75" y="492"/>
                    </a:lnTo>
                    <a:lnTo>
                      <a:pt x="83" y="455"/>
                    </a:lnTo>
                    <a:lnTo>
                      <a:pt x="85" y="436"/>
                    </a:lnTo>
                    <a:lnTo>
                      <a:pt x="86" y="441"/>
                    </a:lnTo>
                    <a:lnTo>
                      <a:pt x="87" y="450"/>
                    </a:lnTo>
                    <a:lnTo>
                      <a:pt x="89" y="462"/>
                    </a:lnTo>
                    <a:lnTo>
                      <a:pt x="92" y="475"/>
                    </a:lnTo>
                    <a:lnTo>
                      <a:pt x="104" y="530"/>
                    </a:lnTo>
                    <a:lnTo>
                      <a:pt x="134" y="530"/>
                    </a:lnTo>
                    <a:lnTo>
                      <a:pt x="143" y="490"/>
                    </a:lnTo>
                    <a:lnTo>
                      <a:pt x="166" y="393"/>
                    </a:lnTo>
                    <a:close/>
                    <a:moveTo>
                      <a:pt x="205" y="198"/>
                    </a:moveTo>
                    <a:lnTo>
                      <a:pt x="107" y="198"/>
                    </a:lnTo>
                    <a:lnTo>
                      <a:pt x="107" y="221"/>
                    </a:lnTo>
                    <a:lnTo>
                      <a:pt x="141" y="221"/>
                    </a:lnTo>
                    <a:lnTo>
                      <a:pt x="141" y="334"/>
                    </a:lnTo>
                    <a:lnTo>
                      <a:pt x="168" y="334"/>
                    </a:lnTo>
                    <a:lnTo>
                      <a:pt x="168" y="221"/>
                    </a:lnTo>
                    <a:lnTo>
                      <a:pt x="201" y="221"/>
                    </a:lnTo>
                    <a:lnTo>
                      <a:pt x="205" y="198"/>
                    </a:lnTo>
                    <a:close/>
                    <a:moveTo>
                      <a:pt x="218" y="116"/>
                    </a:moveTo>
                    <a:lnTo>
                      <a:pt x="169" y="116"/>
                    </a:lnTo>
                    <a:lnTo>
                      <a:pt x="169" y="3"/>
                    </a:lnTo>
                    <a:lnTo>
                      <a:pt x="141" y="3"/>
                    </a:lnTo>
                    <a:lnTo>
                      <a:pt x="141" y="138"/>
                    </a:lnTo>
                    <a:lnTo>
                      <a:pt x="213" y="138"/>
                    </a:lnTo>
                    <a:lnTo>
                      <a:pt x="218" y="116"/>
                    </a:lnTo>
                    <a:close/>
                    <a:moveTo>
                      <a:pt x="278" y="529"/>
                    </a:moveTo>
                    <a:lnTo>
                      <a:pt x="268" y="497"/>
                    </a:lnTo>
                    <a:lnTo>
                      <a:pt x="260" y="474"/>
                    </a:lnTo>
                    <a:lnTo>
                      <a:pt x="244" y="423"/>
                    </a:lnTo>
                    <a:lnTo>
                      <a:pt x="235" y="393"/>
                    </a:lnTo>
                    <a:lnTo>
                      <a:pt x="232" y="393"/>
                    </a:lnTo>
                    <a:lnTo>
                      <a:pt x="232" y="474"/>
                    </a:lnTo>
                    <a:lnTo>
                      <a:pt x="206" y="474"/>
                    </a:lnTo>
                    <a:lnTo>
                      <a:pt x="208" y="465"/>
                    </a:lnTo>
                    <a:lnTo>
                      <a:pt x="210" y="459"/>
                    </a:lnTo>
                    <a:lnTo>
                      <a:pt x="213" y="448"/>
                    </a:lnTo>
                    <a:lnTo>
                      <a:pt x="215" y="439"/>
                    </a:lnTo>
                    <a:lnTo>
                      <a:pt x="219" y="423"/>
                    </a:lnTo>
                    <a:lnTo>
                      <a:pt x="223" y="441"/>
                    </a:lnTo>
                    <a:lnTo>
                      <a:pt x="228" y="460"/>
                    </a:lnTo>
                    <a:lnTo>
                      <a:pt x="232" y="474"/>
                    </a:lnTo>
                    <a:lnTo>
                      <a:pt x="232" y="393"/>
                    </a:lnTo>
                    <a:lnTo>
                      <a:pt x="205" y="393"/>
                    </a:lnTo>
                    <a:lnTo>
                      <a:pt x="161" y="529"/>
                    </a:lnTo>
                    <a:lnTo>
                      <a:pt x="189" y="529"/>
                    </a:lnTo>
                    <a:lnTo>
                      <a:pt x="199" y="497"/>
                    </a:lnTo>
                    <a:lnTo>
                      <a:pt x="239" y="497"/>
                    </a:lnTo>
                    <a:lnTo>
                      <a:pt x="248" y="529"/>
                    </a:lnTo>
                    <a:lnTo>
                      <a:pt x="278" y="529"/>
                    </a:lnTo>
                    <a:close/>
                    <a:moveTo>
                      <a:pt x="341" y="70"/>
                    </a:moveTo>
                    <a:lnTo>
                      <a:pt x="337" y="41"/>
                    </a:lnTo>
                    <a:lnTo>
                      <a:pt x="327" y="22"/>
                    </a:lnTo>
                    <a:lnTo>
                      <a:pt x="325" y="19"/>
                    </a:lnTo>
                    <a:lnTo>
                      <a:pt x="310" y="8"/>
                    </a:lnTo>
                    <a:lnTo>
                      <a:pt x="310" y="57"/>
                    </a:lnTo>
                    <a:lnTo>
                      <a:pt x="310" y="71"/>
                    </a:lnTo>
                    <a:lnTo>
                      <a:pt x="308" y="93"/>
                    </a:lnTo>
                    <a:lnTo>
                      <a:pt x="303" y="108"/>
                    </a:lnTo>
                    <a:lnTo>
                      <a:pt x="295" y="117"/>
                    </a:lnTo>
                    <a:lnTo>
                      <a:pt x="283" y="120"/>
                    </a:lnTo>
                    <a:lnTo>
                      <a:pt x="276" y="120"/>
                    </a:lnTo>
                    <a:lnTo>
                      <a:pt x="271" y="118"/>
                    </a:lnTo>
                    <a:lnTo>
                      <a:pt x="266" y="115"/>
                    </a:lnTo>
                    <a:lnTo>
                      <a:pt x="261" y="109"/>
                    </a:lnTo>
                    <a:lnTo>
                      <a:pt x="257" y="100"/>
                    </a:lnTo>
                    <a:lnTo>
                      <a:pt x="255" y="87"/>
                    </a:lnTo>
                    <a:lnTo>
                      <a:pt x="254" y="71"/>
                    </a:lnTo>
                    <a:lnTo>
                      <a:pt x="254" y="55"/>
                    </a:lnTo>
                    <a:lnTo>
                      <a:pt x="256" y="43"/>
                    </a:lnTo>
                    <a:lnTo>
                      <a:pt x="265" y="27"/>
                    </a:lnTo>
                    <a:lnTo>
                      <a:pt x="273" y="22"/>
                    </a:lnTo>
                    <a:lnTo>
                      <a:pt x="297" y="22"/>
                    </a:lnTo>
                    <a:lnTo>
                      <a:pt x="304" y="32"/>
                    </a:lnTo>
                    <a:lnTo>
                      <a:pt x="306" y="39"/>
                    </a:lnTo>
                    <a:lnTo>
                      <a:pt x="308" y="47"/>
                    </a:lnTo>
                    <a:lnTo>
                      <a:pt x="310" y="57"/>
                    </a:lnTo>
                    <a:lnTo>
                      <a:pt x="310" y="8"/>
                    </a:lnTo>
                    <a:lnTo>
                      <a:pt x="307" y="6"/>
                    </a:lnTo>
                    <a:lnTo>
                      <a:pt x="283" y="1"/>
                    </a:lnTo>
                    <a:lnTo>
                      <a:pt x="272" y="1"/>
                    </a:lnTo>
                    <a:lnTo>
                      <a:pt x="263" y="3"/>
                    </a:lnTo>
                    <a:lnTo>
                      <a:pt x="255" y="8"/>
                    </a:lnTo>
                    <a:lnTo>
                      <a:pt x="241" y="18"/>
                    </a:lnTo>
                    <a:lnTo>
                      <a:pt x="232" y="32"/>
                    </a:lnTo>
                    <a:lnTo>
                      <a:pt x="226" y="50"/>
                    </a:lnTo>
                    <a:lnTo>
                      <a:pt x="224" y="71"/>
                    </a:lnTo>
                    <a:lnTo>
                      <a:pt x="225" y="85"/>
                    </a:lnTo>
                    <a:lnTo>
                      <a:pt x="228" y="99"/>
                    </a:lnTo>
                    <a:lnTo>
                      <a:pt x="233" y="111"/>
                    </a:lnTo>
                    <a:lnTo>
                      <a:pt x="239" y="121"/>
                    </a:lnTo>
                    <a:lnTo>
                      <a:pt x="248" y="130"/>
                    </a:lnTo>
                    <a:lnTo>
                      <a:pt x="258" y="136"/>
                    </a:lnTo>
                    <a:lnTo>
                      <a:pt x="270" y="139"/>
                    </a:lnTo>
                    <a:lnTo>
                      <a:pt x="284" y="141"/>
                    </a:lnTo>
                    <a:lnTo>
                      <a:pt x="295" y="141"/>
                    </a:lnTo>
                    <a:lnTo>
                      <a:pt x="303" y="139"/>
                    </a:lnTo>
                    <a:lnTo>
                      <a:pt x="311" y="134"/>
                    </a:lnTo>
                    <a:lnTo>
                      <a:pt x="324" y="124"/>
                    </a:lnTo>
                    <a:lnTo>
                      <a:pt x="327" y="120"/>
                    </a:lnTo>
                    <a:lnTo>
                      <a:pt x="333" y="110"/>
                    </a:lnTo>
                    <a:lnTo>
                      <a:pt x="339" y="91"/>
                    </a:lnTo>
                    <a:lnTo>
                      <a:pt x="341" y="70"/>
                    </a:lnTo>
                    <a:close/>
                    <a:moveTo>
                      <a:pt x="352" y="334"/>
                    </a:moveTo>
                    <a:lnTo>
                      <a:pt x="344" y="239"/>
                    </a:lnTo>
                    <a:lnTo>
                      <a:pt x="340" y="198"/>
                    </a:lnTo>
                    <a:lnTo>
                      <a:pt x="305" y="198"/>
                    </a:lnTo>
                    <a:lnTo>
                      <a:pt x="285" y="273"/>
                    </a:lnTo>
                    <a:lnTo>
                      <a:pt x="283" y="281"/>
                    </a:lnTo>
                    <a:lnTo>
                      <a:pt x="282" y="288"/>
                    </a:lnTo>
                    <a:lnTo>
                      <a:pt x="281" y="281"/>
                    </a:lnTo>
                    <a:lnTo>
                      <a:pt x="280" y="276"/>
                    </a:lnTo>
                    <a:lnTo>
                      <a:pt x="270" y="239"/>
                    </a:lnTo>
                    <a:lnTo>
                      <a:pt x="260" y="198"/>
                    </a:lnTo>
                    <a:lnTo>
                      <a:pt x="225" y="198"/>
                    </a:lnTo>
                    <a:lnTo>
                      <a:pt x="212" y="334"/>
                    </a:lnTo>
                    <a:lnTo>
                      <a:pt x="239" y="334"/>
                    </a:lnTo>
                    <a:lnTo>
                      <a:pt x="244" y="256"/>
                    </a:lnTo>
                    <a:lnTo>
                      <a:pt x="245" y="247"/>
                    </a:lnTo>
                    <a:lnTo>
                      <a:pt x="245" y="239"/>
                    </a:lnTo>
                    <a:lnTo>
                      <a:pt x="246" y="247"/>
                    </a:lnTo>
                    <a:lnTo>
                      <a:pt x="248" y="256"/>
                    </a:lnTo>
                    <a:lnTo>
                      <a:pt x="250" y="263"/>
                    </a:lnTo>
                    <a:lnTo>
                      <a:pt x="270" y="334"/>
                    </a:lnTo>
                    <a:lnTo>
                      <a:pt x="293" y="334"/>
                    </a:lnTo>
                    <a:lnTo>
                      <a:pt x="306" y="288"/>
                    </a:lnTo>
                    <a:lnTo>
                      <a:pt x="317" y="251"/>
                    </a:lnTo>
                    <a:lnTo>
                      <a:pt x="318" y="246"/>
                    </a:lnTo>
                    <a:lnTo>
                      <a:pt x="319" y="239"/>
                    </a:lnTo>
                    <a:lnTo>
                      <a:pt x="319" y="247"/>
                    </a:lnTo>
                    <a:lnTo>
                      <a:pt x="320" y="256"/>
                    </a:lnTo>
                    <a:lnTo>
                      <a:pt x="325" y="334"/>
                    </a:lnTo>
                    <a:lnTo>
                      <a:pt x="352" y="334"/>
                    </a:lnTo>
                    <a:close/>
                    <a:moveTo>
                      <a:pt x="366" y="393"/>
                    </a:moveTo>
                    <a:lnTo>
                      <a:pt x="268" y="393"/>
                    </a:lnTo>
                    <a:lnTo>
                      <a:pt x="268" y="416"/>
                    </a:lnTo>
                    <a:lnTo>
                      <a:pt x="302" y="416"/>
                    </a:lnTo>
                    <a:lnTo>
                      <a:pt x="302" y="529"/>
                    </a:lnTo>
                    <a:lnTo>
                      <a:pt x="329" y="529"/>
                    </a:lnTo>
                    <a:lnTo>
                      <a:pt x="329" y="416"/>
                    </a:lnTo>
                    <a:lnTo>
                      <a:pt x="362" y="416"/>
                    </a:lnTo>
                    <a:lnTo>
                      <a:pt x="366" y="393"/>
                    </a:lnTo>
                    <a:close/>
                    <a:moveTo>
                      <a:pt x="458" y="101"/>
                    </a:moveTo>
                    <a:lnTo>
                      <a:pt x="456" y="88"/>
                    </a:lnTo>
                    <a:lnTo>
                      <a:pt x="451" y="79"/>
                    </a:lnTo>
                    <a:lnTo>
                      <a:pt x="442" y="71"/>
                    </a:lnTo>
                    <a:lnTo>
                      <a:pt x="431" y="66"/>
                    </a:lnTo>
                    <a:lnTo>
                      <a:pt x="437" y="64"/>
                    </a:lnTo>
                    <a:lnTo>
                      <a:pt x="440" y="63"/>
                    </a:lnTo>
                    <a:lnTo>
                      <a:pt x="443" y="59"/>
                    </a:lnTo>
                    <a:lnTo>
                      <a:pt x="446" y="57"/>
                    </a:lnTo>
                    <a:lnTo>
                      <a:pt x="450" y="54"/>
                    </a:lnTo>
                    <a:lnTo>
                      <a:pt x="453" y="46"/>
                    </a:lnTo>
                    <a:lnTo>
                      <a:pt x="453" y="27"/>
                    </a:lnTo>
                    <a:lnTo>
                      <a:pt x="452" y="26"/>
                    </a:lnTo>
                    <a:lnTo>
                      <a:pt x="449" y="19"/>
                    </a:lnTo>
                    <a:lnTo>
                      <a:pt x="433" y="5"/>
                    </a:lnTo>
                    <a:lnTo>
                      <a:pt x="427" y="3"/>
                    </a:lnTo>
                    <a:lnTo>
                      <a:pt x="427" y="89"/>
                    </a:lnTo>
                    <a:lnTo>
                      <a:pt x="427" y="104"/>
                    </a:lnTo>
                    <a:lnTo>
                      <a:pt x="424" y="110"/>
                    </a:lnTo>
                    <a:lnTo>
                      <a:pt x="420" y="113"/>
                    </a:lnTo>
                    <a:lnTo>
                      <a:pt x="417" y="115"/>
                    </a:lnTo>
                    <a:lnTo>
                      <a:pt x="413" y="116"/>
                    </a:lnTo>
                    <a:lnTo>
                      <a:pt x="390" y="116"/>
                    </a:lnTo>
                    <a:lnTo>
                      <a:pt x="390" y="79"/>
                    </a:lnTo>
                    <a:lnTo>
                      <a:pt x="412" y="79"/>
                    </a:lnTo>
                    <a:lnTo>
                      <a:pt x="414" y="80"/>
                    </a:lnTo>
                    <a:lnTo>
                      <a:pt x="423" y="82"/>
                    </a:lnTo>
                    <a:lnTo>
                      <a:pt x="427" y="89"/>
                    </a:lnTo>
                    <a:lnTo>
                      <a:pt x="427" y="3"/>
                    </a:lnTo>
                    <a:lnTo>
                      <a:pt x="425" y="3"/>
                    </a:lnTo>
                    <a:lnTo>
                      <a:pt x="424" y="3"/>
                    </a:lnTo>
                    <a:lnTo>
                      <a:pt x="424" y="36"/>
                    </a:lnTo>
                    <a:lnTo>
                      <a:pt x="424" y="47"/>
                    </a:lnTo>
                    <a:lnTo>
                      <a:pt x="421" y="53"/>
                    </a:lnTo>
                    <a:lnTo>
                      <a:pt x="417" y="55"/>
                    </a:lnTo>
                    <a:lnTo>
                      <a:pt x="415" y="56"/>
                    </a:lnTo>
                    <a:lnTo>
                      <a:pt x="412" y="57"/>
                    </a:lnTo>
                    <a:lnTo>
                      <a:pt x="389" y="57"/>
                    </a:lnTo>
                    <a:lnTo>
                      <a:pt x="389" y="26"/>
                    </a:lnTo>
                    <a:lnTo>
                      <a:pt x="411" y="26"/>
                    </a:lnTo>
                    <a:lnTo>
                      <a:pt x="414" y="27"/>
                    </a:lnTo>
                    <a:lnTo>
                      <a:pt x="416" y="28"/>
                    </a:lnTo>
                    <a:lnTo>
                      <a:pt x="421" y="30"/>
                    </a:lnTo>
                    <a:lnTo>
                      <a:pt x="424" y="36"/>
                    </a:lnTo>
                    <a:lnTo>
                      <a:pt x="424" y="3"/>
                    </a:lnTo>
                    <a:lnTo>
                      <a:pt x="362" y="3"/>
                    </a:lnTo>
                    <a:lnTo>
                      <a:pt x="362" y="138"/>
                    </a:lnTo>
                    <a:lnTo>
                      <a:pt x="412" y="138"/>
                    </a:lnTo>
                    <a:lnTo>
                      <a:pt x="418" y="138"/>
                    </a:lnTo>
                    <a:lnTo>
                      <a:pt x="422" y="138"/>
                    </a:lnTo>
                    <a:lnTo>
                      <a:pt x="438" y="134"/>
                    </a:lnTo>
                    <a:lnTo>
                      <a:pt x="449" y="126"/>
                    </a:lnTo>
                    <a:lnTo>
                      <a:pt x="455" y="116"/>
                    </a:lnTo>
                    <a:lnTo>
                      <a:pt x="456" y="114"/>
                    </a:lnTo>
                    <a:lnTo>
                      <a:pt x="458" y="101"/>
                    </a:lnTo>
                    <a:close/>
                    <a:moveTo>
                      <a:pt x="467" y="519"/>
                    </a:moveTo>
                    <a:lnTo>
                      <a:pt x="461" y="511"/>
                    </a:lnTo>
                    <a:lnTo>
                      <a:pt x="455" y="502"/>
                    </a:lnTo>
                    <a:lnTo>
                      <a:pt x="447" y="508"/>
                    </a:lnTo>
                    <a:lnTo>
                      <a:pt x="440" y="511"/>
                    </a:lnTo>
                    <a:lnTo>
                      <a:pt x="420" y="511"/>
                    </a:lnTo>
                    <a:lnTo>
                      <a:pt x="411" y="505"/>
                    </a:lnTo>
                    <a:lnTo>
                      <a:pt x="401" y="488"/>
                    </a:lnTo>
                    <a:lnTo>
                      <a:pt x="400" y="478"/>
                    </a:lnTo>
                    <a:lnTo>
                      <a:pt x="400" y="443"/>
                    </a:lnTo>
                    <a:lnTo>
                      <a:pt x="402" y="432"/>
                    </a:lnTo>
                    <a:lnTo>
                      <a:pt x="412" y="417"/>
                    </a:lnTo>
                    <a:lnTo>
                      <a:pt x="421" y="412"/>
                    </a:lnTo>
                    <a:lnTo>
                      <a:pt x="438" y="412"/>
                    </a:lnTo>
                    <a:lnTo>
                      <a:pt x="445" y="415"/>
                    </a:lnTo>
                    <a:lnTo>
                      <a:pt x="452" y="420"/>
                    </a:lnTo>
                    <a:lnTo>
                      <a:pt x="457" y="412"/>
                    </a:lnTo>
                    <a:lnTo>
                      <a:pt x="464" y="401"/>
                    </a:lnTo>
                    <a:lnTo>
                      <a:pt x="457" y="395"/>
                    </a:lnTo>
                    <a:lnTo>
                      <a:pt x="443" y="391"/>
                    </a:lnTo>
                    <a:lnTo>
                      <a:pt x="430" y="391"/>
                    </a:lnTo>
                    <a:lnTo>
                      <a:pt x="414" y="393"/>
                    </a:lnTo>
                    <a:lnTo>
                      <a:pt x="400" y="399"/>
                    </a:lnTo>
                    <a:lnTo>
                      <a:pt x="388" y="409"/>
                    </a:lnTo>
                    <a:lnTo>
                      <a:pt x="378" y="422"/>
                    </a:lnTo>
                    <a:lnTo>
                      <a:pt x="374" y="431"/>
                    </a:lnTo>
                    <a:lnTo>
                      <a:pt x="371" y="441"/>
                    </a:lnTo>
                    <a:lnTo>
                      <a:pt x="369" y="452"/>
                    </a:lnTo>
                    <a:lnTo>
                      <a:pt x="369" y="464"/>
                    </a:lnTo>
                    <a:lnTo>
                      <a:pt x="370" y="478"/>
                    </a:lnTo>
                    <a:lnTo>
                      <a:pt x="373" y="491"/>
                    </a:lnTo>
                    <a:lnTo>
                      <a:pt x="378" y="503"/>
                    </a:lnTo>
                    <a:lnTo>
                      <a:pt x="385" y="513"/>
                    </a:lnTo>
                    <a:lnTo>
                      <a:pt x="394" y="521"/>
                    </a:lnTo>
                    <a:lnTo>
                      <a:pt x="405" y="527"/>
                    </a:lnTo>
                    <a:lnTo>
                      <a:pt x="416" y="530"/>
                    </a:lnTo>
                    <a:lnTo>
                      <a:pt x="430" y="532"/>
                    </a:lnTo>
                    <a:lnTo>
                      <a:pt x="445" y="532"/>
                    </a:lnTo>
                    <a:lnTo>
                      <a:pt x="457" y="528"/>
                    </a:lnTo>
                    <a:lnTo>
                      <a:pt x="467" y="519"/>
                    </a:lnTo>
                    <a:close/>
                    <a:moveTo>
                      <a:pt x="486" y="265"/>
                    </a:moveTo>
                    <a:lnTo>
                      <a:pt x="482" y="237"/>
                    </a:lnTo>
                    <a:lnTo>
                      <a:pt x="471" y="217"/>
                    </a:lnTo>
                    <a:lnTo>
                      <a:pt x="470" y="215"/>
                    </a:lnTo>
                    <a:lnTo>
                      <a:pt x="454" y="203"/>
                    </a:lnTo>
                    <a:lnTo>
                      <a:pt x="454" y="252"/>
                    </a:lnTo>
                    <a:lnTo>
                      <a:pt x="454" y="266"/>
                    </a:lnTo>
                    <a:lnTo>
                      <a:pt x="453" y="288"/>
                    </a:lnTo>
                    <a:lnTo>
                      <a:pt x="448" y="304"/>
                    </a:lnTo>
                    <a:lnTo>
                      <a:pt x="439" y="312"/>
                    </a:lnTo>
                    <a:lnTo>
                      <a:pt x="427" y="315"/>
                    </a:lnTo>
                    <a:lnTo>
                      <a:pt x="421" y="315"/>
                    </a:lnTo>
                    <a:lnTo>
                      <a:pt x="415" y="314"/>
                    </a:lnTo>
                    <a:lnTo>
                      <a:pt x="411" y="310"/>
                    </a:lnTo>
                    <a:lnTo>
                      <a:pt x="406" y="304"/>
                    </a:lnTo>
                    <a:lnTo>
                      <a:pt x="402" y="295"/>
                    </a:lnTo>
                    <a:lnTo>
                      <a:pt x="400" y="282"/>
                    </a:lnTo>
                    <a:lnTo>
                      <a:pt x="399" y="266"/>
                    </a:lnTo>
                    <a:lnTo>
                      <a:pt x="399" y="250"/>
                    </a:lnTo>
                    <a:lnTo>
                      <a:pt x="401" y="238"/>
                    </a:lnTo>
                    <a:lnTo>
                      <a:pt x="407" y="228"/>
                    </a:lnTo>
                    <a:lnTo>
                      <a:pt x="410" y="222"/>
                    </a:lnTo>
                    <a:lnTo>
                      <a:pt x="418" y="217"/>
                    </a:lnTo>
                    <a:lnTo>
                      <a:pt x="441" y="217"/>
                    </a:lnTo>
                    <a:lnTo>
                      <a:pt x="449" y="228"/>
                    </a:lnTo>
                    <a:lnTo>
                      <a:pt x="453" y="242"/>
                    </a:lnTo>
                    <a:lnTo>
                      <a:pt x="454" y="252"/>
                    </a:lnTo>
                    <a:lnTo>
                      <a:pt x="454" y="203"/>
                    </a:lnTo>
                    <a:lnTo>
                      <a:pt x="452" y="201"/>
                    </a:lnTo>
                    <a:lnTo>
                      <a:pt x="427" y="196"/>
                    </a:lnTo>
                    <a:lnTo>
                      <a:pt x="417" y="196"/>
                    </a:lnTo>
                    <a:lnTo>
                      <a:pt x="407" y="199"/>
                    </a:lnTo>
                    <a:lnTo>
                      <a:pt x="399" y="203"/>
                    </a:lnTo>
                    <a:lnTo>
                      <a:pt x="386" y="213"/>
                    </a:lnTo>
                    <a:lnTo>
                      <a:pt x="376" y="228"/>
                    </a:lnTo>
                    <a:lnTo>
                      <a:pt x="370" y="246"/>
                    </a:lnTo>
                    <a:lnTo>
                      <a:pt x="368" y="266"/>
                    </a:lnTo>
                    <a:lnTo>
                      <a:pt x="369" y="281"/>
                    </a:lnTo>
                    <a:lnTo>
                      <a:pt x="372" y="294"/>
                    </a:lnTo>
                    <a:lnTo>
                      <a:pt x="377" y="306"/>
                    </a:lnTo>
                    <a:lnTo>
                      <a:pt x="384" y="317"/>
                    </a:lnTo>
                    <a:lnTo>
                      <a:pt x="392" y="326"/>
                    </a:lnTo>
                    <a:lnTo>
                      <a:pt x="402" y="331"/>
                    </a:lnTo>
                    <a:lnTo>
                      <a:pt x="414" y="335"/>
                    </a:lnTo>
                    <a:lnTo>
                      <a:pt x="428" y="336"/>
                    </a:lnTo>
                    <a:lnTo>
                      <a:pt x="440" y="336"/>
                    </a:lnTo>
                    <a:lnTo>
                      <a:pt x="447" y="334"/>
                    </a:lnTo>
                    <a:lnTo>
                      <a:pt x="455" y="330"/>
                    </a:lnTo>
                    <a:lnTo>
                      <a:pt x="468" y="319"/>
                    </a:lnTo>
                    <a:lnTo>
                      <a:pt x="471" y="315"/>
                    </a:lnTo>
                    <a:lnTo>
                      <a:pt x="478" y="305"/>
                    </a:lnTo>
                    <a:lnTo>
                      <a:pt x="484" y="287"/>
                    </a:lnTo>
                    <a:lnTo>
                      <a:pt x="486" y="265"/>
                    </a:lnTo>
                    <a:close/>
                    <a:moveTo>
                      <a:pt x="577" y="393"/>
                    </a:moveTo>
                    <a:lnTo>
                      <a:pt x="549" y="393"/>
                    </a:lnTo>
                    <a:lnTo>
                      <a:pt x="549" y="446"/>
                    </a:lnTo>
                    <a:lnTo>
                      <a:pt x="510" y="446"/>
                    </a:lnTo>
                    <a:lnTo>
                      <a:pt x="510" y="393"/>
                    </a:lnTo>
                    <a:lnTo>
                      <a:pt x="483" y="393"/>
                    </a:lnTo>
                    <a:lnTo>
                      <a:pt x="483" y="529"/>
                    </a:lnTo>
                    <a:lnTo>
                      <a:pt x="510" y="529"/>
                    </a:lnTo>
                    <a:lnTo>
                      <a:pt x="510" y="469"/>
                    </a:lnTo>
                    <a:lnTo>
                      <a:pt x="549" y="469"/>
                    </a:lnTo>
                    <a:lnTo>
                      <a:pt x="549" y="529"/>
                    </a:lnTo>
                    <a:lnTo>
                      <a:pt x="577" y="529"/>
                    </a:lnTo>
                    <a:lnTo>
                      <a:pt x="577" y="469"/>
                    </a:lnTo>
                    <a:lnTo>
                      <a:pt x="577" y="446"/>
                    </a:lnTo>
                    <a:lnTo>
                      <a:pt x="577" y="393"/>
                    </a:lnTo>
                    <a:close/>
                    <a:moveTo>
                      <a:pt x="580" y="138"/>
                    </a:moveTo>
                    <a:lnTo>
                      <a:pt x="570" y="106"/>
                    </a:lnTo>
                    <a:lnTo>
                      <a:pt x="563" y="84"/>
                    </a:lnTo>
                    <a:lnTo>
                      <a:pt x="546" y="32"/>
                    </a:lnTo>
                    <a:lnTo>
                      <a:pt x="537" y="2"/>
                    </a:lnTo>
                    <a:lnTo>
                      <a:pt x="534" y="2"/>
                    </a:lnTo>
                    <a:lnTo>
                      <a:pt x="534" y="84"/>
                    </a:lnTo>
                    <a:lnTo>
                      <a:pt x="508" y="84"/>
                    </a:lnTo>
                    <a:lnTo>
                      <a:pt x="511" y="75"/>
                    </a:lnTo>
                    <a:lnTo>
                      <a:pt x="512" y="68"/>
                    </a:lnTo>
                    <a:lnTo>
                      <a:pt x="515" y="58"/>
                    </a:lnTo>
                    <a:lnTo>
                      <a:pt x="517" y="48"/>
                    </a:lnTo>
                    <a:lnTo>
                      <a:pt x="521" y="32"/>
                    </a:lnTo>
                    <a:lnTo>
                      <a:pt x="525" y="50"/>
                    </a:lnTo>
                    <a:lnTo>
                      <a:pt x="530" y="69"/>
                    </a:lnTo>
                    <a:lnTo>
                      <a:pt x="534" y="84"/>
                    </a:lnTo>
                    <a:lnTo>
                      <a:pt x="534" y="2"/>
                    </a:lnTo>
                    <a:lnTo>
                      <a:pt x="507" y="2"/>
                    </a:lnTo>
                    <a:lnTo>
                      <a:pt x="463" y="138"/>
                    </a:lnTo>
                    <a:lnTo>
                      <a:pt x="491" y="138"/>
                    </a:lnTo>
                    <a:lnTo>
                      <a:pt x="501" y="106"/>
                    </a:lnTo>
                    <a:lnTo>
                      <a:pt x="541" y="106"/>
                    </a:lnTo>
                    <a:lnTo>
                      <a:pt x="550" y="138"/>
                    </a:lnTo>
                    <a:lnTo>
                      <a:pt x="580" y="138"/>
                    </a:lnTo>
                    <a:close/>
                    <a:moveTo>
                      <a:pt x="595" y="291"/>
                    </a:moveTo>
                    <a:lnTo>
                      <a:pt x="593" y="277"/>
                    </a:lnTo>
                    <a:lnTo>
                      <a:pt x="587" y="266"/>
                    </a:lnTo>
                    <a:lnTo>
                      <a:pt x="576" y="257"/>
                    </a:lnTo>
                    <a:lnTo>
                      <a:pt x="561" y="251"/>
                    </a:lnTo>
                    <a:lnTo>
                      <a:pt x="533" y="243"/>
                    </a:lnTo>
                    <a:lnTo>
                      <a:pt x="530" y="239"/>
                    </a:lnTo>
                    <a:lnTo>
                      <a:pt x="530" y="223"/>
                    </a:lnTo>
                    <a:lnTo>
                      <a:pt x="537" y="217"/>
                    </a:lnTo>
                    <a:lnTo>
                      <a:pt x="559" y="217"/>
                    </a:lnTo>
                    <a:lnTo>
                      <a:pt x="568" y="220"/>
                    </a:lnTo>
                    <a:lnTo>
                      <a:pt x="580" y="227"/>
                    </a:lnTo>
                    <a:lnTo>
                      <a:pt x="587" y="217"/>
                    </a:lnTo>
                    <a:lnTo>
                      <a:pt x="593" y="208"/>
                    </a:lnTo>
                    <a:lnTo>
                      <a:pt x="583" y="202"/>
                    </a:lnTo>
                    <a:lnTo>
                      <a:pt x="572" y="198"/>
                    </a:lnTo>
                    <a:lnTo>
                      <a:pt x="560" y="195"/>
                    </a:lnTo>
                    <a:lnTo>
                      <a:pt x="548" y="194"/>
                    </a:lnTo>
                    <a:lnTo>
                      <a:pt x="528" y="197"/>
                    </a:lnTo>
                    <a:lnTo>
                      <a:pt x="513" y="206"/>
                    </a:lnTo>
                    <a:lnTo>
                      <a:pt x="503" y="219"/>
                    </a:lnTo>
                    <a:lnTo>
                      <a:pt x="499" y="236"/>
                    </a:lnTo>
                    <a:lnTo>
                      <a:pt x="499" y="244"/>
                    </a:lnTo>
                    <a:lnTo>
                      <a:pt x="501" y="251"/>
                    </a:lnTo>
                    <a:lnTo>
                      <a:pt x="505" y="257"/>
                    </a:lnTo>
                    <a:lnTo>
                      <a:pt x="510" y="265"/>
                    </a:lnTo>
                    <a:lnTo>
                      <a:pt x="518" y="270"/>
                    </a:lnTo>
                    <a:lnTo>
                      <a:pt x="559" y="281"/>
                    </a:lnTo>
                    <a:lnTo>
                      <a:pt x="564" y="287"/>
                    </a:lnTo>
                    <a:lnTo>
                      <a:pt x="564" y="308"/>
                    </a:lnTo>
                    <a:lnTo>
                      <a:pt x="556" y="314"/>
                    </a:lnTo>
                    <a:lnTo>
                      <a:pt x="527" y="314"/>
                    </a:lnTo>
                    <a:lnTo>
                      <a:pt x="516" y="310"/>
                    </a:lnTo>
                    <a:lnTo>
                      <a:pt x="503" y="303"/>
                    </a:lnTo>
                    <a:lnTo>
                      <a:pt x="493" y="324"/>
                    </a:lnTo>
                    <a:lnTo>
                      <a:pt x="504" y="330"/>
                    </a:lnTo>
                    <a:lnTo>
                      <a:pt x="516" y="334"/>
                    </a:lnTo>
                    <a:lnTo>
                      <a:pt x="528" y="336"/>
                    </a:lnTo>
                    <a:lnTo>
                      <a:pt x="539" y="337"/>
                    </a:lnTo>
                    <a:lnTo>
                      <a:pt x="562" y="334"/>
                    </a:lnTo>
                    <a:lnTo>
                      <a:pt x="580" y="324"/>
                    </a:lnTo>
                    <a:lnTo>
                      <a:pt x="588" y="314"/>
                    </a:lnTo>
                    <a:lnTo>
                      <a:pt x="591" y="310"/>
                    </a:lnTo>
                    <a:lnTo>
                      <a:pt x="595" y="291"/>
                    </a:lnTo>
                    <a:close/>
                    <a:moveTo>
                      <a:pt x="670" y="116"/>
                    </a:moveTo>
                    <a:lnTo>
                      <a:pt x="622" y="116"/>
                    </a:lnTo>
                    <a:lnTo>
                      <a:pt x="622" y="3"/>
                    </a:lnTo>
                    <a:lnTo>
                      <a:pt x="594" y="3"/>
                    </a:lnTo>
                    <a:lnTo>
                      <a:pt x="594" y="138"/>
                    </a:lnTo>
                    <a:lnTo>
                      <a:pt x="666" y="138"/>
                    </a:lnTo>
                    <a:lnTo>
                      <a:pt x="670" y="116"/>
                    </a:lnTo>
                    <a:close/>
                    <a:moveTo>
                      <a:pt x="710" y="240"/>
                    </a:moveTo>
                    <a:lnTo>
                      <a:pt x="709" y="229"/>
                    </a:lnTo>
                    <a:lnTo>
                      <a:pt x="705" y="220"/>
                    </a:lnTo>
                    <a:lnTo>
                      <a:pt x="705" y="219"/>
                    </a:lnTo>
                    <a:lnTo>
                      <a:pt x="699" y="211"/>
                    </a:lnTo>
                    <a:lnTo>
                      <a:pt x="690" y="205"/>
                    </a:lnTo>
                    <a:lnTo>
                      <a:pt x="683" y="200"/>
                    </a:lnTo>
                    <a:lnTo>
                      <a:pt x="680" y="200"/>
                    </a:lnTo>
                    <a:lnTo>
                      <a:pt x="680" y="228"/>
                    </a:lnTo>
                    <a:lnTo>
                      <a:pt x="680" y="247"/>
                    </a:lnTo>
                    <a:lnTo>
                      <a:pt x="679" y="251"/>
                    </a:lnTo>
                    <a:lnTo>
                      <a:pt x="677" y="255"/>
                    </a:lnTo>
                    <a:lnTo>
                      <a:pt x="673" y="260"/>
                    </a:lnTo>
                    <a:lnTo>
                      <a:pt x="670" y="262"/>
                    </a:lnTo>
                    <a:lnTo>
                      <a:pt x="644" y="262"/>
                    </a:lnTo>
                    <a:lnTo>
                      <a:pt x="644" y="220"/>
                    </a:lnTo>
                    <a:lnTo>
                      <a:pt x="673" y="220"/>
                    </a:lnTo>
                    <a:lnTo>
                      <a:pt x="680" y="228"/>
                    </a:lnTo>
                    <a:lnTo>
                      <a:pt x="680" y="200"/>
                    </a:lnTo>
                    <a:lnTo>
                      <a:pt x="676" y="198"/>
                    </a:lnTo>
                    <a:lnTo>
                      <a:pt x="617" y="198"/>
                    </a:lnTo>
                    <a:lnTo>
                      <a:pt x="617" y="334"/>
                    </a:lnTo>
                    <a:lnTo>
                      <a:pt x="644" y="334"/>
                    </a:lnTo>
                    <a:lnTo>
                      <a:pt x="644" y="284"/>
                    </a:lnTo>
                    <a:lnTo>
                      <a:pt x="674" y="284"/>
                    </a:lnTo>
                    <a:lnTo>
                      <a:pt x="680" y="282"/>
                    </a:lnTo>
                    <a:lnTo>
                      <a:pt x="687" y="279"/>
                    </a:lnTo>
                    <a:lnTo>
                      <a:pt x="696" y="273"/>
                    </a:lnTo>
                    <a:lnTo>
                      <a:pt x="704" y="264"/>
                    </a:lnTo>
                    <a:lnTo>
                      <a:pt x="705" y="262"/>
                    </a:lnTo>
                    <a:lnTo>
                      <a:pt x="708" y="253"/>
                    </a:lnTo>
                    <a:lnTo>
                      <a:pt x="710" y="240"/>
                    </a:lnTo>
                    <a:close/>
                    <a:moveTo>
                      <a:pt x="820" y="198"/>
                    </a:moveTo>
                    <a:lnTo>
                      <a:pt x="793" y="198"/>
                    </a:lnTo>
                    <a:lnTo>
                      <a:pt x="793" y="251"/>
                    </a:lnTo>
                    <a:lnTo>
                      <a:pt x="754" y="251"/>
                    </a:lnTo>
                    <a:lnTo>
                      <a:pt x="754" y="198"/>
                    </a:lnTo>
                    <a:lnTo>
                      <a:pt x="726" y="198"/>
                    </a:lnTo>
                    <a:lnTo>
                      <a:pt x="726" y="334"/>
                    </a:lnTo>
                    <a:lnTo>
                      <a:pt x="754" y="334"/>
                    </a:lnTo>
                    <a:lnTo>
                      <a:pt x="754" y="273"/>
                    </a:lnTo>
                    <a:lnTo>
                      <a:pt x="793" y="273"/>
                    </a:lnTo>
                    <a:lnTo>
                      <a:pt x="793" y="334"/>
                    </a:lnTo>
                    <a:lnTo>
                      <a:pt x="820" y="334"/>
                    </a:lnTo>
                    <a:lnTo>
                      <a:pt x="820" y="273"/>
                    </a:lnTo>
                    <a:lnTo>
                      <a:pt x="820" y="251"/>
                    </a:lnTo>
                    <a:lnTo>
                      <a:pt x="820" y="198"/>
                    </a:lnTo>
                    <a:close/>
                    <a:moveTo>
                      <a:pt x="929" y="310"/>
                    </a:moveTo>
                    <a:lnTo>
                      <a:pt x="877" y="310"/>
                    </a:lnTo>
                    <a:lnTo>
                      <a:pt x="877" y="274"/>
                    </a:lnTo>
                    <a:lnTo>
                      <a:pt x="916" y="274"/>
                    </a:lnTo>
                    <a:lnTo>
                      <a:pt x="916" y="252"/>
                    </a:lnTo>
                    <a:lnTo>
                      <a:pt x="877" y="252"/>
                    </a:lnTo>
                    <a:lnTo>
                      <a:pt x="877" y="220"/>
                    </a:lnTo>
                    <a:lnTo>
                      <a:pt x="923" y="220"/>
                    </a:lnTo>
                    <a:lnTo>
                      <a:pt x="927" y="198"/>
                    </a:lnTo>
                    <a:lnTo>
                      <a:pt x="850" y="198"/>
                    </a:lnTo>
                    <a:lnTo>
                      <a:pt x="850" y="334"/>
                    </a:lnTo>
                    <a:lnTo>
                      <a:pt x="929" y="334"/>
                    </a:lnTo>
                    <a:lnTo>
                      <a:pt x="929" y="310"/>
                    </a:lnTo>
                    <a:close/>
                    <a:moveTo>
                      <a:pt x="1049" y="334"/>
                    </a:moveTo>
                    <a:lnTo>
                      <a:pt x="1045" y="327"/>
                    </a:lnTo>
                    <a:lnTo>
                      <a:pt x="1035" y="311"/>
                    </a:lnTo>
                    <a:lnTo>
                      <a:pt x="1025" y="293"/>
                    </a:lnTo>
                    <a:lnTo>
                      <a:pt x="1016" y="281"/>
                    </a:lnTo>
                    <a:lnTo>
                      <a:pt x="1014" y="279"/>
                    </a:lnTo>
                    <a:lnTo>
                      <a:pt x="1013" y="278"/>
                    </a:lnTo>
                    <a:lnTo>
                      <a:pt x="1013" y="277"/>
                    </a:lnTo>
                    <a:lnTo>
                      <a:pt x="1010" y="275"/>
                    </a:lnTo>
                    <a:lnTo>
                      <a:pt x="1022" y="272"/>
                    </a:lnTo>
                    <a:lnTo>
                      <a:pt x="1032" y="264"/>
                    </a:lnTo>
                    <a:lnTo>
                      <a:pt x="1036" y="257"/>
                    </a:lnTo>
                    <a:lnTo>
                      <a:pt x="1038" y="252"/>
                    </a:lnTo>
                    <a:lnTo>
                      <a:pt x="1041" y="238"/>
                    </a:lnTo>
                    <a:lnTo>
                      <a:pt x="1038" y="222"/>
                    </a:lnTo>
                    <a:lnTo>
                      <a:pt x="1037" y="220"/>
                    </a:lnTo>
                    <a:lnTo>
                      <a:pt x="1030" y="209"/>
                    </a:lnTo>
                    <a:lnTo>
                      <a:pt x="1017" y="201"/>
                    </a:lnTo>
                    <a:lnTo>
                      <a:pt x="1012" y="200"/>
                    </a:lnTo>
                    <a:lnTo>
                      <a:pt x="1012" y="230"/>
                    </a:lnTo>
                    <a:lnTo>
                      <a:pt x="1012" y="244"/>
                    </a:lnTo>
                    <a:lnTo>
                      <a:pt x="1010" y="249"/>
                    </a:lnTo>
                    <a:lnTo>
                      <a:pt x="1007" y="252"/>
                    </a:lnTo>
                    <a:lnTo>
                      <a:pt x="1003" y="255"/>
                    </a:lnTo>
                    <a:lnTo>
                      <a:pt x="998" y="257"/>
                    </a:lnTo>
                    <a:lnTo>
                      <a:pt x="977" y="257"/>
                    </a:lnTo>
                    <a:lnTo>
                      <a:pt x="977" y="220"/>
                    </a:lnTo>
                    <a:lnTo>
                      <a:pt x="993" y="220"/>
                    </a:lnTo>
                    <a:lnTo>
                      <a:pt x="999" y="221"/>
                    </a:lnTo>
                    <a:lnTo>
                      <a:pt x="1002" y="222"/>
                    </a:lnTo>
                    <a:lnTo>
                      <a:pt x="1009" y="224"/>
                    </a:lnTo>
                    <a:lnTo>
                      <a:pt x="1012" y="230"/>
                    </a:lnTo>
                    <a:lnTo>
                      <a:pt x="1012" y="200"/>
                    </a:lnTo>
                    <a:lnTo>
                      <a:pt x="1001" y="198"/>
                    </a:lnTo>
                    <a:lnTo>
                      <a:pt x="950" y="198"/>
                    </a:lnTo>
                    <a:lnTo>
                      <a:pt x="950" y="334"/>
                    </a:lnTo>
                    <a:lnTo>
                      <a:pt x="977" y="334"/>
                    </a:lnTo>
                    <a:lnTo>
                      <a:pt x="977" y="277"/>
                    </a:lnTo>
                    <a:lnTo>
                      <a:pt x="979" y="277"/>
                    </a:lnTo>
                    <a:lnTo>
                      <a:pt x="980" y="278"/>
                    </a:lnTo>
                    <a:lnTo>
                      <a:pt x="981" y="278"/>
                    </a:lnTo>
                    <a:lnTo>
                      <a:pt x="985" y="281"/>
                    </a:lnTo>
                    <a:lnTo>
                      <a:pt x="989" y="287"/>
                    </a:lnTo>
                    <a:lnTo>
                      <a:pt x="995" y="296"/>
                    </a:lnTo>
                    <a:lnTo>
                      <a:pt x="1004" y="312"/>
                    </a:lnTo>
                    <a:lnTo>
                      <a:pt x="1009" y="321"/>
                    </a:lnTo>
                    <a:lnTo>
                      <a:pt x="1017" y="334"/>
                    </a:lnTo>
                    <a:lnTo>
                      <a:pt x="1049" y="334"/>
                    </a:lnTo>
                    <a:close/>
                    <a:moveTo>
                      <a:pt x="1145" y="310"/>
                    </a:moveTo>
                    <a:lnTo>
                      <a:pt x="1093" y="310"/>
                    </a:lnTo>
                    <a:lnTo>
                      <a:pt x="1093" y="274"/>
                    </a:lnTo>
                    <a:lnTo>
                      <a:pt x="1132" y="274"/>
                    </a:lnTo>
                    <a:lnTo>
                      <a:pt x="1132" y="252"/>
                    </a:lnTo>
                    <a:lnTo>
                      <a:pt x="1093" y="252"/>
                    </a:lnTo>
                    <a:lnTo>
                      <a:pt x="1093" y="220"/>
                    </a:lnTo>
                    <a:lnTo>
                      <a:pt x="1139" y="220"/>
                    </a:lnTo>
                    <a:lnTo>
                      <a:pt x="1143" y="198"/>
                    </a:lnTo>
                    <a:lnTo>
                      <a:pt x="1066" y="198"/>
                    </a:lnTo>
                    <a:lnTo>
                      <a:pt x="1066" y="334"/>
                    </a:lnTo>
                    <a:lnTo>
                      <a:pt x="1145" y="334"/>
                    </a:lnTo>
                    <a:lnTo>
                      <a:pt x="1145" y="310"/>
                    </a:lnTo>
                    <a:close/>
                  </a:path>
                </a:pathLst>
              </a:custGeom>
              <a:solidFill>
                <a:srgbClr val="00739A"/>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GB"/>
              </a:p>
            </p:txBody>
          </p:sp>
          <p:pic>
            <p:nvPicPr>
              <p:cNvPr id="63" name="docshape10">
                <a:extLst>
                  <a:ext uri="{FF2B5EF4-FFF2-40B4-BE49-F238E27FC236}">
                    <a16:creationId xmlns:a16="http://schemas.microsoft.com/office/drawing/2014/main" id="{4F7C6258-F1B1-065D-6CF5-1B1ED208B02C}"/>
                  </a:ext>
                </a:extLst>
              </p:cNvPr>
              <p:cNvPicPr>
                <a:picLocks noChangeAspect="1" noEditPoints="1" noChangeArrowheads="1" noChangeShapeType="1" noCrop="1"/>
              </p:cNvPicPr>
              <p:nvPr/>
            </p:nvPicPr>
            <p:blipFill>
              <a:blip r:embed="rId6">
                <a:extLst>
                  <a:ext uri="{28A0092B-C50C-407E-A947-70E740481C1C}">
                    <a14:useLocalDpi xmlns:a14="http://schemas.microsoft.com/office/drawing/2010/main" val="0"/>
                  </a:ext>
                </a:extLst>
              </a:blip>
              <a:srcRect/>
              <a:stretch>
                <a:fillRect/>
              </a:stretch>
            </p:blipFill>
            <p:spPr bwMode="auto">
              <a:xfrm>
                <a:off x="3726403" y="4704141"/>
                <a:ext cx="548005"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7" name="docshape11">
              <a:extLst>
                <a:ext uri="{FF2B5EF4-FFF2-40B4-BE49-F238E27FC236}">
                  <a16:creationId xmlns:a16="http://schemas.microsoft.com/office/drawing/2014/main" id="{8E85ABAE-A4D1-6C8C-03E9-F2F3711CB4CF}"/>
                </a:ext>
              </a:extLst>
            </p:cNvPr>
            <p:cNvPicPr>
              <a:picLocks noChangeAspect="1" noEditPoints="1" noChangeArrowheads="1" noChangeShapeType="1" noCrop="1"/>
            </p:cNvPicPr>
            <p:nvPr/>
          </p:nvPicPr>
          <p:blipFill>
            <a:blip r:embed="rId7">
              <a:extLst>
                <a:ext uri="{28A0092B-C50C-407E-A947-70E740481C1C}">
                  <a14:useLocalDpi xmlns:a14="http://schemas.microsoft.com/office/drawing/2010/main" val="0"/>
                </a:ext>
              </a:extLst>
            </a:blip>
            <a:srcRect/>
            <a:stretch>
              <a:fillRect/>
            </a:stretch>
          </p:blipFill>
          <p:spPr bwMode="auto">
            <a:xfrm>
              <a:off x="5528849" y="5858948"/>
              <a:ext cx="1080135" cy="870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 name="docshape12">
              <a:extLst>
                <a:ext uri="{FF2B5EF4-FFF2-40B4-BE49-F238E27FC236}">
                  <a16:creationId xmlns:a16="http://schemas.microsoft.com/office/drawing/2014/main" id="{3900BC5D-B8DD-B8A8-7C87-798A26807A09}"/>
                </a:ext>
              </a:extLst>
            </p:cNvPr>
            <p:cNvPicPr>
              <a:picLocks noChangeAspect="1" noEditPoints="1" noChangeArrowheads="1" noChangeShapeType="1" noCrop="1"/>
            </p:cNvPicPr>
            <p:nvPr/>
          </p:nvPicPr>
          <p:blipFill>
            <a:blip r:embed="rId8">
              <a:extLst>
                <a:ext uri="{28A0092B-C50C-407E-A947-70E740481C1C}">
                  <a14:useLocalDpi xmlns:a14="http://schemas.microsoft.com/office/drawing/2010/main" val="0"/>
                </a:ext>
              </a:extLst>
            </a:blip>
            <a:srcRect/>
            <a:stretch>
              <a:fillRect/>
            </a:stretch>
          </p:blipFill>
          <p:spPr bwMode="auto">
            <a:xfrm>
              <a:off x="7132917" y="5910935"/>
              <a:ext cx="1080135" cy="720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 name="docshape13">
              <a:extLst>
                <a:ext uri="{FF2B5EF4-FFF2-40B4-BE49-F238E27FC236}">
                  <a16:creationId xmlns:a16="http://schemas.microsoft.com/office/drawing/2014/main" id="{8173F0EB-FA4B-D2EF-1AE9-87CD6757B014}"/>
                </a:ext>
              </a:extLst>
            </p:cNvPr>
            <p:cNvPicPr>
              <a:picLocks noChangeAspect="1" noEditPoints="1" noChangeArrowheads="1" noChangeShapeType="1" noCrop="1"/>
            </p:cNvPicPr>
            <p:nvPr/>
          </p:nvPicPr>
          <p:blipFill>
            <a:blip r:embed="rId9">
              <a:extLst>
                <a:ext uri="{28A0092B-C50C-407E-A947-70E740481C1C}">
                  <a14:useLocalDpi xmlns:a14="http://schemas.microsoft.com/office/drawing/2010/main" val="0"/>
                </a:ext>
              </a:extLst>
            </a:blip>
            <a:srcRect/>
            <a:stretch>
              <a:fillRect/>
            </a:stretch>
          </p:blipFill>
          <p:spPr bwMode="auto">
            <a:xfrm>
              <a:off x="3348606" y="6035187"/>
              <a:ext cx="1659105" cy="492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 name="docshape14">
              <a:extLst>
                <a:ext uri="{FF2B5EF4-FFF2-40B4-BE49-F238E27FC236}">
                  <a16:creationId xmlns:a16="http://schemas.microsoft.com/office/drawing/2014/main" id="{46E3C165-BFDE-07DF-286E-F7D763BE85ED}"/>
                </a:ext>
              </a:extLst>
            </p:cNvPr>
            <p:cNvPicPr>
              <a:picLocks noChangeAspect="1" noEditPoints="1" noChangeArrowheads="1" noChangeShapeType="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1715981" y="5934196"/>
              <a:ext cx="1080135" cy="720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 name="docshape15">
              <a:extLst>
                <a:ext uri="{FF2B5EF4-FFF2-40B4-BE49-F238E27FC236}">
                  <a16:creationId xmlns:a16="http://schemas.microsoft.com/office/drawing/2014/main" id="{4D4396B9-C9C7-D61A-DCE7-3C8D41783BBB}"/>
                </a:ext>
              </a:extLst>
            </p:cNvPr>
            <p:cNvPicPr>
              <a:picLocks noChangeAspect="1" noEditPoints="1" noChangeArrowheads="1" noChangeShapeType="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9151905" y="5929051"/>
              <a:ext cx="693878" cy="777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TextBox 2">
            <a:extLst>
              <a:ext uri="{FF2B5EF4-FFF2-40B4-BE49-F238E27FC236}">
                <a16:creationId xmlns:a16="http://schemas.microsoft.com/office/drawing/2014/main" id="{3DBE20E3-9223-1AA4-B539-5C5876D2E5A5}"/>
              </a:ext>
            </a:extLst>
          </p:cNvPr>
          <p:cNvSpPr txBox="1"/>
          <p:nvPr/>
        </p:nvSpPr>
        <p:spPr>
          <a:xfrm>
            <a:off x="2678951" y="651316"/>
            <a:ext cx="9219717" cy="5555367"/>
          </a:xfrm>
          <a:prstGeom prst="rect">
            <a:avLst/>
          </a:prstGeom>
          <a:noFill/>
        </p:spPr>
        <p:txBody>
          <a:bodyPr wrap="square">
            <a:spAutoFit/>
          </a:bodyPr>
          <a:lstStyle/>
          <a:p>
            <a:r>
              <a:rPr lang="x-none" sz="2000" dirty="0">
                <a:solidFill>
                  <a:srgbClr val="002060"/>
                </a:solidFill>
                <a:latin typeface="Arial" panose="020B0604020202020204" pitchFamily="34" charset="0"/>
                <a:cs typeface="Arial" panose="020B0604020202020204" pitchFamily="34" charset="0"/>
              </a:rPr>
              <a:t>25 years of quality assurance work (WCCOS) in the laboratory (e.g. JOSIE) and in the field (e.g. BESOS) have clearly demonstrated </a:t>
            </a:r>
            <a:r>
              <a:rPr lang="x-none" sz="2000" i="1" dirty="0">
                <a:solidFill>
                  <a:srgbClr val="002060"/>
                </a:solidFill>
                <a:latin typeface="Arial" panose="020B0604020202020204" pitchFamily="34" charset="0"/>
                <a:cs typeface="Arial" panose="020B0604020202020204" pitchFamily="34" charset="0"/>
              </a:rPr>
              <a:t>(See also Webinar No.1, Part 1) that:</a:t>
            </a:r>
          </a:p>
          <a:p>
            <a:pPr marL="800100" lvl="1" indent="-342900">
              <a:spcBef>
                <a:spcPts val="600"/>
              </a:spcBef>
              <a:spcAft>
                <a:spcPts val="600"/>
              </a:spcAft>
              <a:buFont typeface="Wingdings" pitchFamily="2" charset="2"/>
              <a:buChar char="q"/>
            </a:pPr>
            <a:r>
              <a:rPr lang="x-none" sz="2000" dirty="0">
                <a:solidFill>
                  <a:srgbClr val="002060"/>
                </a:solidFill>
                <a:latin typeface="Arial" panose="020B0604020202020204" pitchFamily="34" charset="0"/>
                <a:cs typeface="Arial" panose="020B0604020202020204" pitchFamily="34" charset="0"/>
              </a:rPr>
              <a:t>Small changes of the ECC-instrument by the manufacturers or operating procedures at the sounding station can easily introduce artefacts of 5-15 % or even higher</a:t>
            </a:r>
          </a:p>
          <a:p>
            <a:pPr marL="800100" lvl="1" indent="-342900">
              <a:spcBef>
                <a:spcPts val="600"/>
              </a:spcBef>
              <a:spcAft>
                <a:spcPts val="600"/>
              </a:spcAft>
              <a:buFont typeface="Wingdings" pitchFamily="2" charset="2"/>
              <a:buChar char="q"/>
            </a:pPr>
            <a:r>
              <a:rPr lang="x-none" sz="2000" dirty="0">
                <a:solidFill>
                  <a:srgbClr val="002060"/>
                </a:solidFill>
                <a:latin typeface="Arial" panose="020B0604020202020204" pitchFamily="34" charset="0"/>
                <a:cs typeface="Arial" panose="020B0604020202020204" pitchFamily="34" charset="0"/>
              </a:rPr>
              <a:t>Well prepared ECC sondes can achieve 3 % precision</a:t>
            </a:r>
          </a:p>
          <a:p>
            <a:pPr marL="800100" lvl="1" indent="-342900">
              <a:spcBef>
                <a:spcPts val="600"/>
              </a:spcBef>
              <a:spcAft>
                <a:spcPts val="600"/>
              </a:spcAft>
              <a:buFont typeface="Wingdings" pitchFamily="2" charset="2"/>
              <a:buChar char="q"/>
            </a:pPr>
            <a:r>
              <a:rPr lang="x-none" sz="2000" dirty="0">
                <a:solidFill>
                  <a:srgbClr val="002060"/>
                </a:solidFill>
                <a:latin typeface="Arial" panose="020B0604020202020204" pitchFamily="34" charset="0"/>
                <a:cs typeface="Arial" panose="020B0604020202020204" pitchFamily="34" charset="0"/>
              </a:rPr>
              <a:t>Target of ASOPOS 2.0: 5 % overal uncertainty in the global ozonesonde network.</a:t>
            </a:r>
          </a:p>
          <a:p>
            <a:pPr marL="800100" lvl="1" indent="-342900">
              <a:spcBef>
                <a:spcPts val="600"/>
              </a:spcBef>
              <a:spcAft>
                <a:spcPts val="600"/>
              </a:spcAft>
              <a:buFont typeface="Wingdings" pitchFamily="2" charset="2"/>
              <a:buChar char="q"/>
            </a:pPr>
            <a:r>
              <a:rPr lang="x-none" sz="2000" dirty="0">
                <a:solidFill>
                  <a:srgbClr val="002060"/>
                </a:solidFill>
                <a:latin typeface="Arial" panose="020B0604020202020204" pitchFamily="34" charset="0"/>
                <a:cs typeface="Arial" panose="020B0604020202020204" pitchFamily="34" charset="0"/>
              </a:rPr>
              <a:t>But this is only achievable:  </a:t>
            </a:r>
          </a:p>
          <a:p>
            <a:pPr marL="1257300" lvl="2" indent="-342900">
              <a:spcBef>
                <a:spcPts val="600"/>
              </a:spcBef>
              <a:buFont typeface="Arial" panose="020B0604020202020204" pitchFamily="34" charset="0"/>
              <a:buChar char="•"/>
            </a:pPr>
            <a:r>
              <a:rPr lang="x-none" sz="2000" dirty="0">
                <a:solidFill>
                  <a:srgbClr val="002060"/>
                </a:solidFill>
                <a:latin typeface="Arial" panose="020B0604020202020204" pitchFamily="34" charset="0"/>
                <a:cs typeface="Arial" panose="020B0604020202020204" pitchFamily="34" charset="0"/>
              </a:rPr>
              <a:t>By following strict and </a:t>
            </a:r>
            <a:r>
              <a:rPr lang="x-none" sz="2000">
                <a:solidFill>
                  <a:srgbClr val="002060"/>
                </a:solidFill>
                <a:latin typeface="Arial" panose="020B0604020202020204" pitchFamily="34" charset="0"/>
                <a:cs typeface="Arial" panose="020B0604020202020204" pitchFamily="34" charset="0"/>
              </a:rPr>
              <a:t>unified SOPs</a:t>
            </a:r>
            <a:endParaRPr lang="x-none" sz="2000" dirty="0">
              <a:solidFill>
                <a:srgbClr val="002060"/>
              </a:solidFill>
              <a:latin typeface="Arial" panose="020B0604020202020204" pitchFamily="34" charset="0"/>
              <a:cs typeface="Arial" panose="020B0604020202020204" pitchFamily="34" charset="0"/>
            </a:endParaRPr>
          </a:p>
          <a:p>
            <a:pPr marL="1257300" lvl="2" indent="-342900">
              <a:spcBef>
                <a:spcPts val="600"/>
              </a:spcBef>
              <a:buFont typeface="Arial" panose="020B0604020202020204" pitchFamily="34" charset="0"/>
              <a:buChar char="•"/>
            </a:pPr>
            <a:r>
              <a:rPr lang="x-none" sz="2000" dirty="0">
                <a:solidFill>
                  <a:srgbClr val="002060"/>
                </a:solidFill>
                <a:latin typeface="Arial" panose="020B0604020202020204" pitchFamily="34" charset="0"/>
                <a:cs typeface="Arial" panose="020B0604020202020204" pitchFamily="34" charset="0"/>
              </a:rPr>
              <a:t>Using well maintained hardware for the preparation of the ECC-sonde</a:t>
            </a:r>
          </a:p>
          <a:p>
            <a:pPr marL="1257300" lvl="2" indent="-342900">
              <a:spcBef>
                <a:spcPts val="600"/>
              </a:spcBef>
              <a:buFont typeface="Arial" panose="020B0604020202020204" pitchFamily="34" charset="0"/>
              <a:buChar char="•"/>
            </a:pPr>
            <a:r>
              <a:rPr lang="x-none" sz="2000" dirty="0">
                <a:solidFill>
                  <a:srgbClr val="002060"/>
                </a:solidFill>
                <a:latin typeface="Arial" panose="020B0604020202020204" pitchFamily="34" charset="0"/>
                <a:cs typeface="Arial" panose="020B0604020202020204" pitchFamily="34" charset="0"/>
              </a:rPr>
              <a:t>All handlings have to be done under cleanliness conditions </a:t>
            </a:r>
            <a:r>
              <a:rPr lang="x-none" sz="2000" i="1" dirty="0">
                <a:solidFill>
                  <a:srgbClr val="002060"/>
                </a:solidFill>
                <a:latin typeface="Arial" panose="020B0604020202020204" pitchFamily="34" charset="0"/>
                <a:cs typeface="Arial" panose="020B0604020202020204" pitchFamily="34" charset="0"/>
              </a:rPr>
              <a:t>(See also Webinar No. 3 </a:t>
            </a:r>
            <a:r>
              <a:rPr lang="x-none" sz="2000" i="1">
                <a:solidFill>
                  <a:srgbClr val="002060"/>
                </a:solidFill>
                <a:latin typeface="Arial" panose="020B0604020202020204" pitchFamily="34" charset="0"/>
                <a:cs typeface="Arial" panose="020B0604020202020204" pitchFamily="34" charset="0"/>
              </a:rPr>
              <a:t>on SOPs</a:t>
            </a:r>
            <a:r>
              <a:rPr lang="x-none" sz="2000" i="1" dirty="0">
                <a:solidFill>
                  <a:srgbClr val="002060"/>
                </a:solidFill>
                <a:latin typeface="Arial" panose="020B0604020202020204" pitchFamily="34" charset="0"/>
                <a:cs typeface="Arial" panose="020B0604020202020204" pitchFamily="34" charset="0"/>
              </a:rPr>
              <a:t>).</a:t>
            </a:r>
            <a:endParaRPr lang="x-none" sz="2000" i="1" dirty="0">
              <a:latin typeface="Arial" panose="020B0604020202020204" pitchFamily="34" charset="0"/>
              <a:cs typeface="Arial" panose="020B0604020202020204" pitchFamily="34" charset="0"/>
            </a:endParaRPr>
          </a:p>
        </p:txBody>
      </p:sp>
      <p:pic>
        <p:nvPicPr>
          <p:cNvPr id="2" name="Video 1">
            <a:hlinkClick r:id="" action="ppaction://media"/>
            <a:extLst>
              <a:ext uri="{FF2B5EF4-FFF2-40B4-BE49-F238E27FC236}">
                <a16:creationId xmlns:a16="http://schemas.microsoft.com/office/drawing/2014/main" id="{AB90A3D0-5F5C-3D24-4BE6-89EE0D4EE9F0}"/>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12"/>
          <a:stretch>
            <a:fillRect/>
          </a:stretch>
        </p:blipFill>
        <p:spPr>
          <a:xfrm>
            <a:off x="10915519" y="6354205"/>
            <a:ext cx="660600" cy="495450"/>
          </a:xfrm>
          <a:prstGeom prst="rect">
            <a:avLst/>
          </a:prstGeom>
        </p:spPr>
      </p:pic>
      <p:pic>
        <p:nvPicPr>
          <p:cNvPr id="5" name="Picture 22">
            <a:extLst>
              <a:ext uri="{FF2B5EF4-FFF2-40B4-BE49-F238E27FC236}">
                <a16:creationId xmlns:a16="http://schemas.microsoft.com/office/drawing/2014/main" id="{DA3772D2-CC84-74AE-45FF-ADBD5F5EEA6E}"/>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91997" y="4893227"/>
            <a:ext cx="2095249" cy="1522058"/>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6" name="Picture 62" descr="chamber">
            <a:extLst>
              <a:ext uri="{FF2B5EF4-FFF2-40B4-BE49-F238E27FC236}">
                <a16:creationId xmlns:a16="http://schemas.microsoft.com/office/drawing/2014/main" id="{F23F2D0B-34D2-A2D1-F1C5-1914ADBDFB21}"/>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91997" y="693316"/>
            <a:ext cx="2095249" cy="156660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B041339B-F92E-0D21-A6EB-8E06DC7D8ED5}"/>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204737" y="2881228"/>
            <a:ext cx="2182509" cy="157255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a:extLst>
              <a:ext uri="{FF2B5EF4-FFF2-40B4-BE49-F238E27FC236}">
                <a16:creationId xmlns:a16="http://schemas.microsoft.com/office/drawing/2014/main" id="{9C84CC80-FD68-3BD0-668F-271AB9615941}"/>
              </a:ext>
            </a:extLst>
          </p:cNvPr>
          <p:cNvSpPr txBox="1"/>
          <p:nvPr/>
        </p:nvSpPr>
        <p:spPr>
          <a:xfrm>
            <a:off x="852660" y="2326431"/>
            <a:ext cx="1168910" cy="400110"/>
          </a:xfrm>
          <a:prstGeom prst="rect">
            <a:avLst/>
          </a:prstGeom>
          <a:noFill/>
        </p:spPr>
        <p:txBody>
          <a:bodyPr wrap="none" rtlCol="0">
            <a:spAutoFit/>
          </a:bodyPr>
          <a:lstStyle/>
          <a:p>
            <a:r>
              <a:rPr lang="x-none" sz="2000" dirty="0">
                <a:solidFill>
                  <a:srgbClr val="002060"/>
                </a:solidFill>
                <a:latin typeface="Arial" panose="020B0604020202020204" pitchFamily="34" charset="0"/>
                <a:cs typeface="Arial" panose="020B0604020202020204" pitchFamily="34" charset="0"/>
              </a:rPr>
              <a:t>WCCOS</a:t>
            </a:r>
          </a:p>
        </p:txBody>
      </p:sp>
      <p:sp>
        <p:nvSpPr>
          <p:cNvPr id="9" name="TextBox 8">
            <a:extLst>
              <a:ext uri="{FF2B5EF4-FFF2-40B4-BE49-F238E27FC236}">
                <a16:creationId xmlns:a16="http://schemas.microsoft.com/office/drawing/2014/main" id="{8FBB4879-BC6E-EB0F-850A-576FD5869F23}"/>
              </a:ext>
            </a:extLst>
          </p:cNvPr>
          <p:cNvSpPr txBox="1"/>
          <p:nvPr/>
        </p:nvSpPr>
        <p:spPr>
          <a:xfrm>
            <a:off x="735064" y="6411436"/>
            <a:ext cx="979755" cy="369332"/>
          </a:xfrm>
          <a:prstGeom prst="rect">
            <a:avLst/>
          </a:prstGeom>
          <a:noFill/>
        </p:spPr>
        <p:txBody>
          <a:bodyPr wrap="none" rtlCol="0">
            <a:spAutoFit/>
          </a:bodyPr>
          <a:lstStyle/>
          <a:p>
            <a:r>
              <a:rPr lang="x-none" dirty="0">
                <a:solidFill>
                  <a:srgbClr val="002060"/>
                </a:solidFill>
                <a:latin typeface="Arial" panose="020B0604020202020204" pitchFamily="34" charset="0"/>
                <a:cs typeface="Arial" panose="020B0604020202020204" pitchFamily="34" charset="0"/>
              </a:rPr>
              <a:t>BESOS</a:t>
            </a:r>
          </a:p>
        </p:txBody>
      </p:sp>
      <p:sp>
        <p:nvSpPr>
          <p:cNvPr id="10" name="TextBox 9">
            <a:extLst>
              <a:ext uri="{FF2B5EF4-FFF2-40B4-BE49-F238E27FC236}">
                <a16:creationId xmlns:a16="http://schemas.microsoft.com/office/drawing/2014/main" id="{151221E9-862C-0D10-987A-BE60D5FB72C6}"/>
              </a:ext>
            </a:extLst>
          </p:cNvPr>
          <p:cNvSpPr txBox="1"/>
          <p:nvPr/>
        </p:nvSpPr>
        <p:spPr>
          <a:xfrm>
            <a:off x="762314" y="4426608"/>
            <a:ext cx="925253" cy="400110"/>
          </a:xfrm>
          <a:prstGeom prst="rect">
            <a:avLst/>
          </a:prstGeom>
          <a:noFill/>
        </p:spPr>
        <p:txBody>
          <a:bodyPr wrap="none" rtlCol="0">
            <a:spAutoFit/>
          </a:bodyPr>
          <a:lstStyle/>
          <a:p>
            <a:r>
              <a:rPr lang="x-none" sz="2000" dirty="0">
                <a:solidFill>
                  <a:srgbClr val="002060"/>
                </a:solidFill>
                <a:latin typeface="Arial" panose="020B0604020202020204" pitchFamily="34" charset="0"/>
                <a:cs typeface="Arial" panose="020B0604020202020204" pitchFamily="34" charset="0"/>
              </a:rPr>
              <a:t>JOSIE</a:t>
            </a:r>
          </a:p>
        </p:txBody>
      </p:sp>
    </p:spTree>
    <p:extLst>
      <p:ext uri="{BB962C8B-B14F-4D97-AF65-F5344CB8AC3E}">
        <p14:creationId xmlns:p14="http://schemas.microsoft.com/office/powerpoint/2010/main" val="2923210337"/>
      </p:ext>
    </p:extLst>
  </p:cSld>
  <p:clrMapOvr>
    <a:masterClrMapping/>
  </p:clrMapOvr>
  <mc:AlternateContent xmlns:mc="http://schemas.openxmlformats.org/markup-compatibility/2006" xmlns:p14="http://schemas.microsoft.com/office/powerpoint/2010/main">
    <mc:Choice Requires="p14">
      <p:transition spd="slow" p14:dur="2000" advTm="79839"/>
    </mc:Choice>
    <mc:Fallback xmlns="">
      <p:transition spd="slow" advTm="798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0A9F232-BE9B-EA1C-F087-94E9FC2ACF17}"/>
              </a:ext>
            </a:extLst>
          </p:cNvPr>
          <p:cNvSpPr txBox="1"/>
          <p:nvPr/>
        </p:nvSpPr>
        <p:spPr>
          <a:xfrm>
            <a:off x="0" y="0"/>
            <a:ext cx="12191999" cy="461665"/>
          </a:xfrm>
          <a:prstGeom prst="rect">
            <a:avLst/>
          </a:prstGeom>
          <a:gradFill>
            <a:gsLst>
              <a:gs pos="0">
                <a:srgbClr val="FFC000"/>
              </a:gs>
              <a:gs pos="65000">
                <a:srgbClr val="F0EBD5"/>
              </a:gs>
              <a:gs pos="100000">
                <a:schemeClr val="bg1"/>
              </a:gs>
            </a:gsLst>
            <a:lin ang="5400000" scaled="0"/>
          </a:gradFill>
          <a:ln>
            <a:noFill/>
          </a:ln>
        </p:spPr>
        <p:txBody>
          <a:bodyPr wrap="square" rtlCol="0" anchor="b">
            <a:spAutoFit/>
          </a:bodyPr>
          <a:lstStyle/>
          <a:p>
            <a:pPr algn="ctr"/>
            <a:r>
              <a:rPr lang="en-US" sz="2400" dirty="0">
                <a:solidFill>
                  <a:srgbClr val="002060"/>
                </a:solidFill>
                <a:latin typeface="Arial" panose="020B0604020202020204" pitchFamily="34" charset="0"/>
                <a:cs typeface="Arial" panose="020B0604020202020204" pitchFamily="34" charset="0"/>
              </a:rPr>
              <a:t>Introduction: The Achilles Heel of the ECC-</a:t>
            </a:r>
            <a:r>
              <a:rPr lang="en-US" sz="2400" dirty="0" err="1">
                <a:solidFill>
                  <a:srgbClr val="002060"/>
                </a:solidFill>
                <a:latin typeface="Arial" panose="020B0604020202020204" pitchFamily="34" charset="0"/>
                <a:cs typeface="Arial" panose="020B0604020202020204" pitchFamily="34" charset="0"/>
              </a:rPr>
              <a:t>Ozonesonde</a:t>
            </a:r>
            <a:endParaRPr lang="en-US" sz="2400" dirty="0">
              <a:solidFill>
                <a:srgbClr val="002060"/>
              </a:solidFill>
              <a:latin typeface="Arial" panose="020B0604020202020204" pitchFamily="34" charset="0"/>
              <a:cs typeface="Arial" panose="020B0604020202020204" pitchFamily="34" charset="0"/>
            </a:endParaRPr>
          </a:p>
        </p:txBody>
      </p:sp>
      <p:sp>
        <p:nvSpPr>
          <p:cNvPr id="15" name="Date Placeholder 14">
            <a:extLst>
              <a:ext uri="{FF2B5EF4-FFF2-40B4-BE49-F238E27FC236}">
                <a16:creationId xmlns:a16="http://schemas.microsoft.com/office/drawing/2014/main" id="{33FC75CD-DA1E-711D-FEBC-51710DFE6F00}"/>
              </a:ext>
            </a:extLst>
          </p:cNvPr>
          <p:cNvSpPr>
            <a:spLocks noGrp="1"/>
          </p:cNvSpPr>
          <p:nvPr>
            <p:ph type="dt" sz="half" idx="10"/>
          </p:nvPr>
        </p:nvSpPr>
        <p:spPr>
          <a:xfrm>
            <a:off x="0" y="6463979"/>
            <a:ext cx="2743200" cy="365125"/>
          </a:xfrm>
        </p:spPr>
        <p:txBody>
          <a:bodyPr/>
          <a:lstStyle/>
          <a:p>
            <a:fld id="{015D31BB-C926-7A4C-B3DF-93667C15705A}" type="datetime1">
              <a:rPr lang="de-DE" sz="1600" smtClean="0">
                <a:latin typeface="Arial" panose="020B0604020202020204" pitchFamily="34" charset="0"/>
                <a:cs typeface="Arial" panose="020B0604020202020204" pitchFamily="34" charset="0"/>
              </a:rPr>
              <a:t>28.03.24</a:t>
            </a:fld>
            <a:endParaRPr lang="x-none" sz="1050" dirty="0">
              <a:latin typeface="Arial" panose="020B0604020202020204" pitchFamily="34" charset="0"/>
              <a:cs typeface="Arial" panose="020B0604020202020204" pitchFamily="34" charset="0"/>
            </a:endParaRPr>
          </a:p>
        </p:txBody>
      </p:sp>
      <p:sp>
        <p:nvSpPr>
          <p:cNvPr id="16" name="Slide Number Placeholder 15">
            <a:extLst>
              <a:ext uri="{FF2B5EF4-FFF2-40B4-BE49-F238E27FC236}">
                <a16:creationId xmlns:a16="http://schemas.microsoft.com/office/drawing/2014/main" id="{64259B15-BF1A-E4A9-4391-DABF3C8ADA1D}"/>
              </a:ext>
            </a:extLst>
          </p:cNvPr>
          <p:cNvSpPr>
            <a:spLocks noGrp="1"/>
          </p:cNvSpPr>
          <p:nvPr>
            <p:ph type="sldNum" sz="quarter" idx="12"/>
          </p:nvPr>
        </p:nvSpPr>
        <p:spPr>
          <a:xfrm>
            <a:off x="9448800" y="6496129"/>
            <a:ext cx="2743200" cy="365125"/>
          </a:xfrm>
        </p:spPr>
        <p:txBody>
          <a:bodyPr/>
          <a:lstStyle/>
          <a:p>
            <a:fld id="{BE5BD845-BFF7-724A-88D3-4E04361813C8}" type="slidenum">
              <a:rPr lang="x-none" sz="2000" smtClean="0">
                <a:latin typeface="Arial" panose="020B0604020202020204" pitchFamily="34" charset="0"/>
                <a:cs typeface="Arial" panose="020B0604020202020204" pitchFamily="34" charset="0"/>
              </a:rPr>
              <a:t>5</a:t>
            </a:fld>
            <a:endParaRPr lang="x-none" sz="2000" dirty="0">
              <a:latin typeface="Arial" panose="020B0604020202020204" pitchFamily="34" charset="0"/>
              <a:cs typeface="Arial" panose="020B0604020202020204" pitchFamily="34" charset="0"/>
            </a:endParaRPr>
          </a:p>
        </p:txBody>
      </p:sp>
      <p:grpSp>
        <p:nvGrpSpPr>
          <p:cNvPr id="54" name="Group 53">
            <a:extLst>
              <a:ext uri="{FF2B5EF4-FFF2-40B4-BE49-F238E27FC236}">
                <a16:creationId xmlns:a16="http://schemas.microsoft.com/office/drawing/2014/main" id="{CC20CA0D-A5D1-CF9E-3A99-02B4D363E3F4}"/>
              </a:ext>
            </a:extLst>
          </p:cNvPr>
          <p:cNvGrpSpPr>
            <a:grpSpLocks noChangeAspect="1"/>
          </p:cNvGrpSpPr>
          <p:nvPr/>
        </p:nvGrpSpPr>
        <p:grpSpPr>
          <a:xfrm>
            <a:off x="3210257" y="6328570"/>
            <a:ext cx="5397858" cy="425855"/>
            <a:chOff x="297089" y="5855279"/>
            <a:chExt cx="11719118" cy="924560"/>
          </a:xfrm>
        </p:grpSpPr>
        <p:pic>
          <p:nvPicPr>
            <p:cNvPr id="55" name="docshape8">
              <a:extLst>
                <a:ext uri="{FF2B5EF4-FFF2-40B4-BE49-F238E27FC236}">
                  <a16:creationId xmlns:a16="http://schemas.microsoft.com/office/drawing/2014/main" id="{C8D537E0-EEEC-8E7A-09B0-A46F690DF142}"/>
                </a:ext>
              </a:extLst>
            </p:cNvPr>
            <p:cNvPicPr>
              <a:picLocks noChangeAspect="1" noEditPoints="1" noChangeArrowheads="1" noChangeShapeType="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97089" y="5855279"/>
              <a:ext cx="1162720" cy="924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6" name="Group 55">
              <a:extLst>
                <a:ext uri="{FF2B5EF4-FFF2-40B4-BE49-F238E27FC236}">
                  <a16:creationId xmlns:a16="http://schemas.microsoft.com/office/drawing/2014/main" id="{71E0E91F-E6B2-A177-66C9-36587F4B4380}"/>
                </a:ext>
              </a:extLst>
            </p:cNvPr>
            <p:cNvGrpSpPr/>
            <p:nvPr/>
          </p:nvGrpSpPr>
          <p:grpSpPr>
            <a:xfrm>
              <a:off x="10679532" y="5996342"/>
              <a:ext cx="1336675" cy="549275"/>
              <a:chOff x="3726403" y="4704141"/>
              <a:chExt cx="1336675" cy="549275"/>
            </a:xfrm>
          </p:grpSpPr>
          <p:sp>
            <p:nvSpPr>
              <p:cNvPr id="62" name="docshape9">
                <a:extLst>
                  <a:ext uri="{FF2B5EF4-FFF2-40B4-BE49-F238E27FC236}">
                    <a16:creationId xmlns:a16="http://schemas.microsoft.com/office/drawing/2014/main" id="{B1D5D37B-A20D-80EC-2416-E20A07BC7425}"/>
                  </a:ext>
                </a:extLst>
              </p:cNvPr>
              <p:cNvSpPr>
                <a:spLocks noChangeAspect="1" noEditPoints="1" noChangeArrowheads="1" noChangeShapeType="1" noTextEdit="1"/>
              </p:cNvSpPr>
              <p:nvPr/>
            </p:nvSpPr>
            <p:spPr bwMode="auto">
              <a:xfrm>
                <a:off x="4336003" y="4820981"/>
                <a:ext cx="727075" cy="337820"/>
              </a:xfrm>
              <a:custGeom>
                <a:avLst/>
                <a:gdLst>
                  <a:gd name="T0" fmla="+- 0 5001 4951"/>
                  <a:gd name="T1" fmla="*/ T0 w 1145"/>
                  <a:gd name="T2" fmla="+- 0 13826 13714"/>
                  <a:gd name="T3" fmla="*/ 13826 h 532"/>
                  <a:gd name="T4" fmla="+- 0 5014 4951"/>
                  <a:gd name="T5" fmla="*/ T4 w 1145"/>
                  <a:gd name="T6" fmla="+- 0 13737 13714"/>
                  <a:gd name="T7" fmla="*/ 13737 h 532"/>
                  <a:gd name="T8" fmla="+- 0 5009 4951"/>
                  <a:gd name="T9" fmla="*/ T8 w 1145"/>
                  <a:gd name="T10" fmla="+- 0 13714 13714"/>
                  <a:gd name="T11" fmla="*/ 13714 h 532"/>
                  <a:gd name="T12" fmla="+- 0 4968 4951"/>
                  <a:gd name="T13" fmla="*/ T12 w 1145"/>
                  <a:gd name="T14" fmla="+- 0 13823 13714"/>
                  <a:gd name="T15" fmla="*/ 13823 h 532"/>
                  <a:gd name="T16" fmla="+- 0 5066 4951"/>
                  <a:gd name="T17" fmla="*/ T16 w 1145"/>
                  <a:gd name="T18" fmla="+- 0 13834 13714"/>
                  <a:gd name="T19" fmla="*/ 13834 h 532"/>
                  <a:gd name="T20" fmla="+- 0 4998 4951"/>
                  <a:gd name="T21" fmla="*/ T20 w 1145"/>
                  <a:gd name="T22" fmla="+- 0 13984 13714"/>
                  <a:gd name="T23" fmla="*/ 13984 h 532"/>
                  <a:gd name="T24" fmla="+- 0 4951 4951"/>
                  <a:gd name="T25" fmla="*/ T24 w 1145"/>
                  <a:gd name="T26" fmla="+- 0 14048 13714"/>
                  <a:gd name="T27" fmla="*/ 14048 h 532"/>
                  <a:gd name="T28" fmla="+- 0 5073 4951"/>
                  <a:gd name="T29" fmla="*/ T28 w 1145"/>
                  <a:gd name="T30" fmla="+- 0 14185 13714"/>
                  <a:gd name="T31" fmla="*/ 14185 h 532"/>
                  <a:gd name="T32" fmla="+- 0 5005 4951"/>
                  <a:gd name="T33" fmla="*/ T32 w 1145"/>
                  <a:gd name="T34" fmla="+- 0 14189 13714"/>
                  <a:gd name="T35" fmla="*/ 14189 h 532"/>
                  <a:gd name="T36" fmla="+- 0 5018 4951"/>
                  <a:gd name="T37" fmla="*/ T36 w 1145"/>
                  <a:gd name="T38" fmla="+- 0 14244 13714"/>
                  <a:gd name="T39" fmla="*/ 14244 h 532"/>
                  <a:gd name="T40" fmla="+- 0 5094 4951"/>
                  <a:gd name="T41" fmla="*/ T40 w 1145"/>
                  <a:gd name="T42" fmla="+- 0 14204 13714"/>
                  <a:gd name="T43" fmla="*/ 14204 h 532"/>
                  <a:gd name="T44" fmla="+- 0 5156 4951"/>
                  <a:gd name="T45" fmla="*/ T44 w 1145"/>
                  <a:gd name="T46" fmla="+- 0 13912 13714"/>
                  <a:gd name="T47" fmla="*/ 13912 h 532"/>
                  <a:gd name="T48" fmla="+- 0 5211 4951"/>
                  <a:gd name="T49" fmla="*/ T48 w 1145"/>
                  <a:gd name="T50" fmla="+- 0 14188 13714"/>
                  <a:gd name="T51" fmla="*/ 14188 h 532"/>
                  <a:gd name="T52" fmla="+- 0 5170 4951"/>
                  <a:gd name="T53" fmla="*/ T52 w 1145"/>
                  <a:gd name="T54" fmla="+- 0 14137 13714"/>
                  <a:gd name="T55" fmla="*/ 14137 h 532"/>
                  <a:gd name="T56" fmla="+- 0 5199 4951"/>
                  <a:gd name="T57" fmla="*/ T56 w 1145"/>
                  <a:gd name="T58" fmla="+- 0 14243 13714"/>
                  <a:gd name="T59" fmla="*/ 14243 h 532"/>
                  <a:gd name="T60" fmla="+- 0 5254 4951"/>
                  <a:gd name="T61" fmla="*/ T60 w 1145"/>
                  <a:gd name="T62" fmla="+- 0 13822 13714"/>
                  <a:gd name="T63" fmla="*/ 13822 h 532"/>
                  <a:gd name="T64" fmla="+- 0 5205 4951"/>
                  <a:gd name="T65" fmla="*/ T64 w 1145"/>
                  <a:gd name="T66" fmla="+- 0 13769 13714"/>
                  <a:gd name="T67" fmla="*/ 13769 h 532"/>
                  <a:gd name="T68" fmla="+- 0 5258 4951"/>
                  <a:gd name="T69" fmla="*/ T68 w 1145"/>
                  <a:gd name="T70" fmla="+- 0 13720 13714"/>
                  <a:gd name="T71" fmla="*/ 13720 h 532"/>
                  <a:gd name="T72" fmla="+- 0 5179 4951"/>
                  <a:gd name="T73" fmla="*/ T72 w 1145"/>
                  <a:gd name="T74" fmla="+- 0 13813 13714"/>
                  <a:gd name="T75" fmla="*/ 13813 h 532"/>
                  <a:gd name="T76" fmla="+- 0 5275 4951"/>
                  <a:gd name="T77" fmla="*/ T76 w 1145"/>
                  <a:gd name="T78" fmla="+- 0 13838 13714"/>
                  <a:gd name="T79" fmla="*/ 13838 h 532"/>
                  <a:gd name="T80" fmla="+- 0 5234 4951"/>
                  <a:gd name="T81" fmla="*/ T80 w 1145"/>
                  <a:gd name="T82" fmla="+- 0 13995 13714"/>
                  <a:gd name="T83" fmla="*/ 13995 h 532"/>
                  <a:gd name="T84" fmla="+- 0 5196 4951"/>
                  <a:gd name="T85" fmla="*/ T84 w 1145"/>
                  <a:gd name="T86" fmla="+- 0 13961 13714"/>
                  <a:gd name="T87" fmla="*/ 13961 h 532"/>
                  <a:gd name="T88" fmla="+- 0 5270 4951"/>
                  <a:gd name="T89" fmla="*/ T88 w 1145"/>
                  <a:gd name="T90" fmla="+- 0 13953 13714"/>
                  <a:gd name="T91" fmla="*/ 13953 h 532"/>
                  <a:gd name="T92" fmla="+- 0 5280 4951"/>
                  <a:gd name="T93" fmla="*/ T92 w 1145"/>
                  <a:gd name="T94" fmla="+- 0 14243 13714"/>
                  <a:gd name="T95" fmla="*/ 14243 h 532"/>
                  <a:gd name="T96" fmla="+- 0 5388 4951"/>
                  <a:gd name="T97" fmla="*/ T96 w 1145"/>
                  <a:gd name="T98" fmla="+- 0 13778 13714"/>
                  <a:gd name="T99" fmla="*/ 13778 h 532"/>
                  <a:gd name="T100" fmla="+- 0 5378 4951"/>
                  <a:gd name="T101" fmla="*/ T100 w 1145"/>
                  <a:gd name="T102" fmla="+- 0 13717 13714"/>
                  <a:gd name="T103" fmla="*/ 13717 h 532"/>
                  <a:gd name="T104" fmla="+- 0 5365 4951"/>
                  <a:gd name="T105" fmla="*/ T104 w 1145"/>
                  <a:gd name="T106" fmla="+- 0 13794 13714"/>
                  <a:gd name="T107" fmla="*/ 13794 h 532"/>
                  <a:gd name="T108" fmla="+- 0 5366 4951"/>
                  <a:gd name="T109" fmla="*/ T108 w 1145"/>
                  <a:gd name="T110" fmla="+- 0 13770 13714"/>
                  <a:gd name="T111" fmla="*/ 13770 h 532"/>
                  <a:gd name="T112" fmla="+- 0 5313 4951"/>
                  <a:gd name="T113" fmla="*/ T112 w 1145"/>
                  <a:gd name="T114" fmla="+- 0 13717 13714"/>
                  <a:gd name="T115" fmla="*/ 13717 h 532"/>
                  <a:gd name="T116" fmla="+- 0 5418 4951"/>
                  <a:gd name="T117" fmla="*/ T116 w 1145"/>
                  <a:gd name="T118" fmla="+- 0 14233 13714"/>
                  <a:gd name="T119" fmla="*/ 14233 h 532"/>
                  <a:gd name="T120" fmla="+- 0 5353 4951"/>
                  <a:gd name="T121" fmla="*/ T120 w 1145"/>
                  <a:gd name="T122" fmla="+- 0 14146 13714"/>
                  <a:gd name="T123" fmla="*/ 14146 h 532"/>
                  <a:gd name="T124" fmla="+- 0 5381 4951"/>
                  <a:gd name="T125" fmla="*/ T124 w 1145"/>
                  <a:gd name="T126" fmla="+- 0 14105 13714"/>
                  <a:gd name="T127" fmla="*/ 14105 h 532"/>
                  <a:gd name="T128" fmla="+- 0 5324 4951"/>
                  <a:gd name="T129" fmla="*/ T128 w 1145"/>
                  <a:gd name="T130" fmla="+- 0 14205 13714"/>
                  <a:gd name="T131" fmla="*/ 14205 h 532"/>
                  <a:gd name="T132" fmla="+- 0 5437 4951"/>
                  <a:gd name="T133" fmla="*/ T132 w 1145"/>
                  <a:gd name="T134" fmla="+- 0 13979 13714"/>
                  <a:gd name="T135" fmla="*/ 13979 h 532"/>
                  <a:gd name="T136" fmla="+- 0 5378 4951"/>
                  <a:gd name="T137" fmla="*/ T136 w 1145"/>
                  <a:gd name="T138" fmla="+- 0 14029 13714"/>
                  <a:gd name="T139" fmla="*/ 14029 h 532"/>
                  <a:gd name="T140" fmla="+- 0 5358 4951"/>
                  <a:gd name="T141" fmla="*/ T140 w 1145"/>
                  <a:gd name="T142" fmla="+- 0 13942 13714"/>
                  <a:gd name="T143" fmla="*/ 13942 h 532"/>
                  <a:gd name="T144" fmla="+- 0 5368 4951"/>
                  <a:gd name="T145" fmla="*/ T144 w 1145"/>
                  <a:gd name="T146" fmla="+- 0 13910 13714"/>
                  <a:gd name="T147" fmla="*/ 13910 h 532"/>
                  <a:gd name="T148" fmla="+- 0 5335 4951"/>
                  <a:gd name="T149" fmla="*/ T148 w 1145"/>
                  <a:gd name="T150" fmla="+- 0 14031 13714"/>
                  <a:gd name="T151" fmla="*/ 14031 h 532"/>
                  <a:gd name="T152" fmla="+- 0 5429 4951"/>
                  <a:gd name="T153" fmla="*/ T152 w 1145"/>
                  <a:gd name="T154" fmla="+- 0 14019 13714"/>
                  <a:gd name="T155" fmla="*/ 14019 h 532"/>
                  <a:gd name="T156" fmla="+- 0 5461 4951"/>
                  <a:gd name="T157" fmla="*/ T156 w 1145"/>
                  <a:gd name="T158" fmla="+- 0 14243 13714"/>
                  <a:gd name="T159" fmla="*/ 14243 h 532"/>
                  <a:gd name="T160" fmla="+- 0 5514 4951"/>
                  <a:gd name="T161" fmla="*/ T160 w 1145"/>
                  <a:gd name="T162" fmla="+- 0 13798 13714"/>
                  <a:gd name="T163" fmla="*/ 13798 h 532"/>
                  <a:gd name="T164" fmla="+- 0 5472 4951"/>
                  <a:gd name="T165" fmla="*/ T164 w 1145"/>
                  <a:gd name="T166" fmla="+- 0 13746 13714"/>
                  <a:gd name="T167" fmla="*/ 13746 h 532"/>
                  <a:gd name="T168" fmla="+- 0 5501 4951"/>
                  <a:gd name="T169" fmla="*/ T168 w 1145"/>
                  <a:gd name="T170" fmla="+- 0 13852 13714"/>
                  <a:gd name="T171" fmla="*/ 13852 h 532"/>
                  <a:gd name="T172" fmla="+- 0 5488 4951"/>
                  <a:gd name="T173" fmla="*/ T172 w 1145"/>
                  <a:gd name="T174" fmla="+- 0 13931 13714"/>
                  <a:gd name="T175" fmla="*/ 13931 h 532"/>
                  <a:gd name="T176" fmla="+- 0 5479 4951"/>
                  <a:gd name="T177" fmla="*/ T176 w 1145"/>
                  <a:gd name="T178" fmla="+- 0 13911 13714"/>
                  <a:gd name="T179" fmla="*/ 13911 h 532"/>
                  <a:gd name="T180" fmla="+- 0 5515 4951"/>
                  <a:gd name="T181" fmla="*/ T180 w 1145"/>
                  <a:gd name="T182" fmla="+- 0 14001 13714"/>
                  <a:gd name="T183" fmla="*/ 14001 h 532"/>
                  <a:gd name="T184" fmla="+- 0 5490 4951"/>
                  <a:gd name="T185" fmla="*/ T184 w 1145"/>
                  <a:gd name="T186" fmla="+- 0 14051 13714"/>
                  <a:gd name="T187" fmla="*/ 14051 h 532"/>
                  <a:gd name="T188" fmla="+- 0 5545 4951"/>
                  <a:gd name="T189" fmla="*/ T188 w 1145"/>
                  <a:gd name="T190" fmla="+- 0 13852 13714"/>
                  <a:gd name="T191" fmla="*/ 13852 h 532"/>
                  <a:gd name="T192" fmla="+- 0 5631 4951"/>
                  <a:gd name="T193" fmla="*/ T192 w 1145"/>
                  <a:gd name="T194" fmla="+- 0 13914 13714"/>
                  <a:gd name="T195" fmla="*/ 13914 h 532"/>
                  <a:gd name="T196" fmla="+- 0 5631 4951"/>
                  <a:gd name="T197" fmla="*/ T196 w 1145"/>
                  <a:gd name="T198" fmla="+- 0 13942 13714"/>
                  <a:gd name="T199" fmla="*/ 13942 h 532"/>
                  <a:gd name="T200" fmla="+- 0 5647 4951"/>
                  <a:gd name="T201" fmla="*/ T200 w 1145"/>
                  <a:gd name="T202" fmla="+- 0 13987 13714"/>
                  <a:gd name="T203" fmla="*/ 13987 h 532"/>
                  <a:gd name="T204" fmla="+- 0 5677 4951"/>
                  <a:gd name="T205" fmla="*/ T204 w 1145"/>
                  <a:gd name="T206" fmla="+- 0 13912 13714"/>
                  <a:gd name="T207" fmla="*/ 13912 h 532"/>
                  <a:gd name="T208" fmla="+- 0 5880 4951"/>
                  <a:gd name="T209" fmla="*/ T208 w 1145"/>
                  <a:gd name="T210" fmla="+- 0 14024 13714"/>
                  <a:gd name="T211" fmla="*/ 14024 h 532"/>
                  <a:gd name="T212" fmla="+- 0 5801 4951"/>
                  <a:gd name="T213" fmla="*/ T212 w 1145"/>
                  <a:gd name="T214" fmla="+- 0 14048 13714"/>
                  <a:gd name="T215" fmla="*/ 14048 h 532"/>
                  <a:gd name="T216" fmla="+- 0 5964 4951"/>
                  <a:gd name="T217" fmla="*/ T216 w 1145"/>
                  <a:gd name="T218" fmla="+- 0 13991 13714"/>
                  <a:gd name="T219" fmla="*/ 13991 h 532"/>
                  <a:gd name="T220" fmla="+- 0 5968 4951"/>
                  <a:gd name="T221" fmla="*/ T220 w 1145"/>
                  <a:gd name="T222" fmla="+- 0 13915 13714"/>
                  <a:gd name="T223" fmla="*/ 13915 h 532"/>
                  <a:gd name="T224" fmla="+- 0 5944 4951"/>
                  <a:gd name="T225" fmla="*/ T224 w 1145"/>
                  <a:gd name="T226" fmla="+- 0 13934 13714"/>
                  <a:gd name="T227" fmla="*/ 13934 h 532"/>
                  <a:gd name="T228" fmla="+- 0 5928 4951"/>
                  <a:gd name="T229" fmla="*/ T228 w 1145"/>
                  <a:gd name="T230" fmla="+- 0 13991 13714"/>
                  <a:gd name="T231" fmla="*/ 13991 h 532"/>
                  <a:gd name="T232" fmla="+- 0 6000 4951"/>
                  <a:gd name="T233" fmla="*/ T232 w 1145"/>
                  <a:gd name="T234" fmla="+- 0 14048 13714"/>
                  <a:gd name="T235" fmla="*/ 14048 h 532"/>
                  <a:gd name="T236" fmla="+- 0 6017 4951"/>
                  <a:gd name="T237" fmla="*/ T236 w 1145"/>
                  <a:gd name="T238" fmla="+- 0 13912 13714"/>
                  <a:gd name="T239" fmla="*/ 13912 h 53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 ang="0">
                    <a:pos x="T233" y="T235"/>
                  </a:cxn>
                  <a:cxn ang="0">
                    <a:pos x="T237" y="T239"/>
                  </a:cxn>
                </a:cxnLst>
                <a:rect l="0" t="0" r="r" b="b"/>
                <a:pathLst>
                  <a:path w="1145" h="532">
                    <a:moveTo>
                      <a:pt x="115" y="63"/>
                    </a:moveTo>
                    <a:lnTo>
                      <a:pt x="63" y="63"/>
                    </a:lnTo>
                    <a:lnTo>
                      <a:pt x="66" y="85"/>
                    </a:lnTo>
                    <a:lnTo>
                      <a:pt x="87" y="85"/>
                    </a:lnTo>
                    <a:lnTo>
                      <a:pt x="87" y="116"/>
                    </a:lnTo>
                    <a:lnTo>
                      <a:pt x="82" y="119"/>
                    </a:lnTo>
                    <a:lnTo>
                      <a:pt x="77" y="120"/>
                    </a:lnTo>
                    <a:lnTo>
                      <a:pt x="63" y="120"/>
                    </a:lnTo>
                    <a:lnTo>
                      <a:pt x="55" y="117"/>
                    </a:lnTo>
                    <a:lnTo>
                      <a:pt x="50" y="112"/>
                    </a:lnTo>
                    <a:lnTo>
                      <a:pt x="46" y="106"/>
                    </a:lnTo>
                    <a:lnTo>
                      <a:pt x="42" y="97"/>
                    </a:lnTo>
                    <a:lnTo>
                      <a:pt x="40" y="86"/>
                    </a:lnTo>
                    <a:lnTo>
                      <a:pt x="40" y="73"/>
                    </a:lnTo>
                    <a:lnTo>
                      <a:pt x="40" y="59"/>
                    </a:lnTo>
                    <a:lnTo>
                      <a:pt x="42" y="47"/>
                    </a:lnTo>
                    <a:lnTo>
                      <a:pt x="46" y="37"/>
                    </a:lnTo>
                    <a:lnTo>
                      <a:pt x="51" y="29"/>
                    </a:lnTo>
                    <a:lnTo>
                      <a:pt x="56" y="25"/>
                    </a:lnTo>
                    <a:lnTo>
                      <a:pt x="63" y="23"/>
                    </a:lnTo>
                    <a:lnTo>
                      <a:pt x="81" y="23"/>
                    </a:lnTo>
                    <a:lnTo>
                      <a:pt x="90" y="26"/>
                    </a:lnTo>
                    <a:lnTo>
                      <a:pt x="99" y="33"/>
                    </a:lnTo>
                    <a:lnTo>
                      <a:pt x="108" y="23"/>
                    </a:lnTo>
                    <a:lnTo>
                      <a:pt x="114" y="16"/>
                    </a:lnTo>
                    <a:lnTo>
                      <a:pt x="104" y="9"/>
                    </a:lnTo>
                    <a:lnTo>
                      <a:pt x="94" y="4"/>
                    </a:lnTo>
                    <a:lnTo>
                      <a:pt x="83" y="1"/>
                    </a:lnTo>
                    <a:lnTo>
                      <a:pt x="71" y="0"/>
                    </a:lnTo>
                    <a:lnTo>
                      <a:pt x="58" y="0"/>
                    </a:lnTo>
                    <a:lnTo>
                      <a:pt x="47" y="3"/>
                    </a:lnTo>
                    <a:lnTo>
                      <a:pt x="38" y="10"/>
                    </a:lnTo>
                    <a:lnTo>
                      <a:pt x="25" y="21"/>
                    </a:lnTo>
                    <a:lnTo>
                      <a:pt x="16" y="35"/>
                    </a:lnTo>
                    <a:lnTo>
                      <a:pt x="11" y="52"/>
                    </a:lnTo>
                    <a:lnTo>
                      <a:pt x="9" y="72"/>
                    </a:lnTo>
                    <a:lnTo>
                      <a:pt x="10" y="85"/>
                    </a:lnTo>
                    <a:lnTo>
                      <a:pt x="10" y="86"/>
                    </a:lnTo>
                    <a:lnTo>
                      <a:pt x="13" y="98"/>
                    </a:lnTo>
                    <a:lnTo>
                      <a:pt x="17" y="109"/>
                    </a:lnTo>
                    <a:lnTo>
                      <a:pt x="24" y="119"/>
                    </a:lnTo>
                    <a:lnTo>
                      <a:pt x="33" y="128"/>
                    </a:lnTo>
                    <a:lnTo>
                      <a:pt x="43" y="135"/>
                    </a:lnTo>
                    <a:lnTo>
                      <a:pt x="56" y="139"/>
                    </a:lnTo>
                    <a:lnTo>
                      <a:pt x="70" y="140"/>
                    </a:lnTo>
                    <a:lnTo>
                      <a:pt x="82" y="139"/>
                    </a:lnTo>
                    <a:lnTo>
                      <a:pt x="93" y="137"/>
                    </a:lnTo>
                    <a:lnTo>
                      <a:pt x="104" y="133"/>
                    </a:lnTo>
                    <a:lnTo>
                      <a:pt x="115" y="128"/>
                    </a:lnTo>
                    <a:lnTo>
                      <a:pt x="115" y="120"/>
                    </a:lnTo>
                    <a:lnTo>
                      <a:pt x="115" y="63"/>
                    </a:lnTo>
                    <a:close/>
                    <a:moveTo>
                      <a:pt x="117" y="334"/>
                    </a:moveTo>
                    <a:lnTo>
                      <a:pt x="107" y="302"/>
                    </a:lnTo>
                    <a:lnTo>
                      <a:pt x="99" y="279"/>
                    </a:lnTo>
                    <a:lnTo>
                      <a:pt x="83" y="228"/>
                    </a:lnTo>
                    <a:lnTo>
                      <a:pt x="74" y="198"/>
                    </a:lnTo>
                    <a:lnTo>
                      <a:pt x="71" y="198"/>
                    </a:lnTo>
                    <a:lnTo>
                      <a:pt x="71" y="279"/>
                    </a:lnTo>
                    <a:lnTo>
                      <a:pt x="45" y="279"/>
                    </a:lnTo>
                    <a:lnTo>
                      <a:pt x="47" y="270"/>
                    </a:lnTo>
                    <a:lnTo>
                      <a:pt x="49" y="264"/>
                    </a:lnTo>
                    <a:lnTo>
                      <a:pt x="52" y="254"/>
                    </a:lnTo>
                    <a:lnTo>
                      <a:pt x="54" y="244"/>
                    </a:lnTo>
                    <a:lnTo>
                      <a:pt x="58" y="228"/>
                    </a:lnTo>
                    <a:lnTo>
                      <a:pt x="62" y="245"/>
                    </a:lnTo>
                    <a:lnTo>
                      <a:pt x="67" y="265"/>
                    </a:lnTo>
                    <a:lnTo>
                      <a:pt x="71" y="279"/>
                    </a:lnTo>
                    <a:lnTo>
                      <a:pt x="71" y="198"/>
                    </a:lnTo>
                    <a:lnTo>
                      <a:pt x="44" y="198"/>
                    </a:lnTo>
                    <a:lnTo>
                      <a:pt x="0" y="334"/>
                    </a:lnTo>
                    <a:lnTo>
                      <a:pt x="28" y="334"/>
                    </a:lnTo>
                    <a:lnTo>
                      <a:pt x="38" y="302"/>
                    </a:lnTo>
                    <a:lnTo>
                      <a:pt x="78" y="302"/>
                    </a:lnTo>
                    <a:lnTo>
                      <a:pt x="87" y="334"/>
                    </a:lnTo>
                    <a:lnTo>
                      <a:pt x="117" y="334"/>
                    </a:lnTo>
                    <a:close/>
                    <a:moveTo>
                      <a:pt x="166" y="393"/>
                    </a:moveTo>
                    <a:lnTo>
                      <a:pt x="138" y="393"/>
                    </a:lnTo>
                    <a:lnTo>
                      <a:pt x="127" y="445"/>
                    </a:lnTo>
                    <a:lnTo>
                      <a:pt x="124" y="457"/>
                    </a:lnTo>
                    <a:lnTo>
                      <a:pt x="122" y="471"/>
                    </a:lnTo>
                    <a:lnTo>
                      <a:pt x="120" y="483"/>
                    </a:lnTo>
                    <a:lnTo>
                      <a:pt x="119" y="490"/>
                    </a:lnTo>
                    <a:lnTo>
                      <a:pt x="116" y="467"/>
                    </a:lnTo>
                    <a:lnTo>
                      <a:pt x="112" y="448"/>
                    </a:lnTo>
                    <a:lnTo>
                      <a:pt x="110" y="436"/>
                    </a:lnTo>
                    <a:lnTo>
                      <a:pt x="101" y="393"/>
                    </a:lnTo>
                    <a:lnTo>
                      <a:pt x="71" y="393"/>
                    </a:lnTo>
                    <a:lnTo>
                      <a:pt x="58" y="450"/>
                    </a:lnTo>
                    <a:lnTo>
                      <a:pt x="56" y="462"/>
                    </a:lnTo>
                    <a:lnTo>
                      <a:pt x="54" y="475"/>
                    </a:lnTo>
                    <a:lnTo>
                      <a:pt x="53" y="485"/>
                    </a:lnTo>
                    <a:lnTo>
                      <a:pt x="52" y="492"/>
                    </a:lnTo>
                    <a:lnTo>
                      <a:pt x="51" y="488"/>
                    </a:lnTo>
                    <a:lnTo>
                      <a:pt x="50" y="479"/>
                    </a:lnTo>
                    <a:lnTo>
                      <a:pt x="48" y="465"/>
                    </a:lnTo>
                    <a:lnTo>
                      <a:pt x="45" y="447"/>
                    </a:lnTo>
                    <a:lnTo>
                      <a:pt x="33" y="393"/>
                    </a:lnTo>
                    <a:lnTo>
                      <a:pt x="4" y="393"/>
                    </a:lnTo>
                    <a:lnTo>
                      <a:pt x="36" y="530"/>
                    </a:lnTo>
                    <a:lnTo>
                      <a:pt x="67" y="530"/>
                    </a:lnTo>
                    <a:lnTo>
                      <a:pt x="75" y="492"/>
                    </a:lnTo>
                    <a:lnTo>
                      <a:pt x="83" y="455"/>
                    </a:lnTo>
                    <a:lnTo>
                      <a:pt x="85" y="436"/>
                    </a:lnTo>
                    <a:lnTo>
                      <a:pt x="86" y="441"/>
                    </a:lnTo>
                    <a:lnTo>
                      <a:pt x="87" y="450"/>
                    </a:lnTo>
                    <a:lnTo>
                      <a:pt x="89" y="462"/>
                    </a:lnTo>
                    <a:lnTo>
                      <a:pt x="92" y="475"/>
                    </a:lnTo>
                    <a:lnTo>
                      <a:pt x="104" y="530"/>
                    </a:lnTo>
                    <a:lnTo>
                      <a:pt x="134" y="530"/>
                    </a:lnTo>
                    <a:lnTo>
                      <a:pt x="143" y="490"/>
                    </a:lnTo>
                    <a:lnTo>
                      <a:pt x="166" y="393"/>
                    </a:lnTo>
                    <a:close/>
                    <a:moveTo>
                      <a:pt x="205" y="198"/>
                    </a:moveTo>
                    <a:lnTo>
                      <a:pt x="107" y="198"/>
                    </a:lnTo>
                    <a:lnTo>
                      <a:pt x="107" y="221"/>
                    </a:lnTo>
                    <a:lnTo>
                      <a:pt x="141" y="221"/>
                    </a:lnTo>
                    <a:lnTo>
                      <a:pt x="141" y="334"/>
                    </a:lnTo>
                    <a:lnTo>
                      <a:pt x="168" y="334"/>
                    </a:lnTo>
                    <a:lnTo>
                      <a:pt x="168" y="221"/>
                    </a:lnTo>
                    <a:lnTo>
                      <a:pt x="201" y="221"/>
                    </a:lnTo>
                    <a:lnTo>
                      <a:pt x="205" y="198"/>
                    </a:lnTo>
                    <a:close/>
                    <a:moveTo>
                      <a:pt x="218" y="116"/>
                    </a:moveTo>
                    <a:lnTo>
                      <a:pt x="169" y="116"/>
                    </a:lnTo>
                    <a:lnTo>
                      <a:pt x="169" y="3"/>
                    </a:lnTo>
                    <a:lnTo>
                      <a:pt x="141" y="3"/>
                    </a:lnTo>
                    <a:lnTo>
                      <a:pt x="141" y="138"/>
                    </a:lnTo>
                    <a:lnTo>
                      <a:pt x="213" y="138"/>
                    </a:lnTo>
                    <a:lnTo>
                      <a:pt x="218" y="116"/>
                    </a:lnTo>
                    <a:close/>
                    <a:moveTo>
                      <a:pt x="278" y="529"/>
                    </a:moveTo>
                    <a:lnTo>
                      <a:pt x="268" y="497"/>
                    </a:lnTo>
                    <a:lnTo>
                      <a:pt x="260" y="474"/>
                    </a:lnTo>
                    <a:lnTo>
                      <a:pt x="244" y="423"/>
                    </a:lnTo>
                    <a:lnTo>
                      <a:pt x="235" y="393"/>
                    </a:lnTo>
                    <a:lnTo>
                      <a:pt x="232" y="393"/>
                    </a:lnTo>
                    <a:lnTo>
                      <a:pt x="232" y="474"/>
                    </a:lnTo>
                    <a:lnTo>
                      <a:pt x="206" y="474"/>
                    </a:lnTo>
                    <a:lnTo>
                      <a:pt x="208" y="465"/>
                    </a:lnTo>
                    <a:lnTo>
                      <a:pt x="210" y="459"/>
                    </a:lnTo>
                    <a:lnTo>
                      <a:pt x="213" y="448"/>
                    </a:lnTo>
                    <a:lnTo>
                      <a:pt x="215" y="439"/>
                    </a:lnTo>
                    <a:lnTo>
                      <a:pt x="219" y="423"/>
                    </a:lnTo>
                    <a:lnTo>
                      <a:pt x="223" y="441"/>
                    </a:lnTo>
                    <a:lnTo>
                      <a:pt x="228" y="460"/>
                    </a:lnTo>
                    <a:lnTo>
                      <a:pt x="232" y="474"/>
                    </a:lnTo>
                    <a:lnTo>
                      <a:pt x="232" y="393"/>
                    </a:lnTo>
                    <a:lnTo>
                      <a:pt x="205" y="393"/>
                    </a:lnTo>
                    <a:lnTo>
                      <a:pt x="161" y="529"/>
                    </a:lnTo>
                    <a:lnTo>
                      <a:pt x="189" y="529"/>
                    </a:lnTo>
                    <a:lnTo>
                      <a:pt x="199" y="497"/>
                    </a:lnTo>
                    <a:lnTo>
                      <a:pt x="239" y="497"/>
                    </a:lnTo>
                    <a:lnTo>
                      <a:pt x="248" y="529"/>
                    </a:lnTo>
                    <a:lnTo>
                      <a:pt x="278" y="529"/>
                    </a:lnTo>
                    <a:close/>
                    <a:moveTo>
                      <a:pt x="341" y="70"/>
                    </a:moveTo>
                    <a:lnTo>
                      <a:pt x="337" y="41"/>
                    </a:lnTo>
                    <a:lnTo>
                      <a:pt x="327" y="22"/>
                    </a:lnTo>
                    <a:lnTo>
                      <a:pt x="325" y="19"/>
                    </a:lnTo>
                    <a:lnTo>
                      <a:pt x="310" y="8"/>
                    </a:lnTo>
                    <a:lnTo>
                      <a:pt x="310" y="57"/>
                    </a:lnTo>
                    <a:lnTo>
                      <a:pt x="310" y="71"/>
                    </a:lnTo>
                    <a:lnTo>
                      <a:pt x="308" y="93"/>
                    </a:lnTo>
                    <a:lnTo>
                      <a:pt x="303" y="108"/>
                    </a:lnTo>
                    <a:lnTo>
                      <a:pt x="295" y="117"/>
                    </a:lnTo>
                    <a:lnTo>
                      <a:pt x="283" y="120"/>
                    </a:lnTo>
                    <a:lnTo>
                      <a:pt x="276" y="120"/>
                    </a:lnTo>
                    <a:lnTo>
                      <a:pt x="271" y="118"/>
                    </a:lnTo>
                    <a:lnTo>
                      <a:pt x="266" y="115"/>
                    </a:lnTo>
                    <a:lnTo>
                      <a:pt x="261" y="109"/>
                    </a:lnTo>
                    <a:lnTo>
                      <a:pt x="257" y="100"/>
                    </a:lnTo>
                    <a:lnTo>
                      <a:pt x="255" y="87"/>
                    </a:lnTo>
                    <a:lnTo>
                      <a:pt x="254" y="71"/>
                    </a:lnTo>
                    <a:lnTo>
                      <a:pt x="254" y="55"/>
                    </a:lnTo>
                    <a:lnTo>
                      <a:pt x="256" y="43"/>
                    </a:lnTo>
                    <a:lnTo>
                      <a:pt x="265" y="27"/>
                    </a:lnTo>
                    <a:lnTo>
                      <a:pt x="273" y="22"/>
                    </a:lnTo>
                    <a:lnTo>
                      <a:pt x="297" y="22"/>
                    </a:lnTo>
                    <a:lnTo>
                      <a:pt x="304" y="32"/>
                    </a:lnTo>
                    <a:lnTo>
                      <a:pt x="306" y="39"/>
                    </a:lnTo>
                    <a:lnTo>
                      <a:pt x="308" y="47"/>
                    </a:lnTo>
                    <a:lnTo>
                      <a:pt x="310" y="57"/>
                    </a:lnTo>
                    <a:lnTo>
                      <a:pt x="310" y="8"/>
                    </a:lnTo>
                    <a:lnTo>
                      <a:pt x="307" y="6"/>
                    </a:lnTo>
                    <a:lnTo>
                      <a:pt x="283" y="1"/>
                    </a:lnTo>
                    <a:lnTo>
                      <a:pt x="272" y="1"/>
                    </a:lnTo>
                    <a:lnTo>
                      <a:pt x="263" y="3"/>
                    </a:lnTo>
                    <a:lnTo>
                      <a:pt x="255" y="8"/>
                    </a:lnTo>
                    <a:lnTo>
                      <a:pt x="241" y="18"/>
                    </a:lnTo>
                    <a:lnTo>
                      <a:pt x="232" y="32"/>
                    </a:lnTo>
                    <a:lnTo>
                      <a:pt x="226" y="50"/>
                    </a:lnTo>
                    <a:lnTo>
                      <a:pt x="224" y="71"/>
                    </a:lnTo>
                    <a:lnTo>
                      <a:pt x="225" y="85"/>
                    </a:lnTo>
                    <a:lnTo>
                      <a:pt x="228" y="99"/>
                    </a:lnTo>
                    <a:lnTo>
                      <a:pt x="233" y="111"/>
                    </a:lnTo>
                    <a:lnTo>
                      <a:pt x="239" y="121"/>
                    </a:lnTo>
                    <a:lnTo>
                      <a:pt x="248" y="130"/>
                    </a:lnTo>
                    <a:lnTo>
                      <a:pt x="258" y="136"/>
                    </a:lnTo>
                    <a:lnTo>
                      <a:pt x="270" y="139"/>
                    </a:lnTo>
                    <a:lnTo>
                      <a:pt x="284" y="141"/>
                    </a:lnTo>
                    <a:lnTo>
                      <a:pt x="295" y="141"/>
                    </a:lnTo>
                    <a:lnTo>
                      <a:pt x="303" y="139"/>
                    </a:lnTo>
                    <a:lnTo>
                      <a:pt x="311" y="134"/>
                    </a:lnTo>
                    <a:lnTo>
                      <a:pt x="324" y="124"/>
                    </a:lnTo>
                    <a:lnTo>
                      <a:pt x="327" y="120"/>
                    </a:lnTo>
                    <a:lnTo>
                      <a:pt x="333" y="110"/>
                    </a:lnTo>
                    <a:lnTo>
                      <a:pt x="339" y="91"/>
                    </a:lnTo>
                    <a:lnTo>
                      <a:pt x="341" y="70"/>
                    </a:lnTo>
                    <a:close/>
                    <a:moveTo>
                      <a:pt x="352" y="334"/>
                    </a:moveTo>
                    <a:lnTo>
                      <a:pt x="344" y="239"/>
                    </a:lnTo>
                    <a:lnTo>
                      <a:pt x="340" y="198"/>
                    </a:lnTo>
                    <a:lnTo>
                      <a:pt x="305" y="198"/>
                    </a:lnTo>
                    <a:lnTo>
                      <a:pt x="285" y="273"/>
                    </a:lnTo>
                    <a:lnTo>
                      <a:pt x="283" y="281"/>
                    </a:lnTo>
                    <a:lnTo>
                      <a:pt x="282" y="288"/>
                    </a:lnTo>
                    <a:lnTo>
                      <a:pt x="281" y="281"/>
                    </a:lnTo>
                    <a:lnTo>
                      <a:pt x="280" y="276"/>
                    </a:lnTo>
                    <a:lnTo>
                      <a:pt x="270" y="239"/>
                    </a:lnTo>
                    <a:lnTo>
                      <a:pt x="260" y="198"/>
                    </a:lnTo>
                    <a:lnTo>
                      <a:pt x="225" y="198"/>
                    </a:lnTo>
                    <a:lnTo>
                      <a:pt x="212" y="334"/>
                    </a:lnTo>
                    <a:lnTo>
                      <a:pt x="239" y="334"/>
                    </a:lnTo>
                    <a:lnTo>
                      <a:pt x="244" y="256"/>
                    </a:lnTo>
                    <a:lnTo>
                      <a:pt x="245" y="247"/>
                    </a:lnTo>
                    <a:lnTo>
                      <a:pt x="245" y="239"/>
                    </a:lnTo>
                    <a:lnTo>
                      <a:pt x="246" y="247"/>
                    </a:lnTo>
                    <a:lnTo>
                      <a:pt x="248" y="256"/>
                    </a:lnTo>
                    <a:lnTo>
                      <a:pt x="250" y="263"/>
                    </a:lnTo>
                    <a:lnTo>
                      <a:pt x="270" y="334"/>
                    </a:lnTo>
                    <a:lnTo>
                      <a:pt x="293" y="334"/>
                    </a:lnTo>
                    <a:lnTo>
                      <a:pt x="306" y="288"/>
                    </a:lnTo>
                    <a:lnTo>
                      <a:pt x="317" y="251"/>
                    </a:lnTo>
                    <a:lnTo>
                      <a:pt x="318" y="246"/>
                    </a:lnTo>
                    <a:lnTo>
                      <a:pt x="319" y="239"/>
                    </a:lnTo>
                    <a:lnTo>
                      <a:pt x="319" y="247"/>
                    </a:lnTo>
                    <a:lnTo>
                      <a:pt x="320" y="256"/>
                    </a:lnTo>
                    <a:lnTo>
                      <a:pt x="325" y="334"/>
                    </a:lnTo>
                    <a:lnTo>
                      <a:pt x="352" y="334"/>
                    </a:lnTo>
                    <a:close/>
                    <a:moveTo>
                      <a:pt x="366" y="393"/>
                    </a:moveTo>
                    <a:lnTo>
                      <a:pt x="268" y="393"/>
                    </a:lnTo>
                    <a:lnTo>
                      <a:pt x="268" y="416"/>
                    </a:lnTo>
                    <a:lnTo>
                      <a:pt x="302" y="416"/>
                    </a:lnTo>
                    <a:lnTo>
                      <a:pt x="302" y="529"/>
                    </a:lnTo>
                    <a:lnTo>
                      <a:pt x="329" y="529"/>
                    </a:lnTo>
                    <a:lnTo>
                      <a:pt x="329" y="416"/>
                    </a:lnTo>
                    <a:lnTo>
                      <a:pt x="362" y="416"/>
                    </a:lnTo>
                    <a:lnTo>
                      <a:pt x="366" y="393"/>
                    </a:lnTo>
                    <a:close/>
                    <a:moveTo>
                      <a:pt x="458" y="101"/>
                    </a:moveTo>
                    <a:lnTo>
                      <a:pt x="456" y="88"/>
                    </a:lnTo>
                    <a:lnTo>
                      <a:pt x="451" y="79"/>
                    </a:lnTo>
                    <a:lnTo>
                      <a:pt x="442" y="71"/>
                    </a:lnTo>
                    <a:lnTo>
                      <a:pt x="431" y="66"/>
                    </a:lnTo>
                    <a:lnTo>
                      <a:pt x="437" y="64"/>
                    </a:lnTo>
                    <a:lnTo>
                      <a:pt x="440" y="63"/>
                    </a:lnTo>
                    <a:lnTo>
                      <a:pt x="443" y="59"/>
                    </a:lnTo>
                    <a:lnTo>
                      <a:pt x="446" y="57"/>
                    </a:lnTo>
                    <a:lnTo>
                      <a:pt x="450" y="54"/>
                    </a:lnTo>
                    <a:lnTo>
                      <a:pt x="453" y="46"/>
                    </a:lnTo>
                    <a:lnTo>
                      <a:pt x="453" y="27"/>
                    </a:lnTo>
                    <a:lnTo>
                      <a:pt x="452" y="26"/>
                    </a:lnTo>
                    <a:lnTo>
                      <a:pt x="449" y="19"/>
                    </a:lnTo>
                    <a:lnTo>
                      <a:pt x="433" y="5"/>
                    </a:lnTo>
                    <a:lnTo>
                      <a:pt x="427" y="3"/>
                    </a:lnTo>
                    <a:lnTo>
                      <a:pt x="427" y="89"/>
                    </a:lnTo>
                    <a:lnTo>
                      <a:pt x="427" y="104"/>
                    </a:lnTo>
                    <a:lnTo>
                      <a:pt x="424" y="110"/>
                    </a:lnTo>
                    <a:lnTo>
                      <a:pt x="420" y="113"/>
                    </a:lnTo>
                    <a:lnTo>
                      <a:pt x="417" y="115"/>
                    </a:lnTo>
                    <a:lnTo>
                      <a:pt x="413" y="116"/>
                    </a:lnTo>
                    <a:lnTo>
                      <a:pt x="390" y="116"/>
                    </a:lnTo>
                    <a:lnTo>
                      <a:pt x="390" y="79"/>
                    </a:lnTo>
                    <a:lnTo>
                      <a:pt x="412" y="79"/>
                    </a:lnTo>
                    <a:lnTo>
                      <a:pt x="414" y="80"/>
                    </a:lnTo>
                    <a:lnTo>
                      <a:pt x="423" y="82"/>
                    </a:lnTo>
                    <a:lnTo>
                      <a:pt x="427" y="89"/>
                    </a:lnTo>
                    <a:lnTo>
                      <a:pt x="427" y="3"/>
                    </a:lnTo>
                    <a:lnTo>
                      <a:pt x="425" y="3"/>
                    </a:lnTo>
                    <a:lnTo>
                      <a:pt x="424" y="3"/>
                    </a:lnTo>
                    <a:lnTo>
                      <a:pt x="424" y="36"/>
                    </a:lnTo>
                    <a:lnTo>
                      <a:pt x="424" y="47"/>
                    </a:lnTo>
                    <a:lnTo>
                      <a:pt x="421" y="53"/>
                    </a:lnTo>
                    <a:lnTo>
                      <a:pt x="417" y="55"/>
                    </a:lnTo>
                    <a:lnTo>
                      <a:pt x="415" y="56"/>
                    </a:lnTo>
                    <a:lnTo>
                      <a:pt x="412" y="57"/>
                    </a:lnTo>
                    <a:lnTo>
                      <a:pt x="389" y="57"/>
                    </a:lnTo>
                    <a:lnTo>
                      <a:pt x="389" y="26"/>
                    </a:lnTo>
                    <a:lnTo>
                      <a:pt x="411" y="26"/>
                    </a:lnTo>
                    <a:lnTo>
                      <a:pt x="414" y="27"/>
                    </a:lnTo>
                    <a:lnTo>
                      <a:pt x="416" y="28"/>
                    </a:lnTo>
                    <a:lnTo>
                      <a:pt x="421" y="30"/>
                    </a:lnTo>
                    <a:lnTo>
                      <a:pt x="424" y="36"/>
                    </a:lnTo>
                    <a:lnTo>
                      <a:pt x="424" y="3"/>
                    </a:lnTo>
                    <a:lnTo>
                      <a:pt x="362" y="3"/>
                    </a:lnTo>
                    <a:lnTo>
                      <a:pt x="362" y="138"/>
                    </a:lnTo>
                    <a:lnTo>
                      <a:pt x="412" y="138"/>
                    </a:lnTo>
                    <a:lnTo>
                      <a:pt x="418" y="138"/>
                    </a:lnTo>
                    <a:lnTo>
                      <a:pt x="422" y="138"/>
                    </a:lnTo>
                    <a:lnTo>
                      <a:pt x="438" y="134"/>
                    </a:lnTo>
                    <a:lnTo>
                      <a:pt x="449" y="126"/>
                    </a:lnTo>
                    <a:lnTo>
                      <a:pt x="455" y="116"/>
                    </a:lnTo>
                    <a:lnTo>
                      <a:pt x="456" y="114"/>
                    </a:lnTo>
                    <a:lnTo>
                      <a:pt x="458" y="101"/>
                    </a:lnTo>
                    <a:close/>
                    <a:moveTo>
                      <a:pt x="467" y="519"/>
                    </a:moveTo>
                    <a:lnTo>
                      <a:pt x="461" y="511"/>
                    </a:lnTo>
                    <a:lnTo>
                      <a:pt x="455" y="502"/>
                    </a:lnTo>
                    <a:lnTo>
                      <a:pt x="447" y="508"/>
                    </a:lnTo>
                    <a:lnTo>
                      <a:pt x="440" y="511"/>
                    </a:lnTo>
                    <a:lnTo>
                      <a:pt x="420" y="511"/>
                    </a:lnTo>
                    <a:lnTo>
                      <a:pt x="411" y="505"/>
                    </a:lnTo>
                    <a:lnTo>
                      <a:pt x="401" y="488"/>
                    </a:lnTo>
                    <a:lnTo>
                      <a:pt x="400" y="478"/>
                    </a:lnTo>
                    <a:lnTo>
                      <a:pt x="400" y="443"/>
                    </a:lnTo>
                    <a:lnTo>
                      <a:pt x="402" y="432"/>
                    </a:lnTo>
                    <a:lnTo>
                      <a:pt x="412" y="417"/>
                    </a:lnTo>
                    <a:lnTo>
                      <a:pt x="421" y="412"/>
                    </a:lnTo>
                    <a:lnTo>
                      <a:pt x="438" y="412"/>
                    </a:lnTo>
                    <a:lnTo>
                      <a:pt x="445" y="415"/>
                    </a:lnTo>
                    <a:lnTo>
                      <a:pt x="452" y="420"/>
                    </a:lnTo>
                    <a:lnTo>
                      <a:pt x="457" y="412"/>
                    </a:lnTo>
                    <a:lnTo>
                      <a:pt x="464" y="401"/>
                    </a:lnTo>
                    <a:lnTo>
                      <a:pt x="457" y="395"/>
                    </a:lnTo>
                    <a:lnTo>
                      <a:pt x="443" y="391"/>
                    </a:lnTo>
                    <a:lnTo>
                      <a:pt x="430" y="391"/>
                    </a:lnTo>
                    <a:lnTo>
                      <a:pt x="414" y="393"/>
                    </a:lnTo>
                    <a:lnTo>
                      <a:pt x="400" y="399"/>
                    </a:lnTo>
                    <a:lnTo>
                      <a:pt x="388" y="409"/>
                    </a:lnTo>
                    <a:lnTo>
                      <a:pt x="378" y="422"/>
                    </a:lnTo>
                    <a:lnTo>
                      <a:pt x="374" y="431"/>
                    </a:lnTo>
                    <a:lnTo>
                      <a:pt x="371" y="441"/>
                    </a:lnTo>
                    <a:lnTo>
                      <a:pt x="369" y="452"/>
                    </a:lnTo>
                    <a:lnTo>
                      <a:pt x="369" y="464"/>
                    </a:lnTo>
                    <a:lnTo>
                      <a:pt x="370" y="478"/>
                    </a:lnTo>
                    <a:lnTo>
                      <a:pt x="373" y="491"/>
                    </a:lnTo>
                    <a:lnTo>
                      <a:pt x="378" y="503"/>
                    </a:lnTo>
                    <a:lnTo>
                      <a:pt x="385" y="513"/>
                    </a:lnTo>
                    <a:lnTo>
                      <a:pt x="394" y="521"/>
                    </a:lnTo>
                    <a:lnTo>
                      <a:pt x="405" y="527"/>
                    </a:lnTo>
                    <a:lnTo>
                      <a:pt x="416" y="530"/>
                    </a:lnTo>
                    <a:lnTo>
                      <a:pt x="430" y="532"/>
                    </a:lnTo>
                    <a:lnTo>
                      <a:pt x="445" y="532"/>
                    </a:lnTo>
                    <a:lnTo>
                      <a:pt x="457" y="528"/>
                    </a:lnTo>
                    <a:lnTo>
                      <a:pt x="467" y="519"/>
                    </a:lnTo>
                    <a:close/>
                    <a:moveTo>
                      <a:pt x="486" y="265"/>
                    </a:moveTo>
                    <a:lnTo>
                      <a:pt x="482" y="237"/>
                    </a:lnTo>
                    <a:lnTo>
                      <a:pt x="471" y="217"/>
                    </a:lnTo>
                    <a:lnTo>
                      <a:pt x="470" y="215"/>
                    </a:lnTo>
                    <a:lnTo>
                      <a:pt x="454" y="203"/>
                    </a:lnTo>
                    <a:lnTo>
                      <a:pt x="454" y="252"/>
                    </a:lnTo>
                    <a:lnTo>
                      <a:pt x="454" y="266"/>
                    </a:lnTo>
                    <a:lnTo>
                      <a:pt x="453" y="288"/>
                    </a:lnTo>
                    <a:lnTo>
                      <a:pt x="448" y="304"/>
                    </a:lnTo>
                    <a:lnTo>
                      <a:pt x="439" y="312"/>
                    </a:lnTo>
                    <a:lnTo>
                      <a:pt x="427" y="315"/>
                    </a:lnTo>
                    <a:lnTo>
                      <a:pt x="421" y="315"/>
                    </a:lnTo>
                    <a:lnTo>
                      <a:pt x="415" y="314"/>
                    </a:lnTo>
                    <a:lnTo>
                      <a:pt x="411" y="310"/>
                    </a:lnTo>
                    <a:lnTo>
                      <a:pt x="406" y="304"/>
                    </a:lnTo>
                    <a:lnTo>
                      <a:pt x="402" y="295"/>
                    </a:lnTo>
                    <a:lnTo>
                      <a:pt x="400" y="282"/>
                    </a:lnTo>
                    <a:lnTo>
                      <a:pt x="399" y="266"/>
                    </a:lnTo>
                    <a:lnTo>
                      <a:pt x="399" y="250"/>
                    </a:lnTo>
                    <a:lnTo>
                      <a:pt x="401" y="238"/>
                    </a:lnTo>
                    <a:lnTo>
                      <a:pt x="407" y="228"/>
                    </a:lnTo>
                    <a:lnTo>
                      <a:pt x="410" y="222"/>
                    </a:lnTo>
                    <a:lnTo>
                      <a:pt x="418" y="217"/>
                    </a:lnTo>
                    <a:lnTo>
                      <a:pt x="441" y="217"/>
                    </a:lnTo>
                    <a:lnTo>
                      <a:pt x="449" y="228"/>
                    </a:lnTo>
                    <a:lnTo>
                      <a:pt x="453" y="242"/>
                    </a:lnTo>
                    <a:lnTo>
                      <a:pt x="454" y="252"/>
                    </a:lnTo>
                    <a:lnTo>
                      <a:pt x="454" y="203"/>
                    </a:lnTo>
                    <a:lnTo>
                      <a:pt x="452" y="201"/>
                    </a:lnTo>
                    <a:lnTo>
                      <a:pt x="427" y="196"/>
                    </a:lnTo>
                    <a:lnTo>
                      <a:pt x="417" y="196"/>
                    </a:lnTo>
                    <a:lnTo>
                      <a:pt x="407" y="199"/>
                    </a:lnTo>
                    <a:lnTo>
                      <a:pt x="399" y="203"/>
                    </a:lnTo>
                    <a:lnTo>
                      <a:pt x="386" y="213"/>
                    </a:lnTo>
                    <a:lnTo>
                      <a:pt x="376" y="228"/>
                    </a:lnTo>
                    <a:lnTo>
                      <a:pt x="370" y="246"/>
                    </a:lnTo>
                    <a:lnTo>
                      <a:pt x="368" y="266"/>
                    </a:lnTo>
                    <a:lnTo>
                      <a:pt x="369" y="281"/>
                    </a:lnTo>
                    <a:lnTo>
                      <a:pt x="372" y="294"/>
                    </a:lnTo>
                    <a:lnTo>
                      <a:pt x="377" y="306"/>
                    </a:lnTo>
                    <a:lnTo>
                      <a:pt x="384" y="317"/>
                    </a:lnTo>
                    <a:lnTo>
                      <a:pt x="392" y="326"/>
                    </a:lnTo>
                    <a:lnTo>
                      <a:pt x="402" y="331"/>
                    </a:lnTo>
                    <a:lnTo>
                      <a:pt x="414" y="335"/>
                    </a:lnTo>
                    <a:lnTo>
                      <a:pt x="428" y="336"/>
                    </a:lnTo>
                    <a:lnTo>
                      <a:pt x="440" y="336"/>
                    </a:lnTo>
                    <a:lnTo>
                      <a:pt x="447" y="334"/>
                    </a:lnTo>
                    <a:lnTo>
                      <a:pt x="455" y="330"/>
                    </a:lnTo>
                    <a:lnTo>
                      <a:pt x="468" y="319"/>
                    </a:lnTo>
                    <a:lnTo>
                      <a:pt x="471" y="315"/>
                    </a:lnTo>
                    <a:lnTo>
                      <a:pt x="478" y="305"/>
                    </a:lnTo>
                    <a:lnTo>
                      <a:pt x="484" y="287"/>
                    </a:lnTo>
                    <a:lnTo>
                      <a:pt x="486" y="265"/>
                    </a:lnTo>
                    <a:close/>
                    <a:moveTo>
                      <a:pt x="577" y="393"/>
                    </a:moveTo>
                    <a:lnTo>
                      <a:pt x="549" y="393"/>
                    </a:lnTo>
                    <a:lnTo>
                      <a:pt x="549" y="446"/>
                    </a:lnTo>
                    <a:lnTo>
                      <a:pt x="510" y="446"/>
                    </a:lnTo>
                    <a:lnTo>
                      <a:pt x="510" y="393"/>
                    </a:lnTo>
                    <a:lnTo>
                      <a:pt x="483" y="393"/>
                    </a:lnTo>
                    <a:lnTo>
                      <a:pt x="483" y="529"/>
                    </a:lnTo>
                    <a:lnTo>
                      <a:pt x="510" y="529"/>
                    </a:lnTo>
                    <a:lnTo>
                      <a:pt x="510" y="469"/>
                    </a:lnTo>
                    <a:lnTo>
                      <a:pt x="549" y="469"/>
                    </a:lnTo>
                    <a:lnTo>
                      <a:pt x="549" y="529"/>
                    </a:lnTo>
                    <a:lnTo>
                      <a:pt x="577" y="529"/>
                    </a:lnTo>
                    <a:lnTo>
                      <a:pt x="577" y="469"/>
                    </a:lnTo>
                    <a:lnTo>
                      <a:pt x="577" y="446"/>
                    </a:lnTo>
                    <a:lnTo>
                      <a:pt x="577" y="393"/>
                    </a:lnTo>
                    <a:close/>
                    <a:moveTo>
                      <a:pt x="580" y="138"/>
                    </a:moveTo>
                    <a:lnTo>
                      <a:pt x="570" y="106"/>
                    </a:lnTo>
                    <a:lnTo>
                      <a:pt x="563" y="84"/>
                    </a:lnTo>
                    <a:lnTo>
                      <a:pt x="546" y="32"/>
                    </a:lnTo>
                    <a:lnTo>
                      <a:pt x="537" y="2"/>
                    </a:lnTo>
                    <a:lnTo>
                      <a:pt x="534" y="2"/>
                    </a:lnTo>
                    <a:lnTo>
                      <a:pt x="534" y="84"/>
                    </a:lnTo>
                    <a:lnTo>
                      <a:pt x="508" y="84"/>
                    </a:lnTo>
                    <a:lnTo>
                      <a:pt x="511" y="75"/>
                    </a:lnTo>
                    <a:lnTo>
                      <a:pt x="512" y="68"/>
                    </a:lnTo>
                    <a:lnTo>
                      <a:pt x="515" y="58"/>
                    </a:lnTo>
                    <a:lnTo>
                      <a:pt x="517" y="48"/>
                    </a:lnTo>
                    <a:lnTo>
                      <a:pt x="521" y="32"/>
                    </a:lnTo>
                    <a:lnTo>
                      <a:pt x="525" y="50"/>
                    </a:lnTo>
                    <a:lnTo>
                      <a:pt x="530" y="69"/>
                    </a:lnTo>
                    <a:lnTo>
                      <a:pt x="534" y="84"/>
                    </a:lnTo>
                    <a:lnTo>
                      <a:pt x="534" y="2"/>
                    </a:lnTo>
                    <a:lnTo>
                      <a:pt x="507" y="2"/>
                    </a:lnTo>
                    <a:lnTo>
                      <a:pt x="463" y="138"/>
                    </a:lnTo>
                    <a:lnTo>
                      <a:pt x="491" y="138"/>
                    </a:lnTo>
                    <a:lnTo>
                      <a:pt x="501" y="106"/>
                    </a:lnTo>
                    <a:lnTo>
                      <a:pt x="541" y="106"/>
                    </a:lnTo>
                    <a:lnTo>
                      <a:pt x="550" y="138"/>
                    </a:lnTo>
                    <a:lnTo>
                      <a:pt x="580" y="138"/>
                    </a:lnTo>
                    <a:close/>
                    <a:moveTo>
                      <a:pt x="595" y="291"/>
                    </a:moveTo>
                    <a:lnTo>
                      <a:pt x="593" y="277"/>
                    </a:lnTo>
                    <a:lnTo>
                      <a:pt x="587" y="266"/>
                    </a:lnTo>
                    <a:lnTo>
                      <a:pt x="576" y="257"/>
                    </a:lnTo>
                    <a:lnTo>
                      <a:pt x="561" y="251"/>
                    </a:lnTo>
                    <a:lnTo>
                      <a:pt x="533" y="243"/>
                    </a:lnTo>
                    <a:lnTo>
                      <a:pt x="530" y="239"/>
                    </a:lnTo>
                    <a:lnTo>
                      <a:pt x="530" y="223"/>
                    </a:lnTo>
                    <a:lnTo>
                      <a:pt x="537" y="217"/>
                    </a:lnTo>
                    <a:lnTo>
                      <a:pt x="559" y="217"/>
                    </a:lnTo>
                    <a:lnTo>
                      <a:pt x="568" y="220"/>
                    </a:lnTo>
                    <a:lnTo>
                      <a:pt x="580" y="227"/>
                    </a:lnTo>
                    <a:lnTo>
                      <a:pt x="587" y="217"/>
                    </a:lnTo>
                    <a:lnTo>
                      <a:pt x="593" y="208"/>
                    </a:lnTo>
                    <a:lnTo>
                      <a:pt x="583" y="202"/>
                    </a:lnTo>
                    <a:lnTo>
                      <a:pt x="572" y="198"/>
                    </a:lnTo>
                    <a:lnTo>
                      <a:pt x="560" y="195"/>
                    </a:lnTo>
                    <a:lnTo>
                      <a:pt x="548" y="194"/>
                    </a:lnTo>
                    <a:lnTo>
                      <a:pt x="528" y="197"/>
                    </a:lnTo>
                    <a:lnTo>
                      <a:pt x="513" y="206"/>
                    </a:lnTo>
                    <a:lnTo>
                      <a:pt x="503" y="219"/>
                    </a:lnTo>
                    <a:lnTo>
                      <a:pt x="499" y="236"/>
                    </a:lnTo>
                    <a:lnTo>
                      <a:pt x="499" y="244"/>
                    </a:lnTo>
                    <a:lnTo>
                      <a:pt x="501" y="251"/>
                    </a:lnTo>
                    <a:lnTo>
                      <a:pt x="505" y="257"/>
                    </a:lnTo>
                    <a:lnTo>
                      <a:pt x="510" y="265"/>
                    </a:lnTo>
                    <a:lnTo>
                      <a:pt x="518" y="270"/>
                    </a:lnTo>
                    <a:lnTo>
                      <a:pt x="559" y="281"/>
                    </a:lnTo>
                    <a:lnTo>
                      <a:pt x="564" y="287"/>
                    </a:lnTo>
                    <a:lnTo>
                      <a:pt x="564" y="308"/>
                    </a:lnTo>
                    <a:lnTo>
                      <a:pt x="556" y="314"/>
                    </a:lnTo>
                    <a:lnTo>
                      <a:pt x="527" y="314"/>
                    </a:lnTo>
                    <a:lnTo>
                      <a:pt x="516" y="310"/>
                    </a:lnTo>
                    <a:lnTo>
                      <a:pt x="503" y="303"/>
                    </a:lnTo>
                    <a:lnTo>
                      <a:pt x="493" y="324"/>
                    </a:lnTo>
                    <a:lnTo>
                      <a:pt x="504" y="330"/>
                    </a:lnTo>
                    <a:lnTo>
                      <a:pt x="516" y="334"/>
                    </a:lnTo>
                    <a:lnTo>
                      <a:pt x="528" y="336"/>
                    </a:lnTo>
                    <a:lnTo>
                      <a:pt x="539" y="337"/>
                    </a:lnTo>
                    <a:lnTo>
                      <a:pt x="562" y="334"/>
                    </a:lnTo>
                    <a:lnTo>
                      <a:pt x="580" y="324"/>
                    </a:lnTo>
                    <a:lnTo>
                      <a:pt x="588" y="314"/>
                    </a:lnTo>
                    <a:lnTo>
                      <a:pt x="591" y="310"/>
                    </a:lnTo>
                    <a:lnTo>
                      <a:pt x="595" y="291"/>
                    </a:lnTo>
                    <a:close/>
                    <a:moveTo>
                      <a:pt x="670" y="116"/>
                    </a:moveTo>
                    <a:lnTo>
                      <a:pt x="622" y="116"/>
                    </a:lnTo>
                    <a:lnTo>
                      <a:pt x="622" y="3"/>
                    </a:lnTo>
                    <a:lnTo>
                      <a:pt x="594" y="3"/>
                    </a:lnTo>
                    <a:lnTo>
                      <a:pt x="594" y="138"/>
                    </a:lnTo>
                    <a:lnTo>
                      <a:pt x="666" y="138"/>
                    </a:lnTo>
                    <a:lnTo>
                      <a:pt x="670" y="116"/>
                    </a:lnTo>
                    <a:close/>
                    <a:moveTo>
                      <a:pt x="710" y="240"/>
                    </a:moveTo>
                    <a:lnTo>
                      <a:pt x="709" y="229"/>
                    </a:lnTo>
                    <a:lnTo>
                      <a:pt x="705" y="220"/>
                    </a:lnTo>
                    <a:lnTo>
                      <a:pt x="705" y="219"/>
                    </a:lnTo>
                    <a:lnTo>
                      <a:pt x="699" y="211"/>
                    </a:lnTo>
                    <a:lnTo>
                      <a:pt x="690" y="205"/>
                    </a:lnTo>
                    <a:lnTo>
                      <a:pt x="683" y="200"/>
                    </a:lnTo>
                    <a:lnTo>
                      <a:pt x="680" y="200"/>
                    </a:lnTo>
                    <a:lnTo>
                      <a:pt x="680" y="228"/>
                    </a:lnTo>
                    <a:lnTo>
                      <a:pt x="680" y="247"/>
                    </a:lnTo>
                    <a:lnTo>
                      <a:pt x="679" y="251"/>
                    </a:lnTo>
                    <a:lnTo>
                      <a:pt x="677" y="255"/>
                    </a:lnTo>
                    <a:lnTo>
                      <a:pt x="673" y="260"/>
                    </a:lnTo>
                    <a:lnTo>
                      <a:pt x="670" y="262"/>
                    </a:lnTo>
                    <a:lnTo>
                      <a:pt x="644" y="262"/>
                    </a:lnTo>
                    <a:lnTo>
                      <a:pt x="644" y="220"/>
                    </a:lnTo>
                    <a:lnTo>
                      <a:pt x="673" y="220"/>
                    </a:lnTo>
                    <a:lnTo>
                      <a:pt x="680" y="228"/>
                    </a:lnTo>
                    <a:lnTo>
                      <a:pt x="680" y="200"/>
                    </a:lnTo>
                    <a:lnTo>
                      <a:pt x="676" y="198"/>
                    </a:lnTo>
                    <a:lnTo>
                      <a:pt x="617" y="198"/>
                    </a:lnTo>
                    <a:lnTo>
                      <a:pt x="617" y="334"/>
                    </a:lnTo>
                    <a:lnTo>
                      <a:pt x="644" y="334"/>
                    </a:lnTo>
                    <a:lnTo>
                      <a:pt x="644" y="284"/>
                    </a:lnTo>
                    <a:lnTo>
                      <a:pt x="674" y="284"/>
                    </a:lnTo>
                    <a:lnTo>
                      <a:pt x="680" y="282"/>
                    </a:lnTo>
                    <a:lnTo>
                      <a:pt x="687" y="279"/>
                    </a:lnTo>
                    <a:lnTo>
                      <a:pt x="696" y="273"/>
                    </a:lnTo>
                    <a:lnTo>
                      <a:pt x="704" y="264"/>
                    </a:lnTo>
                    <a:lnTo>
                      <a:pt x="705" y="262"/>
                    </a:lnTo>
                    <a:lnTo>
                      <a:pt x="708" y="253"/>
                    </a:lnTo>
                    <a:lnTo>
                      <a:pt x="710" y="240"/>
                    </a:lnTo>
                    <a:close/>
                    <a:moveTo>
                      <a:pt x="820" y="198"/>
                    </a:moveTo>
                    <a:lnTo>
                      <a:pt x="793" y="198"/>
                    </a:lnTo>
                    <a:lnTo>
                      <a:pt x="793" y="251"/>
                    </a:lnTo>
                    <a:lnTo>
                      <a:pt x="754" y="251"/>
                    </a:lnTo>
                    <a:lnTo>
                      <a:pt x="754" y="198"/>
                    </a:lnTo>
                    <a:lnTo>
                      <a:pt x="726" y="198"/>
                    </a:lnTo>
                    <a:lnTo>
                      <a:pt x="726" y="334"/>
                    </a:lnTo>
                    <a:lnTo>
                      <a:pt x="754" y="334"/>
                    </a:lnTo>
                    <a:lnTo>
                      <a:pt x="754" y="273"/>
                    </a:lnTo>
                    <a:lnTo>
                      <a:pt x="793" y="273"/>
                    </a:lnTo>
                    <a:lnTo>
                      <a:pt x="793" y="334"/>
                    </a:lnTo>
                    <a:lnTo>
                      <a:pt x="820" y="334"/>
                    </a:lnTo>
                    <a:lnTo>
                      <a:pt x="820" y="273"/>
                    </a:lnTo>
                    <a:lnTo>
                      <a:pt x="820" y="251"/>
                    </a:lnTo>
                    <a:lnTo>
                      <a:pt x="820" y="198"/>
                    </a:lnTo>
                    <a:close/>
                    <a:moveTo>
                      <a:pt x="929" y="310"/>
                    </a:moveTo>
                    <a:lnTo>
                      <a:pt x="877" y="310"/>
                    </a:lnTo>
                    <a:lnTo>
                      <a:pt x="877" y="274"/>
                    </a:lnTo>
                    <a:lnTo>
                      <a:pt x="916" y="274"/>
                    </a:lnTo>
                    <a:lnTo>
                      <a:pt x="916" y="252"/>
                    </a:lnTo>
                    <a:lnTo>
                      <a:pt x="877" y="252"/>
                    </a:lnTo>
                    <a:lnTo>
                      <a:pt x="877" y="220"/>
                    </a:lnTo>
                    <a:lnTo>
                      <a:pt x="923" y="220"/>
                    </a:lnTo>
                    <a:lnTo>
                      <a:pt x="927" y="198"/>
                    </a:lnTo>
                    <a:lnTo>
                      <a:pt x="850" y="198"/>
                    </a:lnTo>
                    <a:lnTo>
                      <a:pt x="850" y="334"/>
                    </a:lnTo>
                    <a:lnTo>
                      <a:pt x="929" y="334"/>
                    </a:lnTo>
                    <a:lnTo>
                      <a:pt x="929" y="310"/>
                    </a:lnTo>
                    <a:close/>
                    <a:moveTo>
                      <a:pt x="1049" y="334"/>
                    </a:moveTo>
                    <a:lnTo>
                      <a:pt x="1045" y="327"/>
                    </a:lnTo>
                    <a:lnTo>
                      <a:pt x="1035" y="311"/>
                    </a:lnTo>
                    <a:lnTo>
                      <a:pt x="1025" y="293"/>
                    </a:lnTo>
                    <a:lnTo>
                      <a:pt x="1016" y="281"/>
                    </a:lnTo>
                    <a:lnTo>
                      <a:pt x="1014" y="279"/>
                    </a:lnTo>
                    <a:lnTo>
                      <a:pt x="1013" y="278"/>
                    </a:lnTo>
                    <a:lnTo>
                      <a:pt x="1013" y="277"/>
                    </a:lnTo>
                    <a:lnTo>
                      <a:pt x="1010" y="275"/>
                    </a:lnTo>
                    <a:lnTo>
                      <a:pt x="1022" y="272"/>
                    </a:lnTo>
                    <a:lnTo>
                      <a:pt x="1032" y="264"/>
                    </a:lnTo>
                    <a:lnTo>
                      <a:pt x="1036" y="257"/>
                    </a:lnTo>
                    <a:lnTo>
                      <a:pt x="1038" y="252"/>
                    </a:lnTo>
                    <a:lnTo>
                      <a:pt x="1041" y="238"/>
                    </a:lnTo>
                    <a:lnTo>
                      <a:pt x="1038" y="222"/>
                    </a:lnTo>
                    <a:lnTo>
                      <a:pt x="1037" y="220"/>
                    </a:lnTo>
                    <a:lnTo>
                      <a:pt x="1030" y="209"/>
                    </a:lnTo>
                    <a:lnTo>
                      <a:pt x="1017" y="201"/>
                    </a:lnTo>
                    <a:lnTo>
                      <a:pt x="1012" y="200"/>
                    </a:lnTo>
                    <a:lnTo>
                      <a:pt x="1012" y="230"/>
                    </a:lnTo>
                    <a:lnTo>
                      <a:pt x="1012" y="244"/>
                    </a:lnTo>
                    <a:lnTo>
                      <a:pt x="1010" y="249"/>
                    </a:lnTo>
                    <a:lnTo>
                      <a:pt x="1007" y="252"/>
                    </a:lnTo>
                    <a:lnTo>
                      <a:pt x="1003" y="255"/>
                    </a:lnTo>
                    <a:lnTo>
                      <a:pt x="998" y="257"/>
                    </a:lnTo>
                    <a:lnTo>
                      <a:pt x="977" y="257"/>
                    </a:lnTo>
                    <a:lnTo>
                      <a:pt x="977" y="220"/>
                    </a:lnTo>
                    <a:lnTo>
                      <a:pt x="993" y="220"/>
                    </a:lnTo>
                    <a:lnTo>
                      <a:pt x="999" y="221"/>
                    </a:lnTo>
                    <a:lnTo>
                      <a:pt x="1002" y="222"/>
                    </a:lnTo>
                    <a:lnTo>
                      <a:pt x="1009" y="224"/>
                    </a:lnTo>
                    <a:lnTo>
                      <a:pt x="1012" y="230"/>
                    </a:lnTo>
                    <a:lnTo>
                      <a:pt x="1012" y="200"/>
                    </a:lnTo>
                    <a:lnTo>
                      <a:pt x="1001" y="198"/>
                    </a:lnTo>
                    <a:lnTo>
                      <a:pt x="950" y="198"/>
                    </a:lnTo>
                    <a:lnTo>
                      <a:pt x="950" y="334"/>
                    </a:lnTo>
                    <a:lnTo>
                      <a:pt x="977" y="334"/>
                    </a:lnTo>
                    <a:lnTo>
                      <a:pt x="977" y="277"/>
                    </a:lnTo>
                    <a:lnTo>
                      <a:pt x="979" y="277"/>
                    </a:lnTo>
                    <a:lnTo>
                      <a:pt x="980" y="278"/>
                    </a:lnTo>
                    <a:lnTo>
                      <a:pt x="981" y="278"/>
                    </a:lnTo>
                    <a:lnTo>
                      <a:pt x="985" y="281"/>
                    </a:lnTo>
                    <a:lnTo>
                      <a:pt x="989" y="287"/>
                    </a:lnTo>
                    <a:lnTo>
                      <a:pt x="995" y="296"/>
                    </a:lnTo>
                    <a:lnTo>
                      <a:pt x="1004" y="312"/>
                    </a:lnTo>
                    <a:lnTo>
                      <a:pt x="1009" y="321"/>
                    </a:lnTo>
                    <a:lnTo>
                      <a:pt x="1017" y="334"/>
                    </a:lnTo>
                    <a:lnTo>
                      <a:pt x="1049" y="334"/>
                    </a:lnTo>
                    <a:close/>
                    <a:moveTo>
                      <a:pt x="1145" y="310"/>
                    </a:moveTo>
                    <a:lnTo>
                      <a:pt x="1093" y="310"/>
                    </a:lnTo>
                    <a:lnTo>
                      <a:pt x="1093" y="274"/>
                    </a:lnTo>
                    <a:lnTo>
                      <a:pt x="1132" y="274"/>
                    </a:lnTo>
                    <a:lnTo>
                      <a:pt x="1132" y="252"/>
                    </a:lnTo>
                    <a:lnTo>
                      <a:pt x="1093" y="252"/>
                    </a:lnTo>
                    <a:lnTo>
                      <a:pt x="1093" y="220"/>
                    </a:lnTo>
                    <a:lnTo>
                      <a:pt x="1139" y="220"/>
                    </a:lnTo>
                    <a:lnTo>
                      <a:pt x="1143" y="198"/>
                    </a:lnTo>
                    <a:lnTo>
                      <a:pt x="1066" y="198"/>
                    </a:lnTo>
                    <a:lnTo>
                      <a:pt x="1066" y="334"/>
                    </a:lnTo>
                    <a:lnTo>
                      <a:pt x="1145" y="334"/>
                    </a:lnTo>
                    <a:lnTo>
                      <a:pt x="1145" y="310"/>
                    </a:lnTo>
                    <a:close/>
                  </a:path>
                </a:pathLst>
              </a:custGeom>
              <a:solidFill>
                <a:srgbClr val="00739A"/>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GB"/>
              </a:p>
            </p:txBody>
          </p:sp>
          <p:pic>
            <p:nvPicPr>
              <p:cNvPr id="63" name="docshape10">
                <a:extLst>
                  <a:ext uri="{FF2B5EF4-FFF2-40B4-BE49-F238E27FC236}">
                    <a16:creationId xmlns:a16="http://schemas.microsoft.com/office/drawing/2014/main" id="{4F7C6258-F1B1-065D-6CF5-1B1ED208B02C}"/>
                  </a:ext>
                </a:extLst>
              </p:cNvPr>
              <p:cNvPicPr>
                <a:picLocks noChangeAspect="1" noEditPoints="1" noChangeArrowheads="1" noChangeShapeType="1" noCrop="1"/>
              </p:cNvPicPr>
              <p:nvPr/>
            </p:nvPicPr>
            <p:blipFill>
              <a:blip r:embed="rId6">
                <a:extLst>
                  <a:ext uri="{28A0092B-C50C-407E-A947-70E740481C1C}">
                    <a14:useLocalDpi xmlns:a14="http://schemas.microsoft.com/office/drawing/2010/main" val="0"/>
                  </a:ext>
                </a:extLst>
              </a:blip>
              <a:srcRect/>
              <a:stretch>
                <a:fillRect/>
              </a:stretch>
            </p:blipFill>
            <p:spPr bwMode="auto">
              <a:xfrm>
                <a:off x="3726403" y="4704141"/>
                <a:ext cx="548005"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7" name="docshape11">
              <a:extLst>
                <a:ext uri="{FF2B5EF4-FFF2-40B4-BE49-F238E27FC236}">
                  <a16:creationId xmlns:a16="http://schemas.microsoft.com/office/drawing/2014/main" id="{8E85ABAE-A4D1-6C8C-03E9-F2F3711CB4CF}"/>
                </a:ext>
              </a:extLst>
            </p:cNvPr>
            <p:cNvPicPr>
              <a:picLocks noChangeAspect="1" noEditPoints="1" noChangeArrowheads="1" noChangeShapeType="1" noCrop="1"/>
            </p:cNvPicPr>
            <p:nvPr/>
          </p:nvPicPr>
          <p:blipFill>
            <a:blip r:embed="rId7">
              <a:extLst>
                <a:ext uri="{28A0092B-C50C-407E-A947-70E740481C1C}">
                  <a14:useLocalDpi xmlns:a14="http://schemas.microsoft.com/office/drawing/2010/main" val="0"/>
                </a:ext>
              </a:extLst>
            </a:blip>
            <a:srcRect/>
            <a:stretch>
              <a:fillRect/>
            </a:stretch>
          </p:blipFill>
          <p:spPr bwMode="auto">
            <a:xfrm>
              <a:off x="5528849" y="5858948"/>
              <a:ext cx="1080135" cy="870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 name="docshape12">
              <a:extLst>
                <a:ext uri="{FF2B5EF4-FFF2-40B4-BE49-F238E27FC236}">
                  <a16:creationId xmlns:a16="http://schemas.microsoft.com/office/drawing/2014/main" id="{3900BC5D-B8DD-B8A8-7C87-798A26807A09}"/>
                </a:ext>
              </a:extLst>
            </p:cNvPr>
            <p:cNvPicPr>
              <a:picLocks noChangeAspect="1" noEditPoints="1" noChangeArrowheads="1" noChangeShapeType="1" noCrop="1"/>
            </p:cNvPicPr>
            <p:nvPr/>
          </p:nvPicPr>
          <p:blipFill>
            <a:blip r:embed="rId8">
              <a:extLst>
                <a:ext uri="{28A0092B-C50C-407E-A947-70E740481C1C}">
                  <a14:useLocalDpi xmlns:a14="http://schemas.microsoft.com/office/drawing/2010/main" val="0"/>
                </a:ext>
              </a:extLst>
            </a:blip>
            <a:srcRect/>
            <a:stretch>
              <a:fillRect/>
            </a:stretch>
          </p:blipFill>
          <p:spPr bwMode="auto">
            <a:xfrm>
              <a:off x="7132917" y="5910935"/>
              <a:ext cx="1080135" cy="720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 name="docshape13">
              <a:extLst>
                <a:ext uri="{FF2B5EF4-FFF2-40B4-BE49-F238E27FC236}">
                  <a16:creationId xmlns:a16="http://schemas.microsoft.com/office/drawing/2014/main" id="{8173F0EB-FA4B-D2EF-1AE9-87CD6757B014}"/>
                </a:ext>
              </a:extLst>
            </p:cNvPr>
            <p:cNvPicPr>
              <a:picLocks noChangeAspect="1" noEditPoints="1" noChangeArrowheads="1" noChangeShapeType="1" noCrop="1"/>
            </p:cNvPicPr>
            <p:nvPr/>
          </p:nvPicPr>
          <p:blipFill>
            <a:blip r:embed="rId9">
              <a:extLst>
                <a:ext uri="{28A0092B-C50C-407E-A947-70E740481C1C}">
                  <a14:useLocalDpi xmlns:a14="http://schemas.microsoft.com/office/drawing/2010/main" val="0"/>
                </a:ext>
              </a:extLst>
            </a:blip>
            <a:srcRect/>
            <a:stretch>
              <a:fillRect/>
            </a:stretch>
          </p:blipFill>
          <p:spPr bwMode="auto">
            <a:xfrm>
              <a:off x="3348606" y="6035187"/>
              <a:ext cx="1659105" cy="492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 name="docshape14">
              <a:extLst>
                <a:ext uri="{FF2B5EF4-FFF2-40B4-BE49-F238E27FC236}">
                  <a16:creationId xmlns:a16="http://schemas.microsoft.com/office/drawing/2014/main" id="{46E3C165-BFDE-07DF-286E-F7D763BE85ED}"/>
                </a:ext>
              </a:extLst>
            </p:cNvPr>
            <p:cNvPicPr>
              <a:picLocks noChangeAspect="1" noEditPoints="1" noChangeArrowheads="1" noChangeShapeType="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1715981" y="5934196"/>
              <a:ext cx="1080135" cy="720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 name="docshape15">
              <a:extLst>
                <a:ext uri="{FF2B5EF4-FFF2-40B4-BE49-F238E27FC236}">
                  <a16:creationId xmlns:a16="http://schemas.microsoft.com/office/drawing/2014/main" id="{4D4396B9-C9C7-D61A-DCE7-3C8D41783BBB}"/>
                </a:ext>
              </a:extLst>
            </p:cNvPr>
            <p:cNvPicPr>
              <a:picLocks noChangeAspect="1" noEditPoints="1" noChangeArrowheads="1" noChangeShapeType="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9151905" y="5929051"/>
              <a:ext cx="693878" cy="777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TextBox 2">
            <a:extLst>
              <a:ext uri="{FF2B5EF4-FFF2-40B4-BE49-F238E27FC236}">
                <a16:creationId xmlns:a16="http://schemas.microsoft.com/office/drawing/2014/main" id="{92C0D522-99C8-D7E9-20FF-2E5B7E57B750}"/>
              </a:ext>
            </a:extLst>
          </p:cNvPr>
          <p:cNvSpPr txBox="1"/>
          <p:nvPr/>
        </p:nvSpPr>
        <p:spPr>
          <a:xfrm>
            <a:off x="3653683" y="558124"/>
            <a:ext cx="7224602" cy="3554819"/>
          </a:xfrm>
          <a:prstGeom prst="rect">
            <a:avLst/>
          </a:prstGeom>
          <a:noFill/>
        </p:spPr>
        <p:txBody>
          <a:bodyPr wrap="square">
            <a:spAutoFit/>
          </a:bodyPr>
          <a:lstStyle/>
          <a:p>
            <a:pPr>
              <a:spcBef>
                <a:spcPts val="1200"/>
              </a:spcBef>
              <a:spcAft>
                <a:spcPts val="600"/>
              </a:spcAft>
            </a:pPr>
            <a:r>
              <a:rPr lang="en-US" sz="2000" dirty="0">
                <a:solidFill>
                  <a:srgbClr val="002060"/>
                </a:solidFill>
                <a:latin typeface="Arial" panose="020B0604020202020204" pitchFamily="34" charset="0"/>
                <a:cs typeface="Arial" panose="020B0604020202020204" pitchFamily="34" charset="0"/>
              </a:rPr>
              <a:t>One of the</a:t>
            </a:r>
            <a:r>
              <a:rPr lang="x-none" sz="2000" dirty="0">
                <a:solidFill>
                  <a:srgbClr val="002060"/>
                </a:solidFill>
                <a:latin typeface="Arial" panose="020B0604020202020204" pitchFamily="34" charset="0"/>
                <a:cs typeface="Arial" panose="020B0604020202020204" pitchFamily="34" charset="0"/>
              </a:rPr>
              <a:t> most critical </a:t>
            </a:r>
            <a:r>
              <a:rPr lang="en-US" sz="2000" dirty="0">
                <a:solidFill>
                  <a:srgbClr val="002060"/>
                </a:solidFill>
                <a:latin typeface="Arial" panose="020B0604020202020204" pitchFamily="34" charset="0"/>
                <a:cs typeface="Arial" panose="020B0604020202020204" pitchFamily="34" charset="0"/>
              </a:rPr>
              <a:t>factors</a:t>
            </a:r>
            <a:r>
              <a:rPr lang="x-none" sz="2000" dirty="0">
                <a:solidFill>
                  <a:srgbClr val="002060"/>
                </a:solidFill>
                <a:latin typeface="Arial" panose="020B0604020202020204" pitchFamily="34" charset="0"/>
                <a:cs typeface="Arial" panose="020B0604020202020204" pitchFamily="34" charset="0"/>
              </a:rPr>
              <a:t> in ozonesonde preparation is the</a:t>
            </a:r>
            <a:r>
              <a:rPr lang="en-US" sz="2000" dirty="0">
                <a:solidFill>
                  <a:srgbClr val="002060"/>
                </a:solidFill>
                <a:latin typeface="Arial" panose="020B0604020202020204" pitchFamily="34" charset="0"/>
                <a:cs typeface="Arial" panose="020B0604020202020204" pitchFamily="34" charset="0"/>
              </a:rPr>
              <a:t> composition of</a:t>
            </a:r>
            <a:r>
              <a:rPr lang="x-none" sz="2000" dirty="0">
                <a:solidFill>
                  <a:srgbClr val="002060"/>
                </a:solidFill>
                <a:latin typeface="Arial" panose="020B0604020202020204" pitchFamily="34" charset="0"/>
                <a:cs typeface="Arial" panose="020B0604020202020204" pitchFamily="34" charset="0"/>
              </a:rPr>
              <a:t> chemical </a:t>
            </a:r>
            <a:r>
              <a:rPr lang="en-US" sz="2000" dirty="0">
                <a:solidFill>
                  <a:srgbClr val="002060"/>
                </a:solidFill>
                <a:latin typeface="Arial" panose="020B0604020202020204" pitchFamily="34" charset="0"/>
                <a:cs typeface="Arial" panose="020B0604020202020204" pitchFamily="34" charset="0"/>
              </a:rPr>
              <a:t>solutions in </a:t>
            </a:r>
            <a:r>
              <a:rPr lang="x-none" sz="2000" dirty="0">
                <a:solidFill>
                  <a:srgbClr val="002060"/>
                </a:solidFill>
                <a:latin typeface="Arial" panose="020B0604020202020204" pitchFamily="34" charset="0"/>
                <a:cs typeface="Arial" panose="020B0604020202020204" pitchFamily="34" charset="0"/>
              </a:rPr>
              <a:t>the electrochemical </a:t>
            </a:r>
            <a:r>
              <a:rPr lang="en-US" sz="2000" dirty="0">
                <a:solidFill>
                  <a:srgbClr val="002060"/>
                </a:solidFill>
                <a:latin typeface="Arial" panose="020B0604020202020204" pitchFamily="34" charset="0"/>
                <a:cs typeface="Arial" panose="020B0604020202020204" pitchFamily="34" charset="0"/>
              </a:rPr>
              <a:t>cells. The handling of the instrument and the cells</a:t>
            </a:r>
            <a:r>
              <a:rPr lang="x-none" sz="2000" dirty="0">
                <a:solidFill>
                  <a:srgbClr val="002060"/>
                </a:solidFill>
                <a:latin typeface="Arial" panose="020B0604020202020204" pitchFamily="34" charset="0"/>
                <a:cs typeface="Arial" panose="020B0604020202020204" pitchFamily="34" charset="0"/>
              </a:rPr>
              <a:t> during the preparation </a:t>
            </a:r>
            <a:r>
              <a:rPr lang="en-US" sz="2000" dirty="0">
                <a:solidFill>
                  <a:srgbClr val="002060"/>
                </a:solidFill>
                <a:latin typeface="Arial" panose="020B0604020202020204" pitchFamily="34" charset="0"/>
                <a:cs typeface="Arial" panose="020B0604020202020204" pitchFamily="34" charset="0"/>
              </a:rPr>
              <a:t>steps strongly </a:t>
            </a:r>
            <a:r>
              <a:rPr lang="x-none" sz="2000" dirty="0">
                <a:solidFill>
                  <a:srgbClr val="002060"/>
                </a:solidFill>
                <a:latin typeface="Arial" panose="020B0604020202020204" pitchFamily="34" charset="0"/>
                <a:cs typeface="Arial" panose="020B0604020202020204" pitchFamily="34" charset="0"/>
              </a:rPr>
              <a:t>affect the sonde performance</a:t>
            </a:r>
            <a:r>
              <a:rPr lang="en-US" sz="2000" dirty="0">
                <a:solidFill>
                  <a:srgbClr val="002060"/>
                </a:solidFill>
                <a:latin typeface="Arial" panose="020B0604020202020204" pitchFamily="34" charset="0"/>
                <a:cs typeface="Arial" panose="020B0604020202020204" pitchFamily="34" charset="0"/>
              </a:rPr>
              <a:t> once the sonde is launched. </a:t>
            </a:r>
            <a:r>
              <a:rPr lang="x-none" sz="2000" dirty="0">
                <a:solidFill>
                  <a:srgbClr val="002060"/>
                </a:solidFill>
                <a:latin typeface="Arial" panose="020B0604020202020204" pitchFamily="34" charset="0"/>
                <a:cs typeface="Arial" panose="020B0604020202020204" pitchFamily="34" charset="0"/>
              </a:rPr>
              <a:t>Th</a:t>
            </a:r>
            <a:r>
              <a:rPr lang="en-US" sz="2000" dirty="0">
                <a:solidFill>
                  <a:srgbClr val="002060"/>
                </a:solidFill>
                <a:latin typeface="Arial" panose="020B0604020202020204" pitchFamily="34" charset="0"/>
                <a:cs typeface="Arial" panose="020B0604020202020204" pitchFamily="34" charset="0"/>
              </a:rPr>
              <a:t>e best way to ensure accurate measurements is by having</a:t>
            </a:r>
            <a:r>
              <a:rPr lang="x-none" sz="2000" dirty="0">
                <a:solidFill>
                  <a:srgbClr val="002060"/>
                </a:solidFill>
                <a:latin typeface="Arial" panose="020B0604020202020204" pitchFamily="34" charset="0"/>
                <a:cs typeface="Arial" panose="020B0604020202020204" pitchFamily="34" charset="0"/>
              </a:rPr>
              <a:t>:</a:t>
            </a:r>
          </a:p>
          <a:p>
            <a:pPr marL="800100" lvl="1" indent="-342900">
              <a:spcBef>
                <a:spcPts val="1200"/>
              </a:spcBef>
              <a:spcAft>
                <a:spcPts val="600"/>
              </a:spcAft>
              <a:buFont typeface="Wingdings" pitchFamily="2" charset="2"/>
              <a:buChar char="q"/>
            </a:pPr>
            <a:r>
              <a:rPr lang="en-GB" sz="2000" dirty="0">
                <a:solidFill>
                  <a:srgbClr val="002060"/>
                </a:solidFill>
                <a:latin typeface="Arial" panose="020B0604020202020204" pitchFamily="34" charset="0"/>
                <a:cs typeface="Arial" panose="020B0604020202020204" pitchFamily="34" charset="0"/>
              </a:rPr>
              <a:t> Well-maintained, up-to-date</a:t>
            </a:r>
            <a:r>
              <a:rPr lang="x-none" sz="2000" dirty="0">
                <a:solidFill>
                  <a:srgbClr val="002060"/>
                </a:solidFill>
                <a:latin typeface="Arial" panose="020B0604020202020204" pitchFamily="34" charset="0"/>
                <a:cs typeface="Arial" panose="020B0604020202020204" pitchFamily="34" charset="0"/>
              </a:rPr>
              <a:t> hardware </a:t>
            </a:r>
          </a:p>
          <a:p>
            <a:pPr marL="800100" lvl="1" indent="-342900">
              <a:spcBef>
                <a:spcPts val="1200"/>
              </a:spcBef>
              <a:spcAft>
                <a:spcPts val="600"/>
              </a:spcAft>
              <a:buFont typeface="Wingdings" pitchFamily="2" charset="2"/>
              <a:buChar char="q"/>
            </a:pPr>
            <a:r>
              <a:rPr lang="x-none" sz="2000" dirty="0">
                <a:solidFill>
                  <a:srgbClr val="002060"/>
                </a:solidFill>
                <a:latin typeface="Arial" panose="020B0604020202020204" pitchFamily="34" charset="0"/>
                <a:cs typeface="Arial" panose="020B0604020202020204" pitchFamily="34" charset="0"/>
              </a:rPr>
              <a:t> </a:t>
            </a:r>
            <a:r>
              <a:rPr lang="en-US" sz="2000" dirty="0">
                <a:solidFill>
                  <a:srgbClr val="002060"/>
                </a:solidFill>
                <a:latin typeface="Arial" panose="020B0604020202020204" pitchFamily="34" charset="0"/>
                <a:cs typeface="Arial" panose="020B0604020202020204" pitchFamily="34" charset="0"/>
              </a:rPr>
              <a:t>P</a:t>
            </a:r>
            <a:r>
              <a:rPr lang="x-none" sz="2000" dirty="0">
                <a:solidFill>
                  <a:srgbClr val="002060"/>
                </a:solidFill>
                <a:latin typeface="Arial" panose="020B0604020202020204" pitchFamily="34" charset="0"/>
                <a:cs typeface="Arial" panose="020B0604020202020204" pitchFamily="34" charset="0"/>
              </a:rPr>
              <a:t>roper handlings of chemicals </a:t>
            </a:r>
            <a:r>
              <a:rPr lang="en-US" sz="2000" dirty="0">
                <a:solidFill>
                  <a:srgbClr val="002060"/>
                </a:solidFill>
                <a:latin typeface="Arial" panose="020B0604020202020204" pitchFamily="34" charset="0"/>
                <a:cs typeface="Arial" panose="020B0604020202020204" pitchFamily="34" charset="0"/>
              </a:rPr>
              <a:t>and</a:t>
            </a:r>
            <a:r>
              <a:rPr lang="x-none" sz="2000" dirty="0">
                <a:solidFill>
                  <a:srgbClr val="002060"/>
                </a:solidFill>
                <a:latin typeface="Arial" panose="020B0604020202020204" pitchFamily="34" charset="0"/>
                <a:cs typeface="Arial" panose="020B0604020202020204" pitchFamily="34" charset="0"/>
              </a:rPr>
              <a:t> sensing solutions</a:t>
            </a:r>
          </a:p>
          <a:p>
            <a:pPr marL="800100" lvl="1" indent="-342900">
              <a:spcBef>
                <a:spcPts val="1200"/>
              </a:spcBef>
              <a:spcAft>
                <a:spcPts val="600"/>
              </a:spcAft>
              <a:buFont typeface="Wingdings" pitchFamily="2" charset="2"/>
              <a:buChar char="q"/>
            </a:pPr>
            <a:r>
              <a:rPr lang="x-none" sz="2000" dirty="0">
                <a:solidFill>
                  <a:srgbClr val="002060"/>
                </a:solidFill>
                <a:latin typeface="Arial" panose="020B0604020202020204" pitchFamily="34" charset="0"/>
                <a:cs typeface="Arial" panose="020B0604020202020204" pitchFamily="34" charset="0"/>
              </a:rPr>
              <a:t> </a:t>
            </a:r>
            <a:r>
              <a:rPr lang="en-US" sz="2000" dirty="0">
                <a:solidFill>
                  <a:srgbClr val="002060"/>
                </a:solidFill>
                <a:latin typeface="Arial" panose="020B0604020202020204" pitchFamily="34" charset="0"/>
                <a:cs typeface="Arial" panose="020B0604020202020204" pitchFamily="34" charset="0"/>
              </a:rPr>
              <a:t>Clean</a:t>
            </a:r>
            <a:r>
              <a:rPr lang="x-none" sz="2000" dirty="0">
                <a:solidFill>
                  <a:srgbClr val="002060"/>
                </a:solidFill>
                <a:latin typeface="Arial" panose="020B0604020202020204" pitchFamily="34" charset="0"/>
                <a:cs typeface="Arial" panose="020B0604020202020204" pitchFamily="34" charset="0"/>
              </a:rPr>
              <a:t> working space</a:t>
            </a:r>
          </a:p>
        </p:txBody>
      </p:sp>
      <p:pic>
        <p:nvPicPr>
          <p:cNvPr id="2" name="Video 1">
            <a:hlinkClick r:id="" action="ppaction://media"/>
            <a:extLst>
              <a:ext uri="{FF2B5EF4-FFF2-40B4-BE49-F238E27FC236}">
                <a16:creationId xmlns:a16="http://schemas.microsoft.com/office/drawing/2014/main" id="{BFFCB8CC-306F-632F-2748-93944F6150FA}"/>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12"/>
          <a:stretch>
            <a:fillRect/>
          </a:stretch>
        </p:blipFill>
        <p:spPr>
          <a:xfrm>
            <a:off x="11082973" y="6482442"/>
            <a:ext cx="542503" cy="406877"/>
          </a:xfrm>
          <a:prstGeom prst="rect">
            <a:avLst/>
          </a:prstGeom>
        </p:spPr>
      </p:pic>
      <p:pic>
        <p:nvPicPr>
          <p:cNvPr id="6" name="Picture 5" descr="Screen Clipping">
            <a:extLst>
              <a:ext uri="{FF2B5EF4-FFF2-40B4-BE49-F238E27FC236}">
                <a16:creationId xmlns:a16="http://schemas.microsoft.com/office/drawing/2014/main" id="{541D2C7D-361C-AA24-3021-5C9594D3CC0C}"/>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36794" y="2905192"/>
            <a:ext cx="2273266" cy="1328682"/>
          </a:xfrm>
          <a:prstGeom prst="rect">
            <a:avLst/>
          </a:prstGeom>
          <a:ln>
            <a:solidFill>
              <a:schemeClr val="accent1"/>
            </a:solidFill>
          </a:ln>
        </p:spPr>
      </p:pic>
      <p:pic>
        <p:nvPicPr>
          <p:cNvPr id="7" name="Picture 6" descr="Screen Clipping">
            <a:extLst>
              <a:ext uri="{FF2B5EF4-FFF2-40B4-BE49-F238E27FC236}">
                <a16:creationId xmlns:a16="http://schemas.microsoft.com/office/drawing/2014/main" id="{768A1490-5806-4991-3284-2063DD5D1CB2}"/>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26463" t="10742"/>
          <a:stretch/>
        </p:blipFill>
        <p:spPr bwMode="auto">
          <a:xfrm>
            <a:off x="436794" y="4625037"/>
            <a:ext cx="2115593" cy="1445011"/>
          </a:xfrm>
          <a:prstGeom prst="rect">
            <a:avLst/>
          </a:prstGeom>
          <a:ln>
            <a:solidFill>
              <a:schemeClr val="accent1"/>
            </a:solidFill>
          </a:ln>
          <a:extLst>
            <a:ext uri="{53640926-AAD7-44D8-BBD7-CCE9431645EC}">
              <a14:shadowObscured xmlns:a14="http://schemas.microsoft.com/office/drawing/2010/main"/>
            </a:ext>
          </a:extLst>
        </p:spPr>
      </p:pic>
      <p:pic>
        <p:nvPicPr>
          <p:cNvPr id="10" name="Picture 9">
            <a:extLst>
              <a:ext uri="{FF2B5EF4-FFF2-40B4-BE49-F238E27FC236}">
                <a16:creationId xmlns:a16="http://schemas.microsoft.com/office/drawing/2014/main" id="{57C8BD13-17DA-19A9-E5A1-EE2F3F10AF99}"/>
              </a:ext>
            </a:extLst>
          </p:cNvPr>
          <p:cNvPicPr>
            <a:picLocks noChangeAspect="1"/>
          </p:cNvPicPr>
          <p:nvPr/>
        </p:nvPicPr>
        <p:blipFill>
          <a:blip r:embed="rId15"/>
          <a:stretch>
            <a:fillRect/>
          </a:stretch>
        </p:blipFill>
        <p:spPr>
          <a:xfrm>
            <a:off x="2758463" y="4625037"/>
            <a:ext cx="4317586" cy="1348186"/>
          </a:xfrm>
          <a:prstGeom prst="rect">
            <a:avLst/>
          </a:prstGeom>
        </p:spPr>
      </p:pic>
      <p:pic>
        <p:nvPicPr>
          <p:cNvPr id="11" name="Picture 10" descr="A picture containing text, bottle, indoor, close&#10;&#10;Description automatically generated">
            <a:extLst>
              <a:ext uri="{FF2B5EF4-FFF2-40B4-BE49-F238E27FC236}">
                <a16:creationId xmlns:a16="http://schemas.microsoft.com/office/drawing/2014/main" id="{A91A6C7D-3C0A-5216-9EAF-D769BEACFC7B}"/>
              </a:ext>
            </a:extLst>
          </p:cNvPr>
          <p:cNvPicPr>
            <a:picLocks noChangeAspect="1"/>
          </p:cNvPicPr>
          <p:nvPr/>
        </p:nvPicPr>
        <p:blipFill>
          <a:blip r:embed="rId16"/>
          <a:stretch>
            <a:fillRect/>
          </a:stretch>
        </p:blipFill>
        <p:spPr>
          <a:xfrm>
            <a:off x="7288810" y="4625037"/>
            <a:ext cx="1008083" cy="1348186"/>
          </a:xfrm>
          <a:prstGeom prst="rect">
            <a:avLst/>
          </a:prstGeom>
        </p:spPr>
      </p:pic>
      <p:pic>
        <p:nvPicPr>
          <p:cNvPr id="12" name="Picture 11">
            <a:extLst>
              <a:ext uri="{FF2B5EF4-FFF2-40B4-BE49-F238E27FC236}">
                <a16:creationId xmlns:a16="http://schemas.microsoft.com/office/drawing/2014/main" id="{2B147F3F-2D33-ED95-8515-85A66E41787A}"/>
              </a:ext>
            </a:extLst>
          </p:cNvPr>
          <p:cNvPicPr>
            <a:picLocks noChangeAspect="1"/>
          </p:cNvPicPr>
          <p:nvPr/>
        </p:nvPicPr>
        <p:blipFill>
          <a:blip r:embed="rId17"/>
          <a:stretch>
            <a:fillRect/>
          </a:stretch>
        </p:blipFill>
        <p:spPr>
          <a:xfrm>
            <a:off x="436794" y="656907"/>
            <a:ext cx="2273266" cy="1874058"/>
          </a:xfrm>
          <a:prstGeom prst="rect">
            <a:avLst/>
          </a:prstGeom>
          <a:ln>
            <a:solidFill>
              <a:srgbClr val="0403FF"/>
            </a:solidFill>
          </a:ln>
        </p:spPr>
      </p:pic>
      <p:pic>
        <p:nvPicPr>
          <p:cNvPr id="8" name="Picture 7">
            <a:extLst>
              <a:ext uri="{FF2B5EF4-FFF2-40B4-BE49-F238E27FC236}">
                <a16:creationId xmlns:a16="http://schemas.microsoft.com/office/drawing/2014/main" id="{2C18FE07-50C9-5C71-571F-6393B7DA31AA}"/>
              </a:ext>
            </a:extLst>
          </p:cNvPr>
          <p:cNvPicPr>
            <a:picLocks noChangeAspect="1"/>
          </p:cNvPicPr>
          <p:nvPr/>
        </p:nvPicPr>
        <p:blipFill>
          <a:blip r:embed="rId18"/>
          <a:stretch>
            <a:fillRect/>
          </a:stretch>
        </p:blipFill>
        <p:spPr>
          <a:xfrm>
            <a:off x="8608115" y="3631648"/>
            <a:ext cx="3251200" cy="2438400"/>
          </a:xfrm>
          <a:prstGeom prst="rect">
            <a:avLst/>
          </a:prstGeom>
        </p:spPr>
      </p:pic>
    </p:spTree>
    <p:extLst>
      <p:ext uri="{BB962C8B-B14F-4D97-AF65-F5344CB8AC3E}">
        <p14:creationId xmlns:p14="http://schemas.microsoft.com/office/powerpoint/2010/main" val="1023882279"/>
      </p:ext>
    </p:extLst>
  </p:cSld>
  <p:clrMapOvr>
    <a:masterClrMapping/>
  </p:clrMapOvr>
  <mc:AlternateContent xmlns:mc="http://schemas.openxmlformats.org/markup-compatibility/2006" xmlns:p14="http://schemas.microsoft.com/office/powerpoint/2010/main">
    <mc:Choice Requires="p14">
      <p:transition spd="slow" p14:dur="2000" advTm="35500"/>
    </mc:Choice>
    <mc:Fallback xmlns="">
      <p:transition spd="slow" advTm="355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0A9F232-BE9B-EA1C-F087-94E9FC2ACF17}"/>
              </a:ext>
            </a:extLst>
          </p:cNvPr>
          <p:cNvSpPr txBox="1"/>
          <p:nvPr/>
        </p:nvSpPr>
        <p:spPr>
          <a:xfrm>
            <a:off x="0" y="-2753"/>
            <a:ext cx="12191999" cy="461665"/>
          </a:xfrm>
          <a:prstGeom prst="rect">
            <a:avLst/>
          </a:prstGeom>
          <a:gradFill>
            <a:gsLst>
              <a:gs pos="0">
                <a:srgbClr val="FFC000"/>
              </a:gs>
              <a:gs pos="65000">
                <a:srgbClr val="F0EBD5"/>
              </a:gs>
              <a:gs pos="100000">
                <a:schemeClr val="bg1"/>
              </a:gs>
            </a:gsLst>
            <a:lin ang="5400000" scaled="0"/>
          </a:gradFill>
          <a:ln>
            <a:noFill/>
          </a:ln>
        </p:spPr>
        <p:txBody>
          <a:bodyPr wrap="square" rtlCol="0" anchor="b">
            <a:spAutoFit/>
          </a:bodyPr>
          <a:lstStyle/>
          <a:p>
            <a:pPr algn="ctr"/>
            <a:r>
              <a:rPr lang="en-US" sz="2400" dirty="0">
                <a:solidFill>
                  <a:srgbClr val="002060"/>
                </a:solidFill>
                <a:latin typeface="Arial" panose="020B0604020202020204" pitchFamily="34" charset="0"/>
                <a:cs typeface="Arial" panose="020B0604020202020204" pitchFamily="34" charset="0"/>
              </a:rPr>
              <a:t>Introduction: Overview of the Hardware </a:t>
            </a:r>
            <a:r>
              <a:rPr lang="en-US" sz="2400" i="1" dirty="0">
                <a:solidFill>
                  <a:srgbClr val="002060"/>
                </a:solidFill>
                <a:latin typeface="Arial" panose="020B0604020202020204" pitchFamily="34" charset="0"/>
                <a:cs typeface="Arial" panose="020B0604020202020204" pitchFamily="34" charset="0"/>
              </a:rPr>
              <a:t>(Annex-A of GAW No. 268)</a:t>
            </a:r>
          </a:p>
        </p:txBody>
      </p:sp>
      <p:sp>
        <p:nvSpPr>
          <p:cNvPr id="15" name="Date Placeholder 14">
            <a:extLst>
              <a:ext uri="{FF2B5EF4-FFF2-40B4-BE49-F238E27FC236}">
                <a16:creationId xmlns:a16="http://schemas.microsoft.com/office/drawing/2014/main" id="{33FC75CD-DA1E-711D-FEBC-51710DFE6F00}"/>
              </a:ext>
            </a:extLst>
          </p:cNvPr>
          <p:cNvSpPr>
            <a:spLocks noGrp="1"/>
          </p:cNvSpPr>
          <p:nvPr>
            <p:ph type="dt" sz="half" idx="10"/>
          </p:nvPr>
        </p:nvSpPr>
        <p:spPr>
          <a:xfrm>
            <a:off x="0" y="6463979"/>
            <a:ext cx="2743200" cy="365125"/>
          </a:xfrm>
        </p:spPr>
        <p:txBody>
          <a:bodyPr/>
          <a:lstStyle/>
          <a:p>
            <a:fld id="{015D31BB-C926-7A4C-B3DF-93667C15705A}" type="datetime1">
              <a:rPr lang="de-DE" sz="1600" smtClean="0">
                <a:latin typeface="Arial" panose="020B0604020202020204" pitchFamily="34" charset="0"/>
                <a:cs typeface="Arial" panose="020B0604020202020204" pitchFamily="34" charset="0"/>
              </a:rPr>
              <a:t>28.03.24</a:t>
            </a:fld>
            <a:endParaRPr lang="x-none" sz="1050" dirty="0">
              <a:latin typeface="Arial" panose="020B0604020202020204" pitchFamily="34" charset="0"/>
              <a:cs typeface="Arial" panose="020B0604020202020204" pitchFamily="34" charset="0"/>
            </a:endParaRPr>
          </a:p>
        </p:txBody>
      </p:sp>
      <p:sp>
        <p:nvSpPr>
          <p:cNvPr id="16" name="Slide Number Placeholder 15">
            <a:extLst>
              <a:ext uri="{FF2B5EF4-FFF2-40B4-BE49-F238E27FC236}">
                <a16:creationId xmlns:a16="http://schemas.microsoft.com/office/drawing/2014/main" id="{64259B15-BF1A-E4A9-4391-DABF3C8ADA1D}"/>
              </a:ext>
            </a:extLst>
          </p:cNvPr>
          <p:cNvSpPr>
            <a:spLocks noGrp="1"/>
          </p:cNvSpPr>
          <p:nvPr>
            <p:ph type="sldNum" sz="quarter" idx="12"/>
          </p:nvPr>
        </p:nvSpPr>
        <p:spPr>
          <a:xfrm>
            <a:off x="9448800" y="6496129"/>
            <a:ext cx="2743200" cy="365125"/>
          </a:xfrm>
        </p:spPr>
        <p:txBody>
          <a:bodyPr/>
          <a:lstStyle/>
          <a:p>
            <a:fld id="{BE5BD845-BFF7-724A-88D3-4E04361813C8}" type="slidenum">
              <a:rPr lang="x-none" sz="2000" smtClean="0">
                <a:latin typeface="Arial" panose="020B0604020202020204" pitchFamily="34" charset="0"/>
                <a:cs typeface="Arial" panose="020B0604020202020204" pitchFamily="34" charset="0"/>
              </a:rPr>
              <a:t>6</a:t>
            </a:fld>
            <a:endParaRPr lang="x-none" sz="2000" dirty="0">
              <a:latin typeface="Arial" panose="020B0604020202020204" pitchFamily="34" charset="0"/>
              <a:cs typeface="Arial" panose="020B0604020202020204" pitchFamily="34" charset="0"/>
            </a:endParaRPr>
          </a:p>
        </p:txBody>
      </p:sp>
      <p:grpSp>
        <p:nvGrpSpPr>
          <p:cNvPr id="54" name="Group 53">
            <a:extLst>
              <a:ext uri="{FF2B5EF4-FFF2-40B4-BE49-F238E27FC236}">
                <a16:creationId xmlns:a16="http://schemas.microsoft.com/office/drawing/2014/main" id="{CC20CA0D-A5D1-CF9E-3A99-02B4D363E3F4}"/>
              </a:ext>
            </a:extLst>
          </p:cNvPr>
          <p:cNvGrpSpPr>
            <a:grpSpLocks noChangeAspect="1"/>
          </p:cNvGrpSpPr>
          <p:nvPr/>
        </p:nvGrpSpPr>
        <p:grpSpPr>
          <a:xfrm>
            <a:off x="3210257" y="6328570"/>
            <a:ext cx="5397858" cy="425855"/>
            <a:chOff x="297089" y="5855279"/>
            <a:chExt cx="11719118" cy="924560"/>
          </a:xfrm>
        </p:grpSpPr>
        <p:pic>
          <p:nvPicPr>
            <p:cNvPr id="55" name="docshape8">
              <a:extLst>
                <a:ext uri="{FF2B5EF4-FFF2-40B4-BE49-F238E27FC236}">
                  <a16:creationId xmlns:a16="http://schemas.microsoft.com/office/drawing/2014/main" id="{C8D537E0-EEEC-8E7A-09B0-A46F690DF142}"/>
                </a:ext>
              </a:extLst>
            </p:cNvPr>
            <p:cNvPicPr>
              <a:picLocks noChangeAspect="1" noEditPoints="1" noChangeArrowheads="1" noChangeShapeType="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97089" y="5855279"/>
              <a:ext cx="1162720" cy="924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6" name="Group 55">
              <a:extLst>
                <a:ext uri="{FF2B5EF4-FFF2-40B4-BE49-F238E27FC236}">
                  <a16:creationId xmlns:a16="http://schemas.microsoft.com/office/drawing/2014/main" id="{71E0E91F-E6B2-A177-66C9-36587F4B4380}"/>
                </a:ext>
              </a:extLst>
            </p:cNvPr>
            <p:cNvGrpSpPr/>
            <p:nvPr/>
          </p:nvGrpSpPr>
          <p:grpSpPr>
            <a:xfrm>
              <a:off x="10679532" y="5996342"/>
              <a:ext cx="1336675" cy="549275"/>
              <a:chOff x="3726403" y="4704141"/>
              <a:chExt cx="1336675" cy="549275"/>
            </a:xfrm>
          </p:grpSpPr>
          <p:sp>
            <p:nvSpPr>
              <p:cNvPr id="62" name="docshape9">
                <a:extLst>
                  <a:ext uri="{FF2B5EF4-FFF2-40B4-BE49-F238E27FC236}">
                    <a16:creationId xmlns:a16="http://schemas.microsoft.com/office/drawing/2014/main" id="{B1D5D37B-A20D-80EC-2416-E20A07BC7425}"/>
                  </a:ext>
                </a:extLst>
              </p:cNvPr>
              <p:cNvSpPr>
                <a:spLocks noChangeAspect="1" noEditPoints="1" noChangeArrowheads="1" noChangeShapeType="1" noTextEdit="1"/>
              </p:cNvSpPr>
              <p:nvPr/>
            </p:nvSpPr>
            <p:spPr bwMode="auto">
              <a:xfrm>
                <a:off x="4336003" y="4820981"/>
                <a:ext cx="727075" cy="337820"/>
              </a:xfrm>
              <a:custGeom>
                <a:avLst/>
                <a:gdLst>
                  <a:gd name="T0" fmla="+- 0 5001 4951"/>
                  <a:gd name="T1" fmla="*/ T0 w 1145"/>
                  <a:gd name="T2" fmla="+- 0 13826 13714"/>
                  <a:gd name="T3" fmla="*/ 13826 h 532"/>
                  <a:gd name="T4" fmla="+- 0 5014 4951"/>
                  <a:gd name="T5" fmla="*/ T4 w 1145"/>
                  <a:gd name="T6" fmla="+- 0 13737 13714"/>
                  <a:gd name="T7" fmla="*/ 13737 h 532"/>
                  <a:gd name="T8" fmla="+- 0 5009 4951"/>
                  <a:gd name="T9" fmla="*/ T8 w 1145"/>
                  <a:gd name="T10" fmla="+- 0 13714 13714"/>
                  <a:gd name="T11" fmla="*/ 13714 h 532"/>
                  <a:gd name="T12" fmla="+- 0 4968 4951"/>
                  <a:gd name="T13" fmla="*/ T12 w 1145"/>
                  <a:gd name="T14" fmla="+- 0 13823 13714"/>
                  <a:gd name="T15" fmla="*/ 13823 h 532"/>
                  <a:gd name="T16" fmla="+- 0 5066 4951"/>
                  <a:gd name="T17" fmla="*/ T16 w 1145"/>
                  <a:gd name="T18" fmla="+- 0 13834 13714"/>
                  <a:gd name="T19" fmla="*/ 13834 h 532"/>
                  <a:gd name="T20" fmla="+- 0 4998 4951"/>
                  <a:gd name="T21" fmla="*/ T20 w 1145"/>
                  <a:gd name="T22" fmla="+- 0 13984 13714"/>
                  <a:gd name="T23" fmla="*/ 13984 h 532"/>
                  <a:gd name="T24" fmla="+- 0 4951 4951"/>
                  <a:gd name="T25" fmla="*/ T24 w 1145"/>
                  <a:gd name="T26" fmla="+- 0 14048 13714"/>
                  <a:gd name="T27" fmla="*/ 14048 h 532"/>
                  <a:gd name="T28" fmla="+- 0 5073 4951"/>
                  <a:gd name="T29" fmla="*/ T28 w 1145"/>
                  <a:gd name="T30" fmla="+- 0 14185 13714"/>
                  <a:gd name="T31" fmla="*/ 14185 h 532"/>
                  <a:gd name="T32" fmla="+- 0 5005 4951"/>
                  <a:gd name="T33" fmla="*/ T32 w 1145"/>
                  <a:gd name="T34" fmla="+- 0 14189 13714"/>
                  <a:gd name="T35" fmla="*/ 14189 h 532"/>
                  <a:gd name="T36" fmla="+- 0 5018 4951"/>
                  <a:gd name="T37" fmla="*/ T36 w 1145"/>
                  <a:gd name="T38" fmla="+- 0 14244 13714"/>
                  <a:gd name="T39" fmla="*/ 14244 h 532"/>
                  <a:gd name="T40" fmla="+- 0 5094 4951"/>
                  <a:gd name="T41" fmla="*/ T40 w 1145"/>
                  <a:gd name="T42" fmla="+- 0 14204 13714"/>
                  <a:gd name="T43" fmla="*/ 14204 h 532"/>
                  <a:gd name="T44" fmla="+- 0 5156 4951"/>
                  <a:gd name="T45" fmla="*/ T44 w 1145"/>
                  <a:gd name="T46" fmla="+- 0 13912 13714"/>
                  <a:gd name="T47" fmla="*/ 13912 h 532"/>
                  <a:gd name="T48" fmla="+- 0 5211 4951"/>
                  <a:gd name="T49" fmla="*/ T48 w 1145"/>
                  <a:gd name="T50" fmla="+- 0 14188 13714"/>
                  <a:gd name="T51" fmla="*/ 14188 h 532"/>
                  <a:gd name="T52" fmla="+- 0 5170 4951"/>
                  <a:gd name="T53" fmla="*/ T52 w 1145"/>
                  <a:gd name="T54" fmla="+- 0 14137 13714"/>
                  <a:gd name="T55" fmla="*/ 14137 h 532"/>
                  <a:gd name="T56" fmla="+- 0 5199 4951"/>
                  <a:gd name="T57" fmla="*/ T56 w 1145"/>
                  <a:gd name="T58" fmla="+- 0 14243 13714"/>
                  <a:gd name="T59" fmla="*/ 14243 h 532"/>
                  <a:gd name="T60" fmla="+- 0 5254 4951"/>
                  <a:gd name="T61" fmla="*/ T60 w 1145"/>
                  <a:gd name="T62" fmla="+- 0 13822 13714"/>
                  <a:gd name="T63" fmla="*/ 13822 h 532"/>
                  <a:gd name="T64" fmla="+- 0 5205 4951"/>
                  <a:gd name="T65" fmla="*/ T64 w 1145"/>
                  <a:gd name="T66" fmla="+- 0 13769 13714"/>
                  <a:gd name="T67" fmla="*/ 13769 h 532"/>
                  <a:gd name="T68" fmla="+- 0 5258 4951"/>
                  <a:gd name="T69" fmla="*/ T68 w 1145"/>
                  <a:gd name="T70" fmla="+- 0 13720 13714"/>
                  <a:gd name="T71" fmla="*/ 13720 h 532"/>
                  <a:gd name="T72" fmla="+- 0 5179 4951"/>
                  <a:gd name="T73" fmla="*/ T72 w 1145"/>
                  <a:gd name="T74" fmla="+- 0 13813 13714"/>
                  <a:gd name="T75" fmla="*/ 13813 h 532"/>
                  <a:gd name="T76" fmla="+- 0 5275 4951"/>
                  <a:gd name="T77" fmla="*/ T76 w 1145"/>
                  <a:gd name="T78" fmla="+- 0 13838 13714"/>
                  <a:gd name="T79" fmla="*/ 13838 h 532"/>
                  <a:gd name="T80" fmla="+- 0 5234 4951"/>
                  <a:gd name="T81" fmla="*/ T80 w 1145"/>
                  <a:gd name="T82" fmla="+- 0 13995 13714"/>
                  <a:gd name="T83" fmla="*/ 13995 h 532"/>
                  <a:gd name="T84" fmla="+- 0 5196 4951"/>
                  <a:gd name="T85" fmla="*/ T84 w 1145"/>
                  <a:gd name="T86" fmla="+- 0 13961 13714"/>
                  <a:gd name="T87" fmla="*/ 13961 h 532"/>
                  <a:gd name="T88" fmla="+- 0 5270 4951"/>
                  <a:gd name="T89" fmla="*/ T88 w 1145"/>
                  <a:gd name="T90" fmla="+- 0 13953 13714"/>
                  <a:gd name="T91" fmla="*/ 13953 h 532"/>
                  <a:gd name="T92" fmla="+- 0 5280 4951"/>
                  <a:gd name="T93" fmla="*/ T92 w 1145"/>
                  <a:gd name="T94" fmla="+- 0 14243 13714"/>
                  <a:gd name="T95" fmla="*/ 14243 h 532"/>
                  <a:gd name="T96" fmla="+- 0 5388 4951"/>
                  <a:gd name="T97" fmla="*/ T96 w 1145"/>
                  <a:gd name="T98" fmla="+- 0 13778 13714"/>
                  <a:gd name="T99" fmla="*/ 13778 h 532"/>
                  <a:gd name="T100" fmla="+- 0 5378 4951"/>
                  <a:gd name="T101" fmla="*/ T100 w 1145"/>
                  <a:gd name="T102" fmla="+- 0 13717 13714"/>
                  <a:gd name="T103" fmla="*/ 13717 h 532"/>
                  <a:gd name="T104" fmla="+- 0 5365 4951"/>
                  <a:gd name="T105" fmla="*/ T104 w 1145"/>
                  <a:gd name="T106" fmla="+- 0 13794 13714"/>
                  <a:gd name="T107" fmla="*/ 13794 h 532"/>
                  <a:gd name="T108" fmla="+- 0 5366 4951"/>
                  <a:gd name="T109" fmla="*/ T108 w 1145"/>
                  <a:gd name="T110" fmla="+- 0 13770 13714"/>
                  <a:gd name="T111" fmla="*/ 13770 h 532"/>
                  <a:gd name="T112" fmla="+- 0 5313 4951"/>
                  <a:gd name="T113" fmla="*/ T112 w 1145"/>
                  <a:gd name="T114" fmla="+- 0 13717 13714"/>
                  <a:gd name="T115" fmla="*/ 13717 h 532"/>
                  <a:gd name="T116" fmla="+- 0 5418 4951"/>
                  <a:gd name="T117" fmla="*/ T116 w 1145"/>
                  <a:gd name="T118" fmla="+- 0 14233 13714"/>
                  <a:gd name="T119" fmla="*/ 14233 h 532"/>
                  <a:gd name="T120" fmla="+- 0 5353 4951"/>
                  <a:gd name="T121" fmla="*/ T120 w 1145"/>
                  <a:gd name="T122" fmla="+- 0 14146 13714"/>
                  <a:gd name="T123" fmla="*/ 14146 h 532"/>
                  <a:gd name="T124" fmla="+- 0 5381 4951"/>
                  <a:gd name="T125" fmla="*/ T124 w 1145"/>
                  <a:gd name="T126" fmla="+- 0 14105 13714"/>
                  <a:gd name="T127" fmla="*/ 14105 h 532"/>
                  <a:gd name="T128" fmla="+- 0 5324 4951"/>
                  <a:gd name="T129" fmla="*/ T128 w 1145"/>
                  <a:gd name="T130" fmla="+- 0 14205 13714"/>
                  <a:gd name="T131" fmla="*/ 14205 h 532"/>
                  <a:gd name="T132" fmla="+- 0 5437 4951"/>
                  <a:gd name="T133" fmla="*/ T132 w 1145"/>
                  <a:gd name="T134" fmla="+- 0 13979 13714"/>
                  <a:gd name="T135" fmla="*/ 13979 h 532"/>
                  <a:gd name="T136" fmla="+- 0 5378 4951"/>
                  <a:gd name="T137" fmla="*/ T136 w 1145"/>
                  <a:gd name="T138" fmla="+- 0 14029 13714"/>
                  <a:gd name="T139" fmla="*/ 14029 h 532"/>
                  <a:gd name="T140" fmla="+- 0 5358 4951"/>
                  <a:gd name="T141" fmla="*/ T140 w 1145"/>
                  <a:gd name="T142" fmla="+- 0 13942 13714"/>
                  <a:gd name="T143" fmla="*/ 13942 h 532"/>
                  <a:gd name="T144" fmla="+- 0 5368 4951"/>
                  <a:gd name="T145" fmla="*/ T144 w 1145"/>
                  <a:gd name="T146" fmla="+- 0 13910 13714"/>
                  <a:gd name="T147" fmla="*/ 13910 h 532"/>
                  <a:gd name="T148" fmla="+- 0 5335 4951"/>
                  <a:gd name="T149" fmla="*/ T148 w 1145"/>
                  <a:gd name="T150" fmla="+- 0 14031 13714"/>
                  <a:gd name="T151" fmla="*/ 14031 h 532"/>
                  <a:gd name="T152" fmla="+- 0 5429 4951"/>
                  <a:gd name="T153" fmla="*/ T152 w 1145"/>
                  <a:gd name="T154" fmla="+- 0 14019 13714"/>
                  <a:gd name="T155" fmla="*/ 14019 h 532"/>
                  <a:gd name="T156" fmla="+- 0 5461 4951"/>
                  <a:gd name="T157" fmla="*/ T156 w 1145"/>
                  <a:gd name="T158" fmla="+- 0 14243 13714"/>
                  <a:gd name="T159" fmla="*/ 14243 h 532"/>
                  <a:gd name="T160" fmla="+- 0 5514 4951"/>
                  <a:gd name="T161" fmla="*/ T160 w 1145"/>
                  <a:gd name="T162" fmla="+- 0 13798 13714"/>
                  <a:gd name="T163" fmla="*/ 13798 h 532"/>
                  <a:gd name="T164" fmla="+- 0 5472 4951"/>
                  <a:gd name="T165" fmla="*/ T164 w 1145"/>
                  <a:gd name="T166" fmla="+- 0 13746 13714"/>
                  <a:gd name="T167" fmla="*/ 13746 h 532"/>
                  <a:gd name="T168" fmla="+- 0 5501 4951"/>
                  <a:gd name="T169" fmla="*/ T168 w 1145"/>
                  <a:gd name="T170" fmla="+- 0 13852 13714"/>
                  <a:gd name="T171" fmla="*/ 13852 h 532"/>
                  <a:gd name="T172" fmla="+- 0 5488 4951"/>
                  <a:gd name="T173" fmla="*/ T172 w 1145"/>
                  <a:gd name="T174" fmla="+- 0 13931 13714"/>
                  <a:gd name="T175" fmla="*/ 13931 h 532"/>
                  <a:gd name="T176" fmla="+- 0 5479 4951"/>
                  <a:gd name="T177" fmla="*/ T176 w 1145"/>
                  <a:gd name="T178" fmla="+- 0 13911 13714"/>
                  <a:gd name="T179" fmla="*/ 13911 h 532"/>
                  <a:gd name="T180" fmla="+- 0 5515 4951"/>
                  <a:gd name="T181" fmla="*/ T180 w 1145"/>
                  <a:gd name="T182" fmla="+- 0 14001 13714"/>
                  <a:gd name="T183" fmla="*/ 14001 h 532"/>
                  <a:gd name="T184" fmla="+- 0 5490 4951"/>
                  <a:gd name="T185" fmla="*/ T184 w 1145"/>
                  <a:gd name="T186" fmla="+- 0 14051 13714"/>
                  <a:gd name="T187" fmla="*/ 14051 h 532"/>
                  <a:gd name="T188" fmla="+- 0 5545 4951"/>
                  <a:gd name="T189" fmla="*/ T188 w 1145"/>
                  <a:gd name="T190" fmla="+- 0 13852 13714"/>
                  <a:gd name="T191" fmla="*/ 13852 h 532"/>
                  <a:gd name="T192" fmla="+- 0 5631 4951"/>
                  <a:gd name="T193" fmla="*/ T192 w 1145"/>
                  <a:gd name="T194" fmla="+- 0 13914 13714"/>
                  <a:gd name="T195" fmla="*/ 13914 h 532"/>
                  <a:gd name="T196" fmla="+- 0 5631 4951"/>
                  <a:gd name="T197" fmla="*/ T196 w 1145"/>
                  <a:gd name="T198" fmla="+- 0 13942 13714"/>
                  <a:gd name="T199" fmla="*/ 13942 h 532"/>
                  <a:gd name="T200" fmla="+- 0 5647 4951"/>
                  <a:gd name="T201" fmla="*/ T200 w 1145"/>
                  <a:gd name="T202" fmla="+- 0 13987 13714"/>
                  <a:gd name="T203" fmla="*/ 13987 h 532"/>
                  <a:gd name="T204" fmla="+- 0 5677 4951"/>
                  <a:gd name="T205" fmla="*/ T204 w 1145"/>
                  <a:gd name="T206" fmla="+- 0 13912 13714"/>
                  <a:gd name="T207" fmla="*/ 13912 h 532"/>
                  <a:gd name="T208" fmla="+- 0 5880 4951"/>
                  <a:gd name="T209" fmla="*/ T208 w 1145"/>
                  <a:gd name="T210" fmla="+- 0 14024 13714"/>
                  <a:gd name="T211" fmla="*/ 14024 h 532"/>
                  <a:gd name="T212" fmla="+- 0 5801 4951"/>
                  <a:gd name="T213" fmla="*/ T212 w 1145"/>
                  <a:gd name="T214" fmla="+- 0 14048 13714"/>
                  <a:gd name="T215" fmla="*/ 14048 h 532"/>
                  <a:gd name="T216" fmla="+- 0 5964 4951"/>
                  <a:gd name="T217" fmla="*/ T216 w 1145"/>
                  <a:gd name="T218" fmla="+- 0 13991 13714"/>
                  <a:gd name="T219" fmla="*/ 13991 h 532"/>
                  <a:gd name="T220" fmla="+- 0 5968 4951"/>
                  <a:gd name="T221" fmla="*/ T220 w 1145"/>
                  <a:gd name="T222" fmla="+- 0 13915 13714"/>
                  <a:gd name="T223" fmla="*/ 13915 h 532"/>
                  <a:gd name="T224" fmla="+- 0 5944 4951"/>
                  <a:gd name="T225" fmla="*/ T224 w 1145"/>
                  <a:gd name="T226" fmla="+- 0 13934 13714"/>
                  <a:gd name="T227" fmla="*/ 13934 h 532"/>
                  <a:gd name="T228" fmla="+- 0 5928 4951"/>
                  <a:gd name="T229" fmla="*/ T228 w 1145"/>
                  <a:gd name="T230" fmla="+- 0 13991 13714"/>
                  <a:gd name="T231" fmla="*/ 13991 h 532"/>
                  <a:gd name="T232" fmla="+- 0 6000 4951"/>
                  <a:gd name="T233" fmla="*/ T232 w 1145"/>
                  <a:gd name="T234" fmla="+- 0 14048 13714"/>
                  <a:gd name="T235" fmla="*/ 14048 h 532"/>
                  <a:gd name="T236" fmla="+- 0 6017 4951"/>
                  <a:gd name="T237" fmla="*/ T236 w 1145"/>
                  <a:gd name="T238" fmla="+- 0 13912 13714"/>
                  <a:gd name="T239" fmla="*/ 13912 h 53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 ang="0">
                    <a:pos x="T233" y="T235"/>
                  </a:cxn>
                  <a:cxn ang="0">
                    <a:pos x="T237" y="T239"/>
                  </a:cxn>
                </a:cxnLst>
                <a:rect l="0" t="0" r="r" b="b"/>
                <a:pathLst>
                  <a:path w="1145" h="532">
                    <a:moveTo>
                      <a:pt x="115" y="63"/>
                    </a:moveTo>
                    <a:lnTo>
                      <a:pt x="63" y="63"/>
                    </a:lnTo>
                    <a:lnTo>
                      <a:pt x="66" y="85"/>
                    </a:lnTo>
                    <a:lnTo>
                      <a:pt x="87" y="85"/>
                    </a:lnTo>
                    <a:lnTo>
                      <a:pt x="87" y="116"/>
                    </a:lnTo>
                    <a:lnTo>
                      <a:pt x="82" y="119"/>
                    </a:lnTo>
                    <a:lnTo>
                      <a:pt x="77" y="120"/>
                    </a:lnTo>
                    <a:lnTo>
                      <a:pt x="63" y="120"/>
                    </a:lnTo>
                    <a:lnTo>
                      <a:pt x="55" y="117"/>
                    </a:lnTo>
                    <a:lnTo>
                      <a:pt x="50" y="112"/>
                    </a:lnTo>
                    <a:lnTo>
                      <a:pt x="46" y="106"/>
                    </a:lnTo>
                    <a:lnTo>
                      <a:pt x="42" y="97"/>
                    </a:lnTo>
                    <a:lnTo>
                      <a:pt x="40" y="86"/>
                    </a:lnTo>
                    <a:lnTo>
                      <a:pt x="40" y="73"/>
                    </a:lnTo>
                    <a:lnTo>
                      <a:pt x="40" y="59"/>
                    </a:lnTo>
                    <a:lnTo>
                      <a:pt x="42" y="47"/>
                    </a:lnTo>
                    <a:lnTo>
                      <a:pt x="46" y="37"/>
                    </a:lnTo>
                    <a:lnTo>
                      <a:pt x="51" y="29"/>
                    </a:lnTo>
                    <a:lnTo>
                      <a:pt x="56" y="25"/>
                    </a:lnTo>
                    <a:lnTo>
                      <a:pt x="63" y="23"/>
                    </a:lnTo>
                    <a:lnTo>
                      <a:pt x="81" y="23"/>
                    </a:lnTo>
                    <a:lnTo>
                      <a:pt x="90" y="26"/>
                    </a:lnTo>
                    <a:lnTo>
                      <a:pt x="99" y="33"/>
                    </a:lnTo>
                    <a:lnTo>
                      <a:pt x="108" y="23"/>
                    </a:lnTo>
                    <a:lnTo>
                      <a:pt x="114" y="16"/>
                    </a:lnTo>
                    <a:lnTo>
                      <a:pt x="104" y="9"/>
                    </a:lnTo>
                    <a:lnTo>
                      <a:pt x="94" y="4"/>
                    </a:lnTo>
                    <a:lnTo>
                      <a:pt x="83" y="1"/>
                    </a:lnTo>
                    <a:lnTo>
                      <a:pt x="71" y="0"/>
                    </a:lnTo>
                    <a:lnTo>
                      <a:pt x="58" y="0"/>
                    </a:lnTo>
                    <a:lnTo>
                      <a:pt x="47" y="3"/>
                    </a:lnTo>
                    <a:lnTo>
                      <a:pt x="38" y="10"/>
                    </a:lnTo>
                    <a:lnTo>
                      <a:pt x="25" y="21"/>
                    </a:lnTo>
                    <a:lnTo>
                      <a:pt x="16" y="35"/>
                    </a:lnTo>
                    <a:lnTo>
                      <a:pt x="11" y="52"/>
                    </a:lnTo>
                    <a:lnTo>
                      <a:pt x="9" y="72"/>
                    </a:lnTo>
                    <a:lnTo>
                      <a:pt x="10" y="85"/>
                    </a:lnTo>
                    <a:lnTo>
                      <a:pt x="10" y="86"/>
                    </a:lnTo>
                    <a:lnTo>
                      <a:pt x="13" y="98"/>
                    </a:lnTo>
                    <a:lnTo>
                      <a:pt x="17" y="109"/>
                    </a:lnTo>
                    <a:lnTo>
                      <a:pt x="24" y="119"/>
                    </a:lnTo>
                    <a:lnTo>
                      <a:pt x="33" y="128"/>
                    </a:lnTo>
                    <a:lnTo>
                      <a:pt x="43" y="135"/>
                    </a:lnTo>
                    <a:lnTo>
                      <a:pt x="56" y="139"/>
                    </a:lnTo>
                    <a:lnTo>
                      <a:pt x="70" y="140"/>
                    </a:lnTo>
                    <a:lnTo>
                      <a:pt x="82" y="139"/>
                    </a:lnTo>
                    <a:lnTo>
                      <a:pt x="93" y="137"/>
                    </a:lnTo>
                    <a:lnTo>
                      <a:pt x="104" y="133"/>
                    </a:lnTo>
                    <a:lnTo>
                      <a:pt x="115" y="128"/>
                    </a:lnTo>
                    <a:lnTo>
                      <a:pt x="115" y="120"/>
                    </a:lnTo>
                    <a:lnTo>
                      <a:pt x="115" y="63"/>
                    </a:lnTo>
                    <a:close/>
                    <a:moveTo>
                      <a:pt x="117" y="334"/>
                    </a:moveTo>
                    <a:lnTo>
                      <a:pt x="107" y="302"/>
                    </a:lnTo>
                    <a:lnTo>
                      <a:pt x="99" y="279"/>
                    </a:lnTo>
                    <a:lnTo>
                      <a:pt x="83" y="228"/>
                    </a:lnTo>
                    <a:lnTo>
                      <a:pt x="74" y="198"/>
                    </a:lnTo>
                    <a:lnTo>
                      <a:pt x="71" y="198"/>
                    </a:lnTo>
                    <a:lnTo>
                      <a:pt x="71" y="279"/>
                    </a:lnTo>
                    <a:lnTo>
                      <a:pt x="45" y="279"/>
                    </a:lnTo>
                    <a:lnTo>
                      <a:pt x="47" y="270"/>
                    </a:lnTo>
                    <a:lnTo>
                      <a:pt x="49" y="264"/>
                    </a:lnTo>
                    <a:lnTo>
                      <a:pt x="52" y="254"/>
                    </a:lnTo>
                    <a:lnTo>
                      <a:pt x="54" y="244"/>
                    </a:lnTo>
                    <a:lnTo>
                      <a:pt x="58" y="228"/>
                    </a:lnTo>
                    <a:lnTo>
                      <a:pt x="62" y="245"/>
                    </a:lnTo>
                    <a:lnTo>
                      <a:pt x="67" y="265"/>
                    </a:lnTo>
                    <a:lnTo>
                      <a:pt x="71" y="279"/>
                    </a:lnTo>
                    <a:lnTo>
                      <a:pt x="71" y="198"/>
                    </a:lnTo>
                    <a:lnTo>
                      <a:pt x="44" y="198"/>
                    </a:lnTo>
                    <a:lnTo>
                      <a:pt x="0" y="334"/>
                    </a:lnTo>
                    <a:lnTo>
                      <a:pt x="28" y="334"/>
                    </a:lnTo>
                    <a:lnTo>
                      <a:pt x="38" y="302"/>
                    </a:lnTo>
                    <a:lnTo>
                      <a:pt x="78" y="302"/>
                    </a:lnTo>
                    <a:lnTo>
                      <a:pt x="87" y="334"/>
                    </a:lnTo>
                    <a:lnTo>
                      <a:pt x="117" y="334"/>
                    </a:lnTo>
                    <a:close/>
                    <a:moveTo>
                      <a:pt x="166" y="393"/>
                    </a:moveTo>
                    <a:lnTo>
                      <a:pt x="138" y="393"/>
                    </a:lnTo>
                    <a:lnTo>
                      <a:pt x="127" y="445"/>
                    </a:lnTo>
                    <a:lnTo>
                      <a:pt x="124" y="457"/>
                    </a:lnTo>
                    <a:lnTo>
                      <a:pt x="122" y="471"/>
                    </a:lnTo>
                    <a:lnTo>
                      <a:pt x="120" y="483"/>
                    </a:lnTo>
                    <a:lnTo>
                      <a:pt x="119" y="490"/>
                    </a:lnTo>
                    <a:lnTo>
                      <a:pt x="116" y="467"/>
                    </a:lnTo>
                    <a:lnTo>
                      <a:pt x="112" y="448"/>
                    </a:lnTo>
                    <a:lnTo>
                      <a:pt x="110" y="436"/>
                    </a:lnTo>
                    <a:lnTo>
                      <a:pt x="101" y="393"/>
                    </a:lnTo>
                    <a:lnTo>
                      <a:pt x="71" y="393"/>
                    </a:lnTo>
                    <a:lnTo>
                      <a:pt x="58" y="450"/>
                    </a:lnTo>
                    <a:lnTo>
                      <a:pt x="56" y="462"/>
                    </a:lnTo>
                    <a:lnTo>
                      <a:pt x="54" y="475"/>
                    </a:lnTo>
                    <a:lnTo>
                      <a:pt x="53" y="485"/>
                    </a:lnTo>
                    <a:lnTo>
                      <a:pt x="52" y="492"/>
                    </a:lnTo>
                    <a:lnTo>
                      <a:pt x="51" y="488"/>
                    </a:lnTo>
                    <a:lnTo>
                      <a:pt x="50" y="479"/>
                    </a:lnTo>
                    <a:lnTo>
                      <a:pt x="48" y="465"/>
                    </a:lnTo>
                    <a:lnTo>
                      <a:pt x="45" y="447"/>
                    </a:lnTo>
                    <a:lnTo>
                      <a:pt x="33" y="393"/>
                    </a:lnTo>
                    <a:lnTo>
                      <a:pt x="4" y="393"/>
                    </a:lnTo>
                    <a:lnTo>
                      <a:pt x="36" y="530"/>
                    </a:lnTo>
                    <a:lnTo>
                      <a:pt x="67" y="530"/>
                    </a:lnTo>
                    <a:lnTo>
                      <a:pt x="75" y="492"/>
                    </a:lnTo>
                    <a:lnTo>
                      <a:pt x="83" y="455"/>
                    </a:lnTo>
                    <a:lnTo>
                      <a:pt x="85" y="436"/>
                    </a:lnTo>
                    <a:lnTo>
                      <a:pt x="86" y="441"/>
                    </a:lnTo>
                    <a:lnTo>
                      <a:pt x="87" y="450"/>
                    </a:lnTo>
                    <a:lnTo>
                      <a:pt x="89" y="462"/>
                    </a:lnTo>
                    <a:lnTo>
                      <a:pt x="92" y="475"/>
                    </a:lnTo>
                    <a:lnTo>
                      <a:pt x="104" y="530"/>
                    </a:lnTo>
                    <a:lnTo>
                      <a:pt x="134" y="530"/>
                    </a:lnTo>
                    <a:lnTo>
                      <a:pt x="143" y="490"/>
                    </a:lnTo>
                    <a:lnTo>
                      <a:pt x="166" y="393"/>
                    </a:lnTo>
                    <a:close/>
                    <a:moveTo>
                      <a:pt x="205" y="198"/>
                    </a:moveTo>
                    <a:lnTo>
                      <a:pt x="107" y="198"/>
                    </a:lnTo>
                    <a:lnTo>
                      <a:pt x="107" y="221"/>
                    </a:lnTo>
                    <a:lnTo>
                      <a:pt x="141" y="221"/>
                    </a:lnTo>
                    <a:lnTo>
                      <a:pt x="141" y="334"/>
                    </a:lnTo>
                    <a:lnTo>
                      <a:pt x="168" y="334"/>
                    </a:lnTo>
                    <a:lnTo>
                      <a:pt x="168" y="221"/>
                    </a:lnTo>
                    <a:lnTo>
                      <a:pt x="201" y="221"/>
                    </a:lnTo>
                    <a:lnTo>
                      <a:pt x="205" y="198"/>
                    </a:lnTo>
                    <a:close/>
                    <a:moveTo>
                      <a:pt x="218" y="116"/>
                    </a:moveTo>
                    <a:lnTo>
                      <a:pt x="169" y="116"/>
                    </a:lnTo>
                    <a:lnTo>
                      <a:pt x="169" y="3"/>
                    </a:lnTo>
                    <a:lnTo>
                      <a:pt x="141" y="3"/>
                    </a:lnTo>
                    <a:lnTo>
                      <a:pt x="141" y="138"/>
                    </a:lnTo>
                    <a:lnTo>
                      <a:pt x="213" y="138"/>
                    </a:lnTo>
                    <a:lnTo>
                      <a:pt x="218" y="116"/>
                    </a:lnTo>
                    <a:close/>
                    <a:moveTo>
                      <a:pt x="278" y="529"/>
                    </a:moveTo>
                    <a:lnTo>
                      <a:pt x="268" y="497"/>
                    </a:lnTo>
                    <a:lnTo>
                      <a:pt x="260" y="474"/>
                    </a:lnTo>
                    <a:lnTo>
                      <a:pt x="244" y="423"/>
                    </a:lnTo>
                    <a:lnTo>
                      <a:pt x="235" y="393"/>
                    </a:lnTo>
                    <a:lnTo>
                      <a:pt x="232" y="393"/>
                    </a:lnTo>
                    <a:lnTo>
                      <a:pt x="232" y="474"/>
                    </a:lnTo>
                    <a:lnTo>
                      <a:pt x="206" y="474"/>
                    </a:lnTo>
                    <a:lnTo>
                      <a:pt x="208" y="465"/>
                    </a:lnTo>
                    <a:lnTo>
                      <a:pt x="210" y="459"/>
                    </a:lnTo>
                    <a:lnTo>
                      <a:pt x="213" y="448"/>
                    </a:lnTo>
                    <a:lnTo>
                      <a:pt x="215" y="439"/>
                    </a:lnTo>
                    <a:lnTo>
                      <a:pt x="219" y="423"/>
                    </a:lnTo>
                    <a:lnTo>
                      <a:pt x="223" y="441"/>
                    </a:lnTo>
                    <a:lnTo>
                      <a:pt x="228" y="460"/>
                    </a:lnTo>
                    <a:lnTo>
                      <a:pt x="232" y="474"/>
                    </a:lnTo>
                    <a:lnTo>
                      <a:pt x="232" y="393"/>
                    </a:lnTo>
                    <a:lnTo>
                      <a:pt x="205" y="393"/>
                    </a:lnTo>
                    <a:lnTo>
                      <a:pt x="161" y="529"/>
                    </a:lnTo>
                    <a:lnTo>
                      <a:pt x="189" y="529"/>
                    </a:lnTo>
                    <a:lnTo>
                      <a:pt x="199" y="497"/>
                    </a:lnTo>
                    <a:lnTo>
                      <a:pt x="239" y="497"/>
                    </a:lnTo>
                    <a:lnTo>
                      <a:pt x="248" y="529"/>
                    </a:lnTo>
                    <a:lnTo>
                      <a:pt x="278" y="529"/>
                    </a:lnTo>
                    <a:close/>
                    <a:moveTo>
                      <a:pt x="341" y="70"/>
                    </a:moveTo>
                    <a:lnTo>
                      <a:pt x="337" y="41"/>
                    </a:lnTo>
                    <a:lnTo>
                      <a:pt x="327" y="22"/>
                    </a:lnTo>
                    <a:lnTo>
                      <a:pt x="325" y="19"/>
                    </a:lnTo>
                    <a:lnTo>
                      <a:pt x="310" y="8"/>
                    </a:lnTo>
                    <a:lnTo>
                      <a:pt x="310" y="57"/>
                    </a:lnTo>
                    <a:lnTo>
                      <a:pt x="310" y="71"/>
                    </a:lnTo>
                    <a:lnTo>
                      <a:pt x="308" y="93"/>
                    </a:lnTo>
                    <a:lnTo>
                      <a:pt x="303" y="108"/>
                    </a:lnTo>
                    <a:lnTo>
                      <a:pt x="295" y="117"/>
                    </a:lnTo>
                    <a:lnTo>
                      <a:pt x="283" y="120"/>
                    </a:lnTo>
                    <a:lnTo>
                      <a:pt x="276" y="120"/>
                    </a:lnTo>
                    <a:lnTo>
                      <a:pt x="271" y="118"/>
                    </a:lnTo>
                    <a:lnTo>
                      <a:pt x="266" y="115"/>
                    </a:lnTo>
                    <a:lnTo>
                      <a:pt x="261" y="109"/>
                    </a:lnTo>
                    <a:lnTo>
                      <a:pt x="257" y="100"/>
                    </a:lnTo>
                    <a:lnTo>
                      <a:pt x="255" y="87"/>
                    </a:lnTo>
                    <a:lnTo>
                      <a:pt x="254" y="71"/>
                    </a:lnTo>
                    <a:lnTo>
                      <a:pt x="254" y="55"/>
                    </a:lnTo>
                    <a:lnTo>
                      <a:pt x="256" y="43"/>
                    </a:lnTo>
                    <a:lnTo>
                      <a:pt x="265" y="27"/>
                    </a:lnTo>
                    <a:lnTo>
                      <a:pt x="273" y="22"/>
                    </a:lnTo>
                    <a:lnTo>
                      <a:pt x="297" y="22"/>
                    </a:lnTo>
                    <a:lnTo>
                      <a:pt x="304" y="32"/>
                    </a:lnTo>
                    <a:lnTo>
                      <a:pt x="306" y="39"/>
                    </a:lnTo>
                    <a:lnTo>
                      <a:pt x="308" y="47"/>
                    </a:lnTo>
                    <a:lnTo>
                      <a:pt x="310" y="57"/>
                    </a:lnTo>
                    <a:lnTo>
                      <a:pt x="310" y="8"/>
                    </a:lnTo>
                    <a:lnTo>
                      <a:pt x="307" y="6"/>
                    </a:lnTo>
                    <a:lnTo>
                      <a:pt x="283" y="1"/>
                    </a:lnTo>
                    <a:lnTo>
                      <a:pt x="272" y="1"/>
                    </a:lnTo>
                    <a:lnTo>
                      <a:pt x="263" y="3"/>
                    </a:lnTo>
                    <a:lnTo>
                      <a:pt x="255" y="8"/>
                    </a:lnTo>
                    <a:lnTo>
                      <a:pt x="241" y="18"/>
                    </a:lnTo>
                    <a:lnTo>
                      <a:pt x="232" y="32"/>
                    </a:lnTo>
                    <a:lnTo>
                      <a:pt x="226" y="50"/>
                    </a:lnTo>
                    <a:lnTo>
                      <a:pt x="224" y="71"/>
                    </a:lnTo>
                    <a:lnTo>
                      <a:pt x="225" y="85"/>
                    </a:lnTo>
                    <a:lnTo>
                      <a:pt x="228" y="99"/>
                    </a:lnTo>
                    <a:lnTo>
                      <a:pt x="233" y="111"/>
                    </a:lnTo>
                    <a:lnTo>
                      <a:pt x="239" y="121"/>
                    </a:lnTo>
                    <a:lnTo>
                      <a:pt x="248" y="130"/>
                    </a:lnTo>
                    <a:lnTo>
                      <a:pt x="258" y="136"/>
                    </a:lnTo>
                    <a:lnTo>
                      <a:pt x="270" y="139"/>
                    </a:lnTo>
                    <a:lnTo>
                      <a:pt x="284" y="141"/>
                    </a:lnTo>
                    <a:lnTo>
                      <a:pt x="295" y="141"/>
                    </a:lnTo>
                    <a:lnTo>
                      <a:pt x="303" y="139"/>
                    </a:lnTo>
                    <a:lnTo>
                      <a:pt x="311" y="134"/>
                    </a:lnTo>
                    <a:lnTo>
                      <a:pt x="324" y="124"/>
                    </a:lnTo>
                    <a:lnTo>
                      <a:pt x="327" y="120"/>
                    </a:lnTo>
                    <a:lnTo>
                      <a:pt x="333" y="110"/>
                    </a:lnTo>
                    <a:lnTo>
                      <a:pt x="339" y="91"/>
                    </a:lnTo>
                    <a:lnTo>
                      <a:pt x="341" y="70"/>
                    </a:lnTo>
                    <a:close/>
                    <a:moveTo>
                      <a:pt x="352" y="334"/>
                    </a:moveTo>
                    <a:lnTo>
                      <a:pt x="344" y="239"/>
                    </a:lnTo>
                    <a:lnTo>
                      <a:pt x="340" y="198"/>
                    </a:lnTo>
                    <a:lnTo>
                      <a:pt x="305" y="198"/>
                    </a:lnTo>
                    <a:lnTo>
                      <a:pt x="285" y="273"/>
                    </a:lnTo>
                    <a:lnTo>
                      <a:pt x="283" y="281"/>
                    </a:lnTo>
                    <a:lnTo>
                      <a:pt x="282" y="288"/>
                    </a:lnTo>
                    <a:lnTo>
                      <a:pt x="281" y="281"/>
                    </a:lnTo>
                    <a:lnTo>
                      <a:pt x="280" y="276"/>
                    </a:lnTo>
                    <a:lnTo>
                      <a:pt x="270" y="239"/>
                    </a:lnTo>
                    <a:lnTo>
                      <a:pt x="260" y="198"/>
                    </a:lnTo>
                    <a:lnTo>
                      <a:pt x="225" y="198"/>
                    </a:lnTo>
                    <a:lnTo>
                      <a:pt x="212" y="334"/>
                    </a:lnTo>
                    <a:lnTo>
                      <a:pt x="239" y="334"/>
                    </a:lnTo>
                    <a:lnTo>
                      <a:pt x="244" y="256"/>
                    </a:lnTo>
                    <a:lnTo>
                      <a:pt x="245" y="247"/>
                    </a:lnTo>
                    <a:lnTo>
                      <a:pt x="245" y="239"/>
                    </a:lnTo>
                    <a:lnTo>
                      <a:pt x="246" y="247"/>
                    </a:lnTo>
                    <a:lnTo>
                      <a:pt x="248" y="256"/>
                    </a:lnTo>
                    <a:lnTo>
                      <a:pt x="250" y="263"/>
                    </a:lnTo>
                    <a:lnTo>
                      <a:pt x="270" y="334"/>
                    </a:lnTo>
                    <a:lnTo>
                      <a:pt x="293" y="334"/>
                    </a:lnTo>
                    <a:lnTo>
                      <a:pt x="306" y="288"/>
                    </a:lnTo>
                    <a:lnTo>
                      <a:pt x="317" y="251"/>
                    </a:lnTo>
                    <a:lnTo>
                      <a:pt x="318" y="246"/>
                    </a:lnTo>
                    <a:lnTo>
                      <a:pt x="319" y="239"/>
                    </a:lnTo>
                    <a:lnTo>
                      <a:pt x="319" y="247"/>
                    </a:lnTo>
                    <a:lnTo>
                      <a:pt x="320" y="256"/>
                    </a:lnTo>
                    <a:lnTo>
                      <a:pt x="325" y="334"/>
                    </a:lnTo>
                    <a:lnTo>
                      <a:pt x="352" y="334"/>
                    </a:lnTo>
                    <a:close/>
                    <a:moveTo>
                      <a:pt x="366" y="393"/>
                    </a:moveTo>
                    <a:lnTo>
                      <a:pt x="268" y="393"/>
                    </a:lnTo>
                    <a:lnTo>
                      <a:pt x="268" y="416"/>
                    </a:lnTo>
                    <a:lnTo>
                      <a:pt x="302" y="416"/>
                    </a:lnTo>
                    <a:lnTo>
                      <a:pt x="302" y="529"/>
                    </a:lnTo>
                    <a:lnTo>
                      <a:pt x="329" y="529"/>
                    </a:lnTo>
                    <a:lnTo>
                      <a:pt x="329" y="416"/>
                    </a:lnTo>
                    <a:lnTo>
                      <a:pt x="362" y="416"/>
                    </a:lnTo>
                    <a:lnTo>
                      <a:pt x="366" y="393"/>
                    </a:lnTo>
                    <a:close/>
                    <a:moveTo>
                      <a:pt x="458" y="101"/>
                    </a:moveTo>
                    <a:lnTo>
                      <a:pt x="456" y="88"/>
                    </a:lnTo>
                    <a:lnTo>
                      <a:pt x="451" y="79"/>
                    </a:lnTo>
                    <a:lnTo>
                      <a:pt x="442" y="71"/>
                    </a:lnTo>
                    <a:lnTo>
                      <a:pt x="431" y="66"/>
                    </a:lnTo>
                    <a:lnTo>
                      <a:pt x="437" y="64"/>
                    </a:lnTo>
                    <a:lnTo>
                      <a:pt x="440" y="63"/>
                    </a:lnTo>
                    <a:lnTo>
                      <a:pt x="443" y="59"/>
                    </a:lnTo>
                    <a:lnTo>
                      <a:pt x="446" y="57"/>
                    </a:lnTo>
                    <a:lnTo>
                      <a:pt x="450" y="54"/>
                    </a:lnTo>
                    <a:lnTo>
                      <a:pt x="453" y="46"/>
                    </a:lnTo>
                    <a:lnTo>
                      <a:pt x="453" y="27"/>
                    </a:lnTo>
                    <a:lnTo>
                      <a:pt x="452" y="26"/>
                    </a:lnTo>
                    <a:lnTo>
                      <a:pt x="449" y="19"/>
                    </a:lnTo>
                    <a:lnTo>
                      <a:pt x="433" y="5"/>
                    </a:lnTo>
                    <a:lnTo>
                      <a:pt x="427" y="3"/>
                    </a:lnTo>
                    <a:lnTo>
                      <a:pt x="427" y="89"/>
                    </a:lnTo>
                    <a:lnTo>
                      <a:pt x="427" y="104"/>
                    </a:lnTo>
                    <a:lnTo>
                      <a:pt x="424" y="110"/>
                    </a:lnTo>
                    <a:lnTo>
                      <a:pt x="420" y="113"/>
                    </a:lnTo>
                    <a:lnTo>
                      <a:pt x="417" y="115"/>
                    </a:lnTo>
                    <a:lnTo>
                      <a:pt x="413" y="116"/>
                    </a:lnTo>
                    <a:lnTo>
                      <a:pt x="390" y="116"/>
                    </a:lnTo>
                    <a:lnTo>
                      <a:pt x="390" y="79"/>
                    </a:lnTo>
                    <a:lnTo>
                      <a:pt x="412" y="79"/>
                    </a:lnTo>
                    <a:lnTo>
                      <a:pt x="414" y="80"/>
                    </a:lnTo>
                    <a:lnTo>
                      <a:pt x="423" y="82"/>
                    </a:lnTo>
                    <a:lnTo>
                      <a:pt x="427" y="89"/>
                    </a:lnTo>
                    <a:lnTo>
                      <a:pt x="427" y="3"/>
                    </a:lnTo>
                    <a:lnTo>
                      <a:pt x="425" y="3"/>
                    </a:lnTo>
                    <a:lnTo>
                      <a:pt x="424" y="3"/>
                    </a:lnTo>
                    <a:lnTo>
                      <a:pt x="424" y="36"/>
                    </a:lnTo>
                    <a:lnTo>
                      <a:pt x="424" y="47"/>
                    </a:lnTo>
                    <a:lnTo>
                      <a:pt x="421" y="53"/>
                    </a:lnTo>
                    <a:lnTo>
                      <a:pt x="417" y="55"/>
                    </a:lnTo>
                    <a:lnTo>
                      <a:pt x="415" y="56"/>
                    </a:lnTo>
                    <a:lnTo>
                      <a:pt x="412" y="57"/>
                    </a:lnTo>
                    <a:lnTo>
                      <a:pt x="389" y="57"/>
                    </a:lnTo>
                    <a:lnTo>
                      <a:pt x="389" y="26"/>
                    </a:lnTo>
                    <a:lnTo>
                      <a:pt x="411" y="26"/>
                    </a:lnTo>
                    <a:lnTo>
                      <a:pt x="414" y="27"/>
                    </a:lnTo>
                    <a:lnTo>
                      <a:pt x="416" y="28"/>
                    </a:lnTo>
                    <a:lnTo>
                      <a:pt x="421" y="30"/>
                    </a:lnTo>
                    <a:lnTo>
                      <a:pt x="424" y="36"/>
                    </a:lnTo>
                    <a:lnTo>
                      <a:pt x="424" y="3"/>
                    </a:lnTo>
                    <a:lnTo>
                      <a:pt x="362" y="3"/>
                    </a:lnTo>
                    <a:lnTo>
                      <a:pt x="362" y="138"/>
                    </a:lnTo>
                    <a:lnTo>
                      <a:pt x="412" y="138"/>
                    </a:lnTo>
                    <a:lnTo>
                      <a:pt x="418" y="138"/>
                    </a:lnTo>
                    <a:lnTo>
                      <a:pt x="422" y="138"/>
                    </a:lnTo>
                    <a:lnTo>
                      <a:pt x="438" y="134"/>
                    </a:lnTo>
                    <a:lnTo>
                      <a:pt x="449" y="126"/>
                    </a:lnTo>
                    <a:lnTo>
                      <a:pt x="455" y="116"/>
                    </a:lnTo>
                    <a:lnTo>
                      <a:pt x="456" y="114"/>
                    </a:lnTo>
                    <a:lnTo>
                      <a:pt x="458" y="101"/>
                    </a:lnTo>
                    <a:close/>
                    <a:moveTo>
                      <a:pt x="467" y="519"/>
                    </a:moveTo>
                    <a:lnTo>
                      <a:pt x="461" y="511"/>
                    </a:lnTo>
                    <a:lnTo>
                      <a:pt x="455" y="502"/>
                    </a:lnTo>
                    <a:lnTo>
                      <a:pt x="447" y="508"/>
                    </a:lnTo>
                    <a:lnTo>
                      <a:pt x="440" y="511"/>
                    </a:lnTo>
                    <a:lnTo>
                      <a:pt x="420" y="511"/>
                    </a:lnTo>
                    <a:lnTo>
                      <a:pt x="411" y="505"/>
                    </a:lnTo>
                    <a:lnTo>
                      <a:pt x="401" y="488"/>
                    </a:lnTo>
                    <a:lnTo>
                      <a:pt x="400" y="478"/>
                    </a:lnTo>
                    <a:lnTo>
                      <a:pt x="400" y="443"/>
                    </a:lnTo>
                    <a:lnTo>
                      <a:pt x="402" y="432"/>
                    </a:lnTo>
                    <a:lnTo>
                      <a:pt x="412" y="417"/>
                    </a:lnTo>
                    <a:lnTo>
                      <a:pt x="421" y="412"/>
                    </a:lnTo>
                    <a:lnTo>
                      <a:pt x="438" y="412"/>
                    </a:lnTo>
                    <a:lnTo>
                      <a:pt x="445" y="415"/>
                    </a:lnTo>
                    <a:lnTo>
                      <a:pt x="452" y="420"/>
                    </a:lnTo>
                    <a:lnTo>
                      <a:pt x="457" y="412"/>
                    </a:lnTo>
                    <a:lnTo>
                      <a:pt x="464" y="401"/>
                    </a:lnTo>
                    <a:lnTo>
                      <a:pt x="457" y="395"/>
                    </a:lnTo>
                    <a:lnTo>
                      <a:pt x="443" y="391"/>
                    </a:lnTo>
                    <a:lnTo>
                      <a:pt x="430" y="391"/>
                    </a:lnTo>
                    <a:lnTo>
                      <a:pt x="414" y="393"/>
                    </a:lnTo>
                    <a:lnTo>
                      <a:pt x="400" y="399"/>
                    </a:lnTo>
                    <a:lnTo>
                      <a:pt x="388" y="409"/>
                    </a:lnTo>
                    <a:lnTo>
                      <a:pt x="378" y="422"/>
                    </a:lnTo>
                    <a:lnTo>
                      <a:pt x="374" y="431"/>
                    </a:lnTo>
                    <a:lnTo>
                      <a:pt x="371" y="441"/>
                    </a:lnTo>
                    <a:lnTo>
                      <a:pt x="369" y="452"/>
                    </a:lnTo>
                    <a:lnTo>
                      <a:pt x="369" y="464"/>
                    </a:lnTo>
                    <a:lnTo>
                      <a:pt x="370" y="478"/>
                    </a:lnTo>
                    <a:lnTo>
                      <a:pt x="373" y="491"/>
                    </a:lnTo>
                    <a:lnTo>
                      <a:pt x="378" y="503"/>
                    </a:lnTo>
                    <a:lnTo>
                      <a:pt x="385" y="513"/>
                    </a:lnTo>
                    <a:lnTo>
                      <a:pt x="394" y="521"/>
                    </a:lnTo>
                    <a:lnTo>
                      <a:pt x="405" y="527"/>
                    </a:lnTo>
                    <a:lnTo>
                      <a:pt x="416" y="530"/>
                    </a:lnTo>
                    <a:lnTo>
                      <a:pt x="430" y="532"/>
                    </a:lnTo>
                    <a:lnTo>
                      <a:pt x="445" y="532"/>
                    </a:lnTo>
                    <a:lnTo>
                      <a:pt x="457" y="528"/>
                    </a:lnTo>
                    <a:lnTo>
                      <a:pt x="467" y="519"/>
                    </a:lnTo>
                    <a:close/>
                    <a:moveTo>
                      <a:pt x="486" y="265"/>
                    </a:moveTo>
                    <a:lnTo>
                      <a:pt x="482" y="237"/>
                    </a:lnTo>
                    <a:lnTo>
                      <a:pt x="471" y="217"/>
                    </a:lnTo>
                    <a:lnTo>
                      <a:pt x="470" y="215"/>
                    </a:lnTo>
                    <a:lnTo>
                      <a:pt x="454" y="203"/>
                    </a:lnTo>
                    <a:lnTo>
                      <a:pt x="454" y="252"/>
                    </a:lnTo>
                    <a:lnTo>
                      <a:pt x="454" y="266"/>
                    </a:lnTo>
                    <a:lnTo>
                      <a:pt x="453" y="288"/>
                    </a:lnTo>
                    <a:lnTo>
                      <a:pt x="448" y="304"/>
                    </a:lnTo>
                    <a:lnTo>
                      <a:pt x="439" y="312"/>
                    </a:lnTo>
                    <a:lnTo>
                      <a:pt x="427" y="315"/>
                    </a:lnTo>
                    <a:lnTo>
                      <a:pt x="421" y="315"/>
                    </a:lnTo>
                    <a:lnTo>
                      <a:pt x="415" y="314"/>
                    </a:lnTo>
                    <a:lnTo>
                      <a:pt x="411" y="310"/>
                    </a:lnTo>
                    <a:lnTo>
                      <a:pt x="406" y="304"/>
                    </a:lnTo>
                    <a:lnTo>
                      <a:pt x="402" y="295"/>
                    </a:lnTo>
                    <a:lnTo>
                      <a:pt x="400" y="282"/>
                    </a:lnTo>
                    <a:lnTo>
                      <a:pt x="399" y="266"/>
                    </a:lnTo>
                    <a:lnTo>
                      <a:pt x="399" y="250"/>
                    </a:lnTo>
                    <a:lnTo>
                      <a:pt x="401" y="238"/>
                    </a:lnTo>
                    <a:lnTo>
                      <a:pt x="407" y="228"/>
                    </a:lnTo>
                    <a:lnTo>
                      <a:pt x="410" y="222"/>
                    </a:lnTo>
                    <a:lnTo>
                      <a:pt x="418" y="217"/>
                    </a:lnTo>
                    <a:lnTo>
                      <a:pt x="441" y="217"/>
                    </a:lnTo>
                    <a:lnTo>
                      <a:pt x="449" y="228"/>
                    </a:lnTo>
                    <a:lnTo>
                      <a:pt x="453" y="242"/>
                    </a:lnTo>
                    <a:lnTo>
                      <a:pt x="454" y="252"/>
                    </a:lnTo>
                    <a:lnTo>
                      <a:pt x="454" y="203"/>
                    </a:lnTo>
                    <a:lnTo>
                      <a:pt x="452" y="201"/>
                    </a:lnTo>
                    <a:lnTo>
                      <a:pt x="427" y="196"/>
                    </a:lnTo>
                    <a:lnTo>
                      <a:pt x="417" y="196"/>
                    </a:lnTo>
                    <a:lnTo>
                      <a:pt x="407" y="199"/>
                    </a:lnTo>
                    <a:lnTo>
                      <a:pt x="399" y="203"/>
                    </a:lnTo>
                    <a:lnTo>
                      <a:pt x="386" y="213"/>
                    </a:lnTo>
                    <a:lnTo>
                      <a:pt x="376" y="228"/>
                    </a:lnTo>
                    <a:lnTo>
                      <a:pt x="370" y="246"/>
                    </a:lnTo>
                    <a:lnTo>
                      <a:pt x="368" y="266"/>
                    </a:lnTo>
                    <a:lnTo>
                      <a:pt x="369" y="281"/>
                    </a:lnTo>
                    <a:lnTo>
                      <a:pt x="372" y="294"/>
                    </a:lnTo>
                    <a:lnTo>
                      <a:pt x="377" y="306"/>
                    </a:lnTo>
                    <a:lnTo>
                      <a:pt x="384" y="317"/>
                    </a:lnTo>
                    <a:lnTo>
                      <a:pt x="392" y="326"/>
                    </a:lnTo>
                    <a:lnTo>
                      <a:pt x="402" y="331"/>
                    </a:lnTo>
                    <a:lnTo>
                      <a:pt x="414" y="335"/>
                    </a:lnTo>
                    <a:lnTo>
                      <a:pt x="428" y="336"/>
                    </a:lnTo>
                    <a:lnTo>
                      <a:pt x="440" y="336"/>
                    </a:lnTo>
                    <a:lnTo>
                      <a:pt x="447" y="334"/>
                    </a:lnTo>
                    <a:lnTo>
                      <a:pt x="455" y="330"/>
                    </a:lnTo>
                    <a:lnTo>
                      <a:pt x="468" y="319"/>
                    </a:lnTo>
                    <a:lnTo>
                      <a:pt x="471" y="315"/>
                    </a:lnTo>
                    <a:lnTo>
                      <a:pt x="478" y="305"/>
                    </a:lnTo>
                    <a:lnTo>
                      <a:pt x="484" y="287"/>
                    </a:lnTo>
                    <a:lnTo>
                      <a:pt x="486" y="265"/>
                    </a:lnTo>
                    <a:close/>
                    <a:moveTo>
                      <a:pt x="577" y="393"/>
                    </a:moveTo>
                    <a:lnTo>
                      <a:pt x="549" y="393"/>
                    </a:lnTo>
                    <a:lnTo>
                      <a:pt x="549" y="446"/>
                    </a:lnTo>
                    <a:lnTo>
                      <a:pt x="510" y="446"/>
                    </a:lnTo>
                    <a:lnTo>
                      <a:pt x="510" y="393"/>
                    </a:lnTo>
                    <a:lnTo>
                      <a:pt x="483" y="393"/>
                    </a:lnTo>
                    <a:lnTo>
                      <a:pt x="483" y="529"/>
                    </a:lnTo>
                    <a:lnTo>
                      <a:pt x="510" y="529"/>
                    </a:lnTo>
                    <a:lnTo>
                      <a:pt x="510" y="469"/>
                    </a:lnTo>
                    <a:lnTo>
                      <a:pt x="549" y="469"/>
                    </a:lnTo>
                    <a:lnTo>
                      <a:pt x="549" y="529"/>
                    </a:lnTo>
                    <a:lnTo>
                      <a:pt x="577" y="529"/>
                    </a:lnTo>
                    <a:lnTo>
                      <a:pt x="577" y="469"/>
                    </a:lnTo>
                    <a:lnTo>
                      <a:pt x="577" y="446"/>
                    </a:lnTo>
                    <a:lnTo>
                      <a:pt x="577" y="393"/>
                    </a:lnTo>
                    <a:close/>
                    <a:moveTo>
                      <a:pt x="580" y="138"/>
                    </a:moveTo>
                    <a:lnTo>
                      <a:pt x="570" y="106"/>
                    </a:lnTo>
                    <a:lnTo>
                      <a:pt x="563" y="84"/>
                    </a:lnTo>
                    <a:lnTo>
                      <a:pt x="546" y="32"/>
                    </a:lnTo>
                    <a:lnTo>
                      <a:pt x="537" y="2"/>
                    </a:lnTo>
                    <a:lnTo>
                      <a:pt x="534" y="2"/>
                    </a:lnTo>
                    <a:lnTo>
                      <a:pt x="534" y="84"/>
                    </a:lnTo>
                    <a:lnTo>
                      <a:pt x="508" y="84"/>
                    </a:lnTo>
                    <a:lnTo>
                      <a:pt x="511" y="75"/>
                    </a:lnTo>
                    <a:lnTo>
                      <a:pt x="512" y="68"/>
                    </a:lnTo>
                    <a:lnTo>
                      <a:pt x="515" y="58"/>
                    </a:lnTo>
                    <a:lnTo>
                      <a:pt x="517" y="48"/>
                    </a:lnTo>
                    <a:lnTo>
                      <a:pt x="521" y="32"/>
                    </a:lnTo>
                    <a:lnTo>
                      <a:pt x="525" y="50"/>
                    </a:lnTo>
                    <a:lnTo>
                      <a:pt x="530" y="69"/>
                    </a:lnTo>
                    <a:lnTo>
                      <a:pt x="534" y="84"/>
                    </a:lnTo>
                    <a:lnTo>
                      <a:pt x="534" y="2"/>
                    </a:lnTo>
                    <a:lnTo>
                      <a:pt x="507" y="2"/>
                    </a:lnTo>
                    <a:lnTo>
                      <a:pt x="463" y="138"/>
                    </a:lnTo>
                    <a:lnTo>
                      <a:pt x="491" y="138"/>
                    </a:lnTo>
                    <a:lnTo>
                      <a:pt x="501" y="106"/>
                    </a:lnTo>
                    <a:lnTo>
                      <a:pt x="541" y="106"/>
                    </a:lnTo>
                    <a:lnTo>
                      <a:pt x="550" y="138"/>
                    </a:lnTo>
                    <a:lnTo>
                      <a:pt x="580" y="138"/>
                    </a:lnTo>
                    <a:close/>
                    <a:moveTo>
                      <a:pt x="595" y="291"/>
                    </a:moveTo>
                    <a:lnTo>
                      <a:pt x="593" y="277"/>
                    </a:lnTo>
                    <a:lnTo>
                      <a:pt x="587" y="266"/>
                    </a:lnTo>
                    <a:lnTo>
                      <a:pt x="576" y="257"/>
                    </a:lnTo>
                    <a:lnTo>
                      <a:pt x="561" y="251"/>
                    </a:lnTo>
                    <a:lnTo>
                      <a:pt x="533" y="243"/>
                    </a:lnTo>
                    <a:lnTo>
                      <a:pt x="530" y="239"/>
                    </a:lnTo>
                    <a:lnTo>
                      <a:pt x="530" y="223"/>
                    </a:lnTo>
                    <a:lnTo>
                      <a:pt x="537" y="217"/>
                    </a:lnTo>
                    <a:lnTo>
                      <a:pt x="559" y="217"/>
                    </a:lnTo>
                    <a:lnTo>
                      <a:pt x="568" y="220"/>
                    </a:lnTo>
                    <a:lnTo>
                      <a:pt x="580" y="227"/>
                    </a:lnTo>
                    <a:lnTo>
                      <a:pt x="587" y="217"/>
                    </a:lnTo>
                    <a:lnTo>
                      <a:pt x="593" y="208"/>
                    </a:lnTo>
                    <a:lnTo>
                      <a:pt x="583" y="202"/>
                    </a:lnTo>
                    <a:lnTo>
                      <a:pt x="572" y="198"/>
                    </a:lnTo>
                    <a:lnTo>
                      <a:pt x="560" y="195"/>
                    </a:lnTo>
                    <a:lnTo>
                      <a:pt x="548" y="194"/>
                    </a:lnTo>
                    <a:lnTo>
                      <a:pt x="528" y="197"/>
                    </a:lnTo>
                    <a:lnTo>
                      <a:pt x="513" y="206"/>
                    </a:lnTo>
                    <a:lnTo>
                      <a:pt x="503" y="219"/>
                    </a:lnTo>
                    <a:lnTo>
                      <a:pt x="499" y="236"/>
                    </a:lnTo>
                    <a:lnTo>
                      <a:pt x="499" y="244"/>
                    </a:lnTo>
                    <a:lnTo>
                      <a:pt x="501" y="251"/>
                    </a:lnTo>
                    <a:lnTo>
                      <a:pt x="505" y="257"/>
                    </a:lnTo>
                    <a:lnTo>
                      <a:pt x="510" y="265"/>
                    </a:lnTo>
                    <a:lnTo>
                      <a:pt x="518" y="270"/>
                    </a:lnTo>
                    <a:lnTo>
                      <a:pt x="559" y="281"/>
                    </a:lnTo>
                    <a:lnTo>
                      <a:pt x="564" y="287"/>
                    </a:lnTo>
                    <a:lnTo>
                      <a:pt x="564" y="308"/>
                    </a:lnTo>
                    <a:lnTo>
                      <a:pt x="556" y="314"/>
                    </a:lnTo>
                    <a:lnTo>
                      <a:pt x="527" y="314"/>
                    </a:lnTo>
                    <a:lnTo>
                      <a:pt x="516" y="310"/>
                    </a:lnTo>
                    <a:lnTo>
                      <a:pt x="503" y="303"/>
                    </a:lnTo>
                    <a:lnTo>
                      <a:pt x="493" y="324"/>
                    </a:lnTo>
                    <a:lnTo>
                      <a:pt x="504" y="330"/>
                    </a:lnTo>
                    <a:lnTo>
                      <a:pt x="516" y="334"/>
                    </a:lnTo>
                    <a:lnTo>
                      <a:pt x="528" y="336"/>
                    </a:lnTo>
                    <a:lnTo>
                      <a:pt x="539" y="337"/>
                    </a:lnTo>
                    <a:lnTo>
                      <a:pt x="562" y="334"/>
                    </a:lnTo>
                    <a:lnTo>
                      <a:pt x="580" y="324"/>
                    </a:lnTo>
                    <a:lnTo>
                      <a:pt x="588" y="314"/>
                    </a:lnTo>
                    <a:lnTo>
                      <a:pt x="591" y="310"/>
                    </a:lnTo>
                    <a:lnTo>
                      <a:pt x="595" y="291"/>
                    </a:lnTo>
                    <a:close/>
                    <a:moveTo>
                      <a:pt x="670" y="116"/>
                    </a:moveTo>
                    <a:lnTo>
                      <a:pt x="622" y="116"/>
                    </a:lnTo>
                    <a:lnTo>
                      <a:pt x="622" y="3"/>
                    </a:lnTo>
                    <a:lnTo>
                      <a:pt x="594" y="3"/>
                    </a:lnTo>
                    <a:lnTo>
                      <a:pt x="594" y="138"/>
                    </a:lnTo>
                    <a:lnTo>
                      <a:pt x="666" y="138"/>
                    </a:lnTo>
                    <a:lnTo>
                      <a:pt x="670" y="116"/>
                    </a:lnTo>
                    <a:close/>
                    <a:moveTo>
                      <a:pt x="710" y="240"/>
                    </a:moveTo>
                    <a:lnTo>
                      <a:pt x="709" y="229"/>
                    </a:lnTo>
                    <a:lnTo>
                      <a:pt x="705" y="220"/>
                    </a:lnTo>
                    <a:lnTo>
                      <a:pt x="705" y="219"/>
                    </a:lnTo>
                    <a:lnTo>
                      <a:pt x="699" y="211"/>
                    </a:lnTo>
                    <a:lnTo>
                      <a:pt x="690" y="205"/>
                    </a:lnTo>
                    <a:lnTo>
                      <a:pt x="683" y="200"/>
                    </a:lnTo>
                    <a:lnTo>
                      <a:pt x="680" y="200"/>
                    </a:lnTo>
                    <a:lnTo>
                      <a:pt x="680" y="228"/>
                    </a:lnTo>
                    <a:lnTo>
                      <a:pt x="680" y="247"/>
                    </a:lnTo>
                    <a:lnTo>
                      <a:pt x="679" y="251"/>
                    </a:lnTo>
                    <a:lnTo>
                      <a:pt x="677" y="255"/>
                    </a:lnTo>
                    <a:lnTo>
                      <a:pt x="673" y="260"/>
                    </a:lnTo>
                    <a:lnTo>
                      <a:pt x="670" y="262"/>
                    </a:lnTo>
                    <a:lnTo>
                      <a:pt x="644" y="262"/>
                    </a:lnTo>
                    <a:lnTo>
                      <a:pt x="644" y="220"/>
                    </a:lnTo>
                    <a:lnTo>
                      <a:pt x="673" y="220"/>
                    </a:lnTo>
                    <a:lnTo>
                      <a:pt x="680" y="228"/>
                    </a:lnTo>
                    <a:lnTo>
                      <a:pt x="680" y="200"/>
                    </a:lnTo>
                    <a:lnTo>
                      <a:pt x="676" y="198"/>
                    </a:lnTo>
                    <a:lnTo>
                      <a:pt x="617" y="198"/>
                    </a:lnTo>
                    <a:lnTo>
                      <a:pt x="617" y="334"/>
                    </a:lnTo>
                    <a:lnTo>
                      <a:pt x="644" y="334"/>
                    </a:lnTo>
                    <a:lnTo>
                      <a:pt x="644" y="284"/>
                    </a:lnTo>
                    <a:lnTo>
                      <a:pt x="674" y="284"/>
                    </a:lnTo>
                    <a:lnTo>
                      <a:pt x="680" y="282"/>
                    </a:lnTo>
                    <a:lnTo>
                      <a:pt x="687" y="279"/>
                    </a:lnTo>
                    <a:lnTo>
                      <a:pt x="696" y="273"/>
                    </a:lnTo>
                    <a:lnTo>
                      <a:pt x="704" y="264"/>
                    </a:lnTo>
                    <a:lnTo>
                      <a:pt x="705" y="262"/>
                    </a:lnTo>
                    <a:lnTo>
                      <a:pt x="708" y="253"/>
                    </a:lnTo>
                    <a:lnTo>
                      <a:pt x="710" y="240"/>
                    </a:lnTo>
                    <a:close/>
                    <a:moveTo>
                      <a:pt x="820" y="198"/>
                    </a:moveTo>
                    <a:lnTo>
                      <a:pt x="793" y="198"/>
                    </a:lnTo>
                    <a:lnTo>
                      <a:pt x="793" y="251"/>
                    </a:lnTo>
                    <a:lnTo>
                      <a:pt x="754" y="251"/>
                    </a:lnTo>
                    <a:lnTo>
                      <a:pt x="754" y="198"/>
                    </a:lnTo>
                    <a:lnTo>
                      <a:pt x="726" y="198"/>
                    </a:lnTo>
                    <a:lnTo>
                      <a:pt x="726" y="334"/>
                    </a:lnTo>
                    <a:lnTo>
                      <a:pt x="754" y="334"/>
                    </a:lnTo>
                    <a:lnTo>
                      <a:pt x="754" y="273"/>
                    </a:lnTo>
                    <a:lnTo>
                      <a:pt x="793" y="273"/>
                    </a:lnTo>
                    <a:lnTo>
                      <a:pt x="793" y="334"/>
                    </a:lnTo>
                    <a:lnTo>
                      <a:pt x="820" y="334"/>
                    </a:lnTo>
                    <a:lnTo>
                      <a:pt x="820" y="273"/>
                    </a:lnTo>
                    <a:lnTo>
                      <a:pt x="820" y="251"/>
                    </a:lnTo>
                    <a:lnTo>
                      <a:pt x="820" y="198"/>
                    </a:lnTo>
                    <a:close/>
                    <a:moveTo>
                      <a:pt x="929" y="310"/>
                    </a:moveTo>
                    <a:lnTo>
                      <a:pt x="877" y="310"/>
                    </a:lnTo>
                    <a:lnTo>
                      <a:pt x="877" y="274"/>
                    </a:lnTo>
                    <a:lnTo>
                      <a:pt x="916" y="274"/>
                    </a:lnTo>
                    <a:lnTo>
                      <a:pt x="916" y="252"/>
                    </a:lnTo>
                    <a:lnTo>
                      <a:pt x="877" y="252"/>
                    </a:lnTo>
                    <a:lnTo>
                      <a:pt x="877" y="220"/>
                    </a:lnTo>
                    <a:lnTo>
                      <a:pt x="923" y="220"/>
                    </a:lnTo>
                    <a:lnTo>
                      <a:pt x="927" y="198"/>
                    </a:lnTo>
                    <a:lnTo>
                      <a:pt x="850" y="198"/>
                    </a:lnTo>
                    <a:lnTo>
                      <a:pt x="850" y="334"/>
                    </a:lnTo>
                    <a:lnTo>
                      <a:pt x="929" y="334"/>
                    </a:lnTo>
                    <a:lnTo>
                      <a:pt x="929" y="310"/>
                    </a:lnTo>
                    <a:close/>
                    <a:moveTo>
                      <a:pt x="1049" y="334"/>
                    </a:moveTo>
                    <a:lnTo>
                      <a:pt x="1045" y="327"/>
                    </a:lnTo>
                    <a:lnTo>
                      <a:pt x="1035" y="311"/>
                    </a:lnTo>
                    <a:lnTo>
                      <a:pt x="1025" y="293"/>
                    </a:lnTo>
                    <a:lnTo>
                      <a:pt x="1016" y="281"/>
                    </a:lnTo>
                    <a:lnTo>
                      <a:pt x="1014" y="279"/>
                    </a:lnTo>
                    <a:lnTo>
                      <a:pt x="1013" y="278"/>
                    </a:lnTo>
                    <a:lnTo>
                      <a:pt x="1013" y="277"/>
                    </a:lnTo>
                    <a:lnTo>
                      <a:pt x="1010" y="275"/>
                    </a:lnTo>
                    <a:lnTo>
                      <a:pt x="1022" y="272"/>
                    </a:lnTo>
                    <a:lnTo>
                      <a:pt x="1032" y="264"/>
                    </a:lnTo>
                    <a:lnTo>
                      <a:pt x="1036" y="257"/>
                    </a:lnTo>
                    <a:lnTo>
                      <a:pt x="1038" y="252"/>
                    </a:lnTo>
                    <a:lnTo>
                      <a:pt x="1041" y="238"/>
                    </a:lnTo>
                    <a:lnTo>
                      <a:pt x="1038" y="222"/>
                    </a:lnTo>
                    <a:lnTo>
                      <a:pt x="1037" y="220"/>
                    </a:lnTo>
                    <a:lnTo>
                      <a:pt x="1030" y="209"/>
                    </a:lnTo>
                    <a:lnTo>
                      <a:pt x="1017" y="201"/>
                    </a:lnTo>
                    <a:lnTo>
                      <a:pt x="1012" y="200"/>
                    </a:lnTo>
                    <a:lnTo>
                      <a:pt x="1012" y="230"/>
                    </a:lnTo>
                    <a:lnTo>
                      <a:pt x="1012" y="244"/>
                    </a:lnTo>
                    <a:lnTo>
                      <a:pt x="1010" y="249"/>
                    </a:lnTo>
                    <a:lnTo>
                      <a:pt x="1007" y="252"/>
                    </a:lnTo>
                    <a:lnTo>
                      <a:pt x="1003" y="255"/>
                    </a:lnTo>
                    <a:lnTo>
                      <a:pt x="998" y="257"/>
                    </a:lnTo>
                    <a:lnTo>
                      <a:pt x="977" y="257"/>
                    </a:lnTo>
                    <a:lnTo>
                      <a:pt x="977" y="220"/>
                    </a:lnTo>
                    <a:lnTo>
                      <a:pt x="993" y="220"/>
                    </a:lnTo>
                    <a:lnTo>
                      <a:pt x="999" y="221"/>
                    </a:lnTo>
                    <a:lnTo>
                      <a:pt x="1002" y="222"/>
                    </a:lnTo>
                    <a:lnTo>
                      <a:pt x="1009" y="224"/>
                    </a:lnTo>
                    <a:lnTo>
                      <a:pt x="1012" y="230"/>
                    </a:lnTo>
                    <a:lnTo>
                      <a:pt x="1012" y="200"/>
                    </a:lnTo>
                    <a:lnTo>
                      <a:pt x="1001" y="198"/>
                    </a:lnTo>
                    <a:lnTo>
                      <a:pt x="950" y="198"/>
                    </a:lnTo>
                    <a:lnTo>
                      <a:pt x="950" y="334"/>
                    </a:lnTo>
                    <a:lnTo>
                      <a:pt x="977" y="334"/>
                    </a:lnTo>
                    <a:lnTo>
                      <a:pt x="977" y="277"/>
                    </a:lnTo>
                    <a:lnTo>
                      <a:pt x="979" y="277"/>
                    </a:lnTo>
                    <a:lnTo>
                      <a:pt x="980" y="278"/>
                    </a:lnTo>
                    <a:lnTo>
                      <a:pt x="981" y="278"/>
                    </a:lnTo>
                    <a:lnTo>
                      <a:pt x="985" y="281"/>
                    </a:lnTo>
                    <a:lnTo>
                      <a:pt x="989" y="287"/>
                    </a:lnTo>
                    <a:lnTo>
                      <a:pt x="995" y="296"/>
                    </a:lnTo>
                    <a:lnTo>
                      <a:pt x="1004" y="312"/>
                    </a:lnTo>
                    <a:lnTo>
                      <a:pt x="1009" y="321"/>
                    </a:lnTo>
                    <a:lnTo>
                      <a:pt x="1017" y="334"/>
                    </a:lnTo>
                    <a:lnTo>
                      <a:pt x="1049" y="334"/>
                    </a:lnTo>
                    <a:close/>
                    <a:moveTo>
                      <a:pt x="1145" y="310"/>
                    </a:moveTo>
                    <a:lnTo>
                      <a:pt x="1093" y="310"/>
                    </a:lnTo>
                    <a:lnTo>
                      <a:pt x="1093" y="274"/>
                    </a:lnTo>
                    <a:lnTo>
                      <a:pt x="1132" y="274"/>
                    </a:lnTo>
                    <a:lnTo>
                      <a:pt x="1132" y="252"/>
                    </a:lnTo>
                    <a:lnTo>
                      <a:pt x="1093" y="252"/>
                    </a:lnTo>
                    <a:lnTo>
                      <a:pt x="1093" y="220"/>
                    </a:lnTo>
                    <a:lnTo>
                      <a:pt x="1139" y="220"/>
                    </a:lnTo>
                    <a:lnTo>
                      <a:pt x="1143" y="198"/>
                    </a:lnTo>
                    <a:lnTo>
                      <a:pt x="1066" y="198"/>
                    </a:lnTo>
                    <a:lnTo>
                      <a:pt x="1066" y="334"/>
                    </a:lnTo>
                    <a:lnTo>
                      <a:pt x="1145" y="334"/>
                    </a:lnTo>
                    <a:lnTo>
                      <a:pt x="1145" y="310"/>
                    </a:lnTo>
                    <a:close/>
                  </a:path>
                </a:pathLst>
              </a:custGeom>
              <a:solidFill>
                <a:srgbClr val="00739A"/>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GB"/>
              </a:p>
            </p:txBody>
          </p:sp>
          <p:pic>
            <p:nvPicPr>
              <p:cNvPr id="63" name="docshape10">
                <a:extLst>
                  <a:ext uri="{FF2B5EF4-FFF2-40B4-BE49-F238E27FC236}">
                    <a16:creationId xmlns:a16="http://schemas.microsoft.com/office/drawing/2014/main" id="{4F7C6258-F1B1-065D-6CF5-1B1ED208B02C}"/>
                  </a:ext>
                </a:extLst>
              </p:cNvPr>
              <p:cNvPicPr>
                <a:picLocks noChangeAspect="1" noEditPoints="1" noChangeArrowheads="1" noChangeShapeType="1" noCrop="1"/>
              </p:cNvPicPr>
              <p:nvPr/>
            </p:nvPicPr>
            <p:blipFill>
              <a:blip r:embed="rId6">
                <a:extLst>
                  <a:ext uri="{28A0092B-C50C-407E-A947-70E740481C1C}">
                    <a14:useLocalDpi xmlns:a14="http://schemas.microsoft.com/office/drawing/2010/main" val="0"/>
                  </a:ext>
                </a:extLst>
              </a:blip>
              <a:srcRect/>
              <a:stretch>
                <a:fillRect/>
              </a:stretch>
            </p:blipFill>
            <p:spPr bwMode="auto">
              <a:xfrm>
                <a:off x="3726403" y="4704141"/>
                <a:ext cx="548005"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7" name="docshape11">
              <a:extLst>
                <a:ext uri="{FF2B5EF4-FFF2-40B4-BE49-F238E27FC236}">
                  <a16:creationId xmlns:a16="http://schemas.microsoft.com/office/drawing/2014/main" id="{8E85ABAE-A4D1-6C8C-03E9-F2F3711CB4CF}"/>
                </a:ext>
              </a:extLst>
            </p:cNvPr>
            <p:cNvPicPr>
              <a:picLocks noChangeAspect="1" noEditPoints="1" noChangeArrowheads="1" noChangeShapeType="1" noCrop="1"/>
            </p:cNvPicPr>
            <p:nvPr/>
          </p:nvPicPr>
          <p:blipFill>
            <a:blip r:embed="rId7">
              <a:extLst>
                <a:ext uri="{28A0092B-C50C-407E-A947-70E740481C1C}">
                  <a14:useLocalDpi xmlns:a14="http://schemas.microsoft.com/office/drawing/2010/main" val="0"/>
                </a:ext>
              </a:extLst>
            </a:blip>
            <a:srcRect/>
            <a:stretch>
              <a:fillRect/>
            </a:stretch>
          </p:blipFill>
          <p:spPr bwMode="auto">
            <a:xfrm>
              <a:off x="5528849" y="5858948"/>
              <a:ext cx="1080135" cy="870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 name="docshape12">
              <a:extLst>
                <a:ext uri="{FF2B5EF4-FFF2-40B4-BE49-F238E27FC236}">
                  <a16:creationId xmlns:a16="http://schemas.microsoft.com/office/drawing/2014/main" id="{3900BC5D-B8DD-B8A8-7C87-798A26807A09}"/>
                </a:ext>
              </a:extLst>
            </p:cNvPr>
            <p:cNvPicPr>
              <a:picLocks noChangeAspect="1" noEditPoints="1" noChangeArrowheads="1" noChangeShapeType="1" noCrop="1"/>
            </p:cNvPicPr>
            <p:nvPr/>
          </p:nvPicPr>
          <p:blipFill>
            <a:blip r:embed="rId8">
              <a:extLst>
                <a:ext uri="{28A0092B-C50C-407E-A947-70E740481C1C}">
                  <a14:useLocalDpi xmlns:a14="http://schemas.microsoft.com/office/drawing/2010/main" val="0"/>
                </a:ext>
              </a:extLst>
            </a:blip>
            <a:srcRect/>
            <a:stretch>
              <a:fillRect/>
            </a:stretch>
          </p:blipFill>
          <p:spPr bwMode="auto">
            <a:xfrm>
              <a:off x="7132917" y="5910935"/>
              <a:ext cx="1080135" cy="720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 name="docshape13">
              <a:extLst>
                <a:ext uri="{FF2B5EF4-FFF2-40B4-BE49-F238E27FC236}">
                  <a16:creationId xmlns:a16="http://schemas.microsoft.com/office/drawing/2014/main" id="{8173F0EB-FA4B-D2EF-1AE9-87CD6757B014}"/>
                </a:ext>
              </a:extLst>
            </p:cNvPr>
            <p:cNvPicPr>
              <a:picLocks noChangeAspect="1" noEditPoints="1" noChangeArrowheads="1" noChangeShapeType="1" noCrop="1"/>
            </p:cNvPicPr>
            <p:nvPr/>
          </p:nvPicPr>
          <p:blipFill>
            <a:blip r:embed="rId9">
              <a:extLst>
                <a:ext uri="{28A0092B-C50C-407E-A947-70E740481C1C}">
                  <a14:useLocalDpi xmlns:a14="http://schemas.microsoft.com/office/drawing/2010/main" val="0"/>
                </a:ext>
              </a:extLst>
            </a:blip>
            <a:srcRect/>
            <a:stretch>
              <a:fillRect/>
            </a:stretch>
          </p:blipFill>
          <p:spPr bwMode="auto">
            <a:xfrm>
              <a:off x="3348606" y="6035187"/>
              <a:ext cx="1659105" cy="492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 name="docshape14">
              <a:extLst>
                <a:ext uri="{FF2B5EF4-FFF2-40B4-BE49-F238E27FC236}">
                  <a16:creationId xmlns:a16="http://schemas.microsoft.com/office/drawing/2014/main" id="{46E3C165-BFDE-07DF-286E-F7D763BE85ED}"/>
                </a:ext>
              </a:extLst>
            </p:cNvPr>
            <p:cNvPicPr>
              <a:picLocks noChangeAspect="1" noEditPoints="1" noChangeArrowheads="1" noChangeShapeType="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1715981" y="5934196"/>
              <a:ext cx="1080135" cy="720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 name="docshape15">
              <a:extLst>
                <a:ext uri="{FF2B5EF4-FFF2-40B4-BE49-F238E27FC236}">
                  <a16:creationId xmlns:a16="http://schemas.microsoft.com/office/drawing/2014/main" id="{4D4396B9-C9C7-D61A-DCE7-3C8D41783BBB}"/>
                </a:ext>
              </a:extLst>
            </p:cNvPr>
            <p:cNvPicPr>
              <a:picLocks noChangeAspect="1" noEditPoints="1" noChangeArrowheads="1" noChangeShapeType="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9151905" y="5929051"/>
              <a:ext cx="693878" cy="777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extBox 1">
            <a:extLst>
              <a:ext uri="{FF2B5EF4-FFF2-40B4-BE49-F238E27FC236}">
                <a16:creationId xmlns:a16="http://schemas.microsoft.com/office/drawing/2014/main" id="{4C3A1B26-4CC5-06A7-255C-5C67BC9AAF64}"/>
              </a:ext>
            </a:extLst>
          </p:cNvPr>
          <p:cNvSpPr txBox="1"/>
          <p:nvPr/>
        </p:nvSpPr>
        <p:spPr>
          <a:xfrm>
            <a:off x="220934" y="2586566"/>
            <a:ext cx="6096000" cy="2308324"/>
          </a:xfrm>
          <a:prstGeom prst="rect">
            <a:avLst/>
          </a:prstGeom>
          <a:noFill/>
        </p:spPr>
        <p:txBody>
          <a:bodyPr wrap="square">
            <a:spAutoFit/>
          </a:bodyPr>
          <a:lstStyle/>
          <a:p>
            <a:pPr lvl="0"/>
            <a:r>
              <a:rPr lang="en-US" sz="1600" b="1" dirty="0">
                <a:solidFill>
                  <a:srgbClr val="002060"/>
                </a:solidFill>
                <a:latin typeface="Arial" panose="020B0604020202020204" pitchFamily="34" charset="0"/>
                <a:ea typeface="Calibri" panose="020F0502020204030204" pitchFamily="34" charset="0"/>
                <a:cs typeface="Arial" panose="020B0604020202020204" pitchFamily="34" charset="0"/>
              </a:rPr>
              <a:t>Balloon-Gondola:</a:t>
            </a:r>
          </a:p>
          <a:p>
            <a:pPr marL="342900" lvl="0" indent="-342900">
              <a:buFont typeface="+mj-lt"/>
              <a:buAutoNum type="arabicPeriod"/>
            </a:pPr>
            <a:r>
              <a:rPr lang="en-US" sz="1600"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OzoneSonde</a:t>
            </a:r>
            <a:endParaRPr lang="x-none" sz="1600"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a:p>
            <a:pPr marL="742950" lvl="1" indent="-285750">
              <a:buFont typeface="+mj-lt"/>
              <a:buAutoNum type="alphaUcPeriod"/>
            </a:pPr>
            <a:r>
              <a:rPr lang="en-US" sz="1600" dirty="0">
                <a:solidFill>
                  <a:srgbClr val="002060"/>
                </a:solidFill>
                <a:effectLst/>
                <a:latin typeface="Arial" panose="020B0604020202020204" pitchFamily="34" charset="0"/>
                <a:ea typeface="Calibri" panose="020F0502020204030204" pitchFamily="34" charset="0"/>
                <a:cs typeface="Arial" panose="020B0604020202020204" pitchFamily="34" charset="0"/>
              </a:rPr>
              <a:t>ECC ozone sensor</a:t>
            </a:r>
            <a:endParaRPr lang="x-none" sz="1600"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a:p>
            <a:pPr marL="742950" lvl="1" indent="-285750">
              <a:buFont typeface="+mj-lt"/>
              <a:buAutoNum type="alphaUcPeriod"/>
            </a:pPr>
            <a:r>
              <a:rPr lang="en-US" sz="1600" dirty="0">
                <a:solidFill>
                  <a:srgbClr val="002060"/>
                </a:solidFill>
                <a:effectLst/>
                <a:latin typeface="Arial" panose="020B0604020202020204" pitchFamily="34" charset="0"/>
                <a:ea typeface="Calibri" panose="020F0502020204030204" pitchFamily="34" charset="0"/>
                <a:cs typeface="Arial" panose="020B0604020202020204" pitchFamily="34" charset="0"/>
              </a:rPr>
              <a:t>Interface Board </a:t>
            </a:r>
            <a:endParaRPr lang="x-none" sz="1600"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a:p>
            <a:pPr marL="742950" lvl="1" indent="-285750">
              <a:buFont typeface="+mj-lt"/>
              <a:buAutoNum type="alphaUcPeriod"/>
            </a:pPr>
            <a:r>
              <a:rPr lang="en-US" sz="1600" dirty="0">
                <a:solidFill>
                  <a:srgbClr val="002060"/>
                </a:solidFill>
                <a:effectLst/>
                <a:latin typeface="Arial" panose="020B0604020202020204" pitchFamily="34" charset="0"/>
                <a:ea typeface="Calibri" panose="020F0502020204030204" pitchFamily="34" charset="0"/>
                <a:cs typeface="Arial" panose="020B0604020202020204" pitchFamily="34" charset="0"/>
              </a:rPr>
              <a:t>Radiosonde (incl. </a:t>
            </a:r>
            <a:r>
              <a:rPr lang="en-US" sz="1600" dirty="0">
                <a:solidFill>
                  <a:srgbClr val="002060"/>
                </a:solidFill>
                <a:latin typeface="Arial" panose="020B0604020202020204" pitchFamily="34" charset="0"/>
                <a:ea typeface="Calibri" panose="020F0502020204030204" pitchFamily="34" charset="0"/>
                <a:cs typeface="Arial" panose="020B0604020202020204" pitchFamily="34" charset="0"/>
              </a:rPr>
              <a:t>403 MHz-Transmitter)</a:t>
            </a:r>
            <a:endParaRPr lang="x-none" sz="1600"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a:p>
            <a:pPr marL="342900" indent="-342900">
              <a:buFont typeface="+mj-lt"/>
              <a:buAutoNum type="arabicPeriod"/>
            </a:pPr>
            <a:r>
              <a:rPr lang="en-US" sz="1600" dirty="0">
                <a:solidFill>
                  <a:srgbClr val="002060"/>
                </a:solidFill>
                <a:latin typeface="Arial" panose="020B0604020202020204" pitchFamily="34" charset="0"/>
                <a:ea typeface="Calibri" panose="020F0502020204030204" pitchFamily="34" charset="0"/>
                <a:cs typeface="Arial" panose="020B0604020202020204" pitchFamily="34" charset="0"/>
              </a:rPr>
              <a:t>Styrofoam box</a:t>
            </a:r>
            <a:endParaRPr lang="en-US" sz="1600" b="1" dirty="0">
              <a:solidFill>
                <a:srgbClr val="002060"/>
              </a:solidFill>
              <a:latin typeface="Arial" panose="020B0604020202020204" pitchFamily="34" charset="0"/>
              <a:ea typeface="Calibri" panose="020F0502020204030204" pitchFamily="34" charset="0"/>
              <a:cs typeface="Arial" panose="020B0604020202020204" pitchFamily="34" charset="0"/>
            </a:endParaRPr>
          </a:p>
          <a:p>
            <a:pPr marL="342900" lvl="0" indent="-342900">
              <a:buFont typeface="+mj-lt"/>
              <a:buAutoNum type="arabicPeriod"/>
            </a:pPr>
            <a:r>
              <a:rPr lang="en-US" sz="1600" dirty="0">
                <a:solidFill>
                  <a:srgbClr val="002060"/>
                </a:solidFill>
                <a:effectLst/>
                <a:latin typeface="Arial" panose="020B0604020202020204" pitchFamily="34" charset="0"/>
                <a:ea typeface="Calibri" panose="020F0502020204030204" pitchFamily="34" charset="0"/>
                <a:cs typeface="Arial" panose="020B0604020202020204" pitchFamily="34" charset="0"/>
              </a:rPr>
              <a:t>Balloon, </a:t>
            </a:r>
          </a:p>
          <a:p>
            <a:pPr marL="342900" lvl="0" indent="-342900">
              <a:buFont typeface="+mj-lt"/>
              <a:buAutoNum type="arabicPeriod"/>
            </a:pPr>
            <a:r>
              <a:rPr lang="en-US" sz="1600" dirty="0">
                <a:solidFill>
                  <a:srgbClr val="002060"/>
                </a:solidFill>
                <a:effectLst/>
                <a:latin typeface="Arial" panose="020B0604020202020204" pitchFamily="34" charset="0"/>
                <a:ea typeface="Calibri" panose="020F0502020204030204" pitchFamily="34" charset="0"/>
                <a:cs typeface="Arial" panose="020B0604020202020204" pitchFamily="34" charset="0"/>
              </a:rPr>
              <a:t>Unwinder, </a:t>
            </a:r>
          </a:p>
          <a:p>
            <a:pPr marL="342900" lvl="0" indent="-342900">
              <a:buFont typeface="+mj-lt"/>
              <a:buAutoNum type="arabicPeriod"/>
            </a:pPr>
            <a:r>
              <a:rPr lang="en-US" sz="1600" dirty="0">
                <a:solidFill>
                  <a:srgbClr val="002060"/>
                </a:solidFill>
                <a:effectLst/>
                <a:latin typeface="Arial" panose="020B0604020202020204" pitchFamily="34" charset="0"/>
                <a:ea typeface="Calibri" panose="020F0502020204030204" pitchFamily="34" charset="0"/>
                <a:cs typeface="Arial" panose="020B0604020202020204" pitchFamily="34" charset="0"/>
              </a:rPr>
              <a:t>Radar Reflector </a:t>
            </a:r>
            <a:r>
              <a:rPr lang="en-US" sz="1600" dirty="0">
                <a:solidFill>
                  <a:srgbClr val="002060"/>
                </a:solidFill>
                <a:latin typeface="Arial" panose="020B0604020202020204" pitchFamily="34" charset="0"/>
                <a:ea typeface="Calibri" panose="020F0502020204030204" pitchFamily="34" charset="0"/>
                <a:cs typeface="Arial" panose="020B0604020202020204" pitchFamily="34" charset="0"/>
              </a:rPr>
              <a:t>&amp; </a:t>
            </a:r>
            <a:r>
              <a:rPr lang="en-US" sz="1600" dirty="0">
                <a:solidFill>
                  <a:srgbClr val="002060"/>
                </a:solidFill>
                <a:effectLst/>
                <a:latin typeface="Arial" panose="020B0604020202020204" pitchFamily="34" charset="0"/>
                <a:ea typeface="Calibri" panose="020F0502020204030204" pitchFamily="34" charset="0"/>
                <a:cs typeface="Arial" panose="020B0604020202020204" pitchFamily="34" charset="0"/>
              </a:rPr>
              <a:t>Parachute</a:t>
            </a:r>
            <a:endParaRPr lang="x-none" sz="1600"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3" name="TextBox 2">
            <a:extLst>
              <a:ext uri="{FF2B5EF4-FFF2-40B4-BE49-F238E27FC236}">
                <a16:creationId xmlns:a16="http://schemas.microsoft.com/office/drawing/2014/main" id="{30861F34-C40D-275A-AA96-8BBECD48D73E}"/>
              </a:ext>
            </a:extLst>
          </p:cNvPr>
          <p:cNvSpPr txBox="1"/>
          <p:nvPr/>
        </p:nvSpPr>
        <p:spPr>
          <a:xfrm>
            <a:off x="6000457" y="2596882"/>
            <a:ext cx="4824549" cy="2062103"/>
          </a:xfrm>
          <a:prstGeom prst="rect">
            <a:avLst/>
          </a:prstGeom>
          <a:noFill/>
        </p:spPr>
        <p:txBody>
          <a:bodyPr wrap="square">
            <a:spAutoFit/>
          </a:bodyPr>
          <a:lstStyle/>
          <a:p>
            <a:pPr lvl="0"/>
            <a:r>
              <a:rPr lang="en-US" sz="1600" b="1" dirty="0">
                <a:solidFill>
                  <a:srgbClr val="002060"/>
                </a:solidFill>
                <a:latin typeface="Arial" panose="020B0604020202020204" pitchFamily="34" charset="0"/>
                <a:ea typeface="Calibri" panose="020F0502020204030204" pitchFamily="34" charset="0"/>
                <a:cs typeface="Arial" panose="020B0604020202020204" pitchFamily="34" charset="0"/>
              </a:rPr>
              <a:t>Pre-Flight Preparation :</a:t>
            </a:r>
            <a:endParaRPr lang="en-US" sz="1600" b="1"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a:p>
            <a:pPr marL="342900" lvl="0" indent="-342900">
              <a:buFont typeface="+mj-lt"/>
              <a:buAutoNum type="arabicPeriod"/>
            </a:pPr>
            <a:r>
              <a:rPr lang="en-US" sz="1600" dirty="0">
                <a:solidFill>
                  <a:srgbClr val="002060"/>
                </a:solidFill>
                <a:effectLst/>
                <a:latin typeface="Arial" panose="020B0604020202020204" pitchFamily="34" charset="0"/>
                <a:ea typeface="Calibri" panose="020F0502020204030204" pitchFamily="34" charset="0"/>
                <a:cs typeface="Arial" panose="020B0604020202020204" pitchFamily="34" charset="0"/>
              </a:rPr>
              <a:t>Clean Laboratory to prepare the Sonde </a:t>
            </a:r>
            <a:endParaRPr lang="x-none" sz="1600"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a:p>
            <a:pPr marL="342900" lvl="0" indent="-342900">
              <a:buFont typeface="+mj-lt"/>
              <a:buAutoNum type="arabicPeriod"/>
            </a:pPr>
            <a:r>
              <a:rPr lang="en-US" sz="1600" dirty="0">
                <a:solidFill>
                  <a:srgbClr val="002060"/>
                </a:solidFill>
                <a:effectLst/>
                <a:latin typeface="Arial" panose="020B0604020202020204" pitchFamily="34" charset="0"/>
                <a:ea typeface="Calibri" panose="020F0502020204030204" pitchFamily="34" charset="0"/>
                <a:cs typeface="Arial" panose="020B0604020202020204" pitchFamily="34" charset="0"/>
              </a:rPr>
              <a:t>Preparation Check Unit (e.g. KTU-3)</a:t>
            </a:r>
            <a:endParaRPr lang="x-none" sz="1600"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a:p>
            <a:pPr marL="342900" lvl="0" indent="-342900">
              <a:buFont typeface="+mj-lt"/>
              <a:buAutoNum type="arabicPeriod"/>
            </a:pPr>
            <a:r>
              <a:rPr lang="en-US" sz="1600" dirty="0">
                <a:solidFill>
                  <a:srgbClr val="002060"/>
                </a:solidFill>
                <a:effectLst/>
                <a:latin typeface="Arial" panose="020B0604020202020204" pitchFamily="34" charset="0"/>
                <a:ea typeface="Calibri" panose="020F0502020204030204" pitchFamily="34" charset="0"/>
                <a:cs typeface="Arial" panose="020B0604020202020204" pitchFamily="34" charset="0"/>
              </a:rPr>
              <a:t>Zero ozone and purified air: </a:t>
            </a:r>
            <a:r>
              <a:rPr lang="en-US" sz="1600" dirty="0">
                <a:solidFill>
                  <a:srgbClr val="002060"/>
                </a:solidFill>
                <a:latin typeface="Arial" panose="020B0604020202020204" pitchFamily="34" charset="0"/>
                <a:ea typeface="Calibri" panose="020F0502020204030204" pitchFamily="34" charset="0"/>
                <a:cs typeface="Arial" panose="020B0604020202020204" pitchFamily="34" charset="0"/>
              </a:rPr>
              <a:t>P</a:t>
            </a:r>
            <a:r>
              <a:rPr lang="en-US" sz="1600" dirty="0">
                <a:solidFill>
                  <a:srgbClr val="002060"/>
                </a:solidFill>
                <a:effectLst/>
                <a:latin typeface="Arial" panose="020B0604020202020204" pitchFamily="34" charset="0"/>
                <a:ea typeface="Calibri" panose="020F0502020204030204" pitchFamily="34" charset="0"/>
                <a:cs typeface="Arial" panose="020B0604020202020204" pitchFamily="34" charset="0"/>
              </a:rPr>
              <a:t>roper filter</a:t>
            </a:r>
            <a:endParaRPr lang="x-none" sz="1600"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a:p>
            <a:pPr marL="342900" lvl="0" indent="-342900">
              <a:buFont typeface="+mj-lt"/>
              <a:buAutoNum type="arabicPeriod"/>
            </a:pPr>
            <a:r>
              <a:rPr lang="en-US" sz="1600" dirty="0">
                <a:solidFill>
                  <a:srgbClr val="002060"/>
                </a:solidFill>
                <a:effectLst/>
                <a:latin typeface="Arial" panose="020B0604020202020204" pitchFamily="34" charset="0"/>
                <a:ea typeface="Calibri" panose="020F0502020204030204" pitchFamily="34" charset="0"/>
                <a:cs typeface="Arial" panose="020B0604020202020204" pitchFamily="34" charset="0"/>
              </a:rPr>
              <a:t>Bubble Flowmeter </a:t>
            </a:r>
          </a:p>
          <a:p>
            <a:pPr marL="342900" lvl="0" indent="-342900">
              <a:buFont typeface="+mj-lt"/>
              <a:buAutoNum type="arabicPeriod"/>
            </a:pPr>
            <a:r>
              <a:rPr lang="en-US" sz="1600" dirty="0">
                <a:solidFill>
                  <a:srgbClr val="002060"/>
                </a:solidFill>
                <a:effectLst/>
                <a:latin typeface="Arial" panose="020B0604020202020204" pitchFamily="34" charset="0"/>
                <a:ea typeface="Calibri" panose="020F0502020204030204" pitchFamily="34" charset="0"/>
                <a:cs typeface="Arial" panose="020B0604020202020204" pitchFamily="34" charset="0"/>
              </a:rPr>
              <a:t>P,T and RH Laboratory Detectors</a:t>
            </a:r>
            <a:endParaRPr lang="x-none" sz="1600"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a:p>
            <a:pPr marL="342900" lvl="0" indent="-342900">
              <a:buFont typeface="+mj-lt"/>
              <a:buAutoNum type="arabicPeriod"/>
            </a:pPr>
            <a:r>
              <a:rPr lang="en-US" sz="1600" dirty="0">
                <a:solidFill>
                  <a:srgbClr val="002060"/>
                </a:solidFill>
                <a:effectLst/>
                <a:latin typeface="Arial" panose="020B0604020202020204" pitchFamily="34" charset="0"/>
                <a:ea typeface="Calibri" panose="020F0502020204030204" pitchFamily="34" charset="0"/>
                <a:cs typeface="Arial" panose="020B0604020202020204" pitchFamily="34" charset="0"/>
              </a:rPr>
              <a:t>High graded chemicals (KI, KBr &amp; Buffer)</a:t>
            </a:r>
          </a:p>
          <a:p>
            <a:pPr marL="342900" lvl="0" indent="-342900">
              <a:buFont typeface="+mj-lt"/>
              <a:buAutoNum type="arabicPeriod"/>
            </a:pPr>
            <a:r>
              <a:rPr lang="en-US" sz="1600" dirty="0">
                <a:solidFill>
                  <a:srgbClr val="002060"/>
                </a:solidFill>
                <a:latin typeface="Arial" panose="020B0604020202020204" pitchFamily="34" charset="0"/>
                <a:ea typeface="Calibri" panose="020F0502020204030204" pitchFamily="34" charset="0"/>
                <a:cs typeface="Arial" panose="020B0604020202020204" pitchFamily="34" charset="0"/>
              </a:rPr>
              <a:t>High graded liquid water </a:t>
            </a:r>
            <a:endParaRPr lang="x-none" sz="1600"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5" name="TextBox 4">
            <a:extLst>
              <a:ext uri="{FF2B5EF4-FFF2-40B4-BE49-F238E27FC236}">
                <a16:creationId xmlns:a16="http://schemas.microsoft.com/office/drawing/2014/main" id="{212C0944-7051-0B20-CEC4-A025C1815914}"/>
              </a:ext>
            </a:extLst>
          </p:cNvPr>
          <p:cNvSpPr txBox="1"/>
          <p:nvPr/>
        </p:nvSpPr>
        <p:spPr>
          <a:xfrm>
            <a:off x="5992621" y="4686239"/>
            <a:ext cx="6095999" cy="1569660"/>
          </a:xfrm>
          <a:prstGeom prst="rect">
            <a:avLst/>
          </a:prstGeom>
          <a:noFill/>
        </p:spPr>
        <p:txBody>
          <a:bodyPr wrap="square">
            <a:spAutoFit/>
          </a:bodyPr>
          <a:lstStyle/>
          <a:p>
            <a:pPr lvl="0"/>
            <a:r>
              <a:rPr lang="en-US" sz="1600" b="1" dirty="0">
                <a:solidFill>
                  <a:srgbClr val="002060"/>
                </a:solidFill>
                <a:latin typeface="Arial" panose="020B0604020202020204" pitchFamily="34" charset="0"/>
                <a:ea typeface="Calibri" panose="020F0502020204030204" pitchFamily="34" charset="0"/>
                <a:cs typeface="Arial" panose="020B0604020202020204" pitchFamily="34" charset="0"/>
              </a:rPr>
              <a:t>Maintenance:</a:t>
            </a:r>
            <a:endParaRPr lang="en-US" sz="1600" b="1"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a:p>
            <a:pPr marL="342900" lvl="0" indent="-342900">
              <a:buFont typeface="+mj-lt"/>
              <a:buAutoNum type="arabicPeriod"/>
            </a:pPr>
            <a:r>
              <a:rPr lang="en-US" sz="1600" dirty="0">
                <a:solidFill>
                  <a:srgbClr val="002060"/>
                </a:solidFill>
                <a:effectLst/>
                <a:latin typeface="Arial" panose="020B0604020202020204" pitchFamily="34" charset="0"/>
                <a:ea typeface="Calibri" panose="020F0502020204030204" pitchFamily="34" charset="0"/>
                <a:cs typeface="Arial" panose="020B0604020202020204" pitchFamily="34" charset="0"/>
              </a:rPr>
              <a:t>Preparation Check Unit (PCU):</a:t>
            </a:r>
            <a:endParaRPr lang="x-none" sz="1600"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a:p>
            <a:pPr marL="800100" lvl="1" indent="-342900">
              <a:buFont typeface="Symbol" pitchFamily="2" charset="2"/>
              <a:buChar char=""/>
            </a:pPr>
            <a:r>
              <a:rPr lang="en-US" sz="1600" dirty="0">
                <a:solidFill>
                  <a:srgbClr val="002060"/>
                </a:solidFill>
                <a:latin typeface="Arial" panose="020B0604020202020204" pitchFamily="34" charset="0"/>
                <a:ea typeface="Calibri" panose="020F0502020204030204" pitchFamily="34" charset="0"/>
                <a:cs typeface="Arial" panose="020B0604020202020204" pitchFamily="34" charset="0"/>
              </a:rPr>
              <a:t>Zero-Purified Air Filter</a:t>
            </a:r>
          </a:p>
          <a:p>
            <a:pPr marL="800100" lvl="1" indent="-342900">
              <a:buFont typeface="Symbol" pitchFamily="2" charset="2"/>
              <a:buChar char=""/>
            </a:pPr>
            <a:r>
              <a:rPr lang="en-US" sz="1600" dirty="0">
                <a:solidFill>
                  <a:srgbClr val="002060"/>
                </a:solidFill>
                <a:latin typeface="Arial" panose="020B0604020202020204" pitchFamily="34" charset="0"/>
                <a:ea typeface="Calibri" panose="020F0502020204030204" pitchFamily="34" charset="0"/>
                <a:cs typeface="Arial" panose="020B0604020202020204" pitchFamily="34" charset="0"/>
              </a:rPr>
              <a:t>UV-Lamp &amp; UV-Quartz glass-cuvette producing o</a:t>
            </a:r>
            <a:r>
              <a:rPr lang="en-US" sz="1600" dirty="0">
                <a:solidFill>
                  <a:srgbClr val="002060"/>
                </a:solidFill>
                <a:effectLst/>
                <a:latin typeface="Arial" panose="020B0604020202020204" pitchFamily="34" charset="0"/>
                <a:ea typeface="Calibri" panose="020F0502020204030204" pitchFamily="34" charset="0"/>
                <a:cs typeface="Arial" panose="020B0604020202020204" pitchFamily="34" charset="0"/>
              </a:rPr>
              <a:t>zone </a:t>
            </a:r>
            <a:r>
              <a:rPr lang="en-US" sz="16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600"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p>
          <a:p>
            <a:pPr marL="342900" indent="-342900">
              <a:buAutoNum type="arabicPeriod" startAt="2"/>
            </a:pPr>
            <a:r>
              <a:rPr lang="en-US" sz="1600" dirty="0">
                <a:solidFill>
                  <a:srgbClr val="002060"/>
                </a:solidFill>
                <a:effectLst/>
                <a:latin typeface="Arial" panose="020B0604020202020204" pitchFamily="34" charset="0"/>
                <a:ea typeface="Calibri" panose="020F0502020204030204" pitchFamily="34" charset="0"/>
                <a:cs typeface="Arial" panose="020B0604020202020204" pitchFamily="34" charset="0"/>
              </a:rPr>
              <a:t>Automatic flow meter:</a:t>
            </a:r>
          </a:p>
          <a:p>
            <a:pPr marL="800100" lvl="1" indent="-342900">
              <a:buFont typeface="Symbol" pitchFamily="2" charset="2"/>
              <a:buChar char=""/>
            </a:pPr>
            <a:r>
              <a:rPr lang="en-US" sz="1600" dirty="0">
                <a:solidFill>
                  <a:srgbClr val="002060"/>
                </a:solidFill>
                <a:latin typeface="Arial" panose="020B0604020202020204" pitchFamily="34" charset="0"/>
                <a:ea typeface="Calibri" panose="020F0502020204030204" pitchFamily="34" charset="0"/>
                <a:cs typeface="Arial" panose="020B0604020202020204" pitchFamily="34" charset="0"/>
              </a:rPr>
              <a:t>Compare with bubble flow meter regularly  </a:t>
            </a:r>
          </a:p>
        </p:txBody>
      </p:sp>
      <p:pic>
        <p:nvPicPr>
          <p:cNvPr id="6" name="O 2" descr="Shape&#10;&#10;Description automatically generated with medium confidence">
            <a:extLst>
              <a:ext uri="{FF2B5EF4-FFF2-40B4-BE49-F238E27FC236}">
                <a16:creationId xmlns:a16="http://schemas.microsoft.com/office/drawing/2014/main" id="{38B2E41E-1EE6-4BAC-39C0-691721E00728}"/>
              </a:ext>
            </a:extLst>
          </p:cNvPr>
          <p:cNvPicPr>
            <a:picLocks noChangeAspect="1"/>
          </p:cNvPicPr>
          <p:nvPr/>
        </p:nvPicPr>
        <p:blipFill>
          <a:blip r:embed="rId12" cstate="print">
            <a:extLst>
              <a:ext uri="{28A0092B-C50C-407E-A947-70E740481C1C}">
                <a14:useLocalDpi xmlns:a14="http://schemas.microsoft.com/office/drawing/2010/main" val="0"/>
              </a:ext>
            </a:extLst>
          </a:blip>
          <a:srcRect l="-4347" t="-252" r="-5139" b="-2272"/>
          <a:stretch>
            <a:fillRect/>
          </a:stretch>
        </p:blipFill>
        <p:spPr bwMode="auto">
          <a:xfrm>
            <a:off x="316731" y="795914"/>
            <a:ext cx="2206086" cy="1608378"/>
          </a:xfrm>
          <a:prstGeom prst="rect">
            <a:avLst/>
          </a:prstGeom>
          <a:noFill/>
          <a:ln w="3175">
            <a:solidFill>
              <a:srgbClr val="000000"/>
            </a:solidFill>
            <a:miter lim="800000"/>
            <a:headEnd/>
            <a:tailEnd/>
          </a:ln>
        </p:spPr>
      </p:pic>
      <p:pic>
        <p:nvPicPr>
          <p:cNvPr id="8" name="Picture 7" descr="A picture containing indoor, box, electronics&#10;&#10;Description automatically generated">
            <a:extLst>
              <a:ext uri="{FF2B5EF4-FFF2-40B4-BE49-F238E27FC236}">
                <a16:creationId xmlns:a16="http://schemas.microsoft.com/office/drawing/2014/main" id="{63B00FB9-33C6-6E33-F589-94043897844E}"/>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813746" y="795914"/>
            <a:ext cx="3178875" cy="1804389"/>
          </a:xfrm>
          <a:prstGeom prst="rect">
            <a:avLst/>
          </a:prstGeom>
        </p:spPr>
      </p:pic>
      <p:pic>
        <p:nvPicPr>
          <p:cNvPr id="9" name="Picture 8">
            <a:extLst>
              <a:ext uri="{FF2B5EF4-FFF2-40B4-BE49-F238E27FC236}">
                <a16:creationId xmlns:a16="http://schemas.microsoft.com/office/drawing/2014/main" id="{79076D40-C258-18B8-EBF7-08D2158AF069}"/>
              </a:ext>
            </a:extLst>
          </p:cNvPr>
          <p:cNvPicPr>
            <a:picLocks noChangeAspect="1"/>
          </p:cNvPicPr>
          <p:nvPr/>
        </p:nvPicPr>
        <p:blipFill>
          <a:blip r:embed="rId14"/>
          <a:stretch>
            <a:fillRect/>
          </a:stretch>
        </p:blipFill>
        <p:spPr>
          <a:xfrm>
            <a:off x="7951568" y="752097"/>
            <a:ext cx="1259609" cy="1666810"/>
          </a:xfrm>
          <a:prstGeom prst="rect">
            <a:avLst/>
          </a:prstGeom>
          <a:ln>
            <a:solidFill>
              <a:srgbClr val="0403FF"/>
            </a:solidFill>
          </a:ln>
        </p:spPr>
      </p:pic>
      <p:pic>
        <p:nvPicPr>
          <p:cNvPr id="10" name="Picture 9">
            <a:extLst>
              <a:ext uri="{FF2B5EF4-FFF2-40B4-BE49-F238E27FC236}">
                <a16:creationId xmlns:a16="http://schemas.microsoft.com/office/drawing/2014/main" id="{BA820379-81B0-2A0E-197F-7E0BD38FCB5D}"/>
              </a:ext>
            </a:extLst>
          </p:cNvPr>
          <p:cNvPicPr>
            <a:picLocks noChangeAspect="1"/>
          </p:cNvPicPr>
          <p:nvPr/>
        </p:nvPicPr>
        <p:blipFill>
          <a:blip r:embed="rId15"/>
          <a:stretch>
            <a:fillRect/>
          </a:stretch>
        </p:blipFill>
        <p:spPr>
          <a:xfrm>
            <a:off x="6134647" y="752097"/>
            <a:ext cx="1575119" cy="1639556"/>
          </a:xfrm>
          <a:prstGeom prst="rect">
            <a:avLst/>
          </a:prstGeom>
          <a:ln>
            <a:solidFill>
              <a:srgbClr val="0403FF"/>
            </a:solidFill>
          </a:ln>
        </p:spPr>
      </p:pic>
      <p:sp>
        <p:nvSpPr>
          <p:cNvPr id="11" name="TextBox 10">
            <a:extLst>
              <a:ext uri="{FF2B5EF4-FFF2-40B4-BE49-F238E27FC236}">
                <a16:creationId xmlns:a16="http://schemas.microsoft.com/office/drawing/2014/main" id="{22E558EE-AD1B-41AC-BC37-B38A56E4E6D7}"/>
              </a:ext>
            </a:extLst>
          </p:cNvPr>
          <p:cNvSpPr txBox="1"/>
          <p:nvPr/>
        </p:nvSpPr>
        <p:spPr>
          <a:xfrm>
            <a:off x="220934" y="4939256"/>
            <a:ext cx="3997235" cy="1508105"/>
          </a:xfrm>
          <a:prstGeom prst="rect">
            <a:avLst/>
          </a:prstGeom>
          <a:noFill/>
        </p:spPr>
        <p:txBody>
          <a:bodyPr wrap="square">
            <a:spAutoFit/>
          </a:bodyPr>
          <a:lstStyle/>
          <a:p>
            <a:r>
              <a:rPr lang="en-US" sz="1600" b="1" dirty="0">
                <a:solidFill>
                  <a:srgbClr val="002060"/>
                </a:solidFill>
                <a:latin typeface="Arial" panose="020B0604020202020204" pitchFamily="34" charset="0"/>
                <a:ea typeface="Calibri" panose="020F0502020204030204" pitchFamily="34" charset="0"/>
                <a:cs typeface="Arial" panose="020B0604020202020204" pitchFamily="34" charset="0"/>
              </a:rPr>
              <a:t>Data Receiving Unit (DRU):</a:t>
            </a:r>
          </a:p>
          <a:p>
            <a:pPr marL="342900" indent="-342900">
              <a:buFont typeface="+mj-lt"/>
              <a:buAutoNum type="arabicPeriod"/>
            </a:pPr>
            <a:r>
              <a:rPr lang="en-US" sz="1600" dirty="0">
                <a:solidFill>
                  <a:srgbClr val="002060"/>
                </a:solidFill>
                <a:latin typeface="Arial" panose="020B0604020202020204" pitchFamily="34" charset="0"/>
                <a:ea typeface="Calibri" panose="020F0502020204030204" pitchFamily="34" charset="0"/>
                <a:cs typeface="Arial" panose="020B0604020202020204" pitchFamily="34" charset="0"/>
              </a:rPr>
              <a:t>Antenna-Receiver-Modem-Computer</a:t>
            </a:r>
            <a:endParaRPr lang="x-none" sz="1600" dirty="0">
              <a:solidFill>
                <a:srgbClr val="002060"/>
              </a:solidFill>
              <a:latin typeface="Arial" panose="020B0604020202020204" pitchFamily="34" charset="0"/>
              <a:cs typeface="Arial" panose="020B0604020202020204" pitchFamily="34" charset="0"/>
            </a:endParaRPr>
          </a:p>
          <a:p>
            <a:pPr marL="342900" lvl="0" indent="-342900">
              <a:buFont typeface="+mj-lt"/>
              <a:buAutoNum type="arabicPeriod"/>
            </a:pPr>
            <a:r>
              <a:rPr lang="en-US" sz="1600" dirty="0">
                <a:solidFill>
                  <a:srgbClr val="002060"/>
                </a:solidFill>
                <a:effectLst/>
                <a:latin typeface="Arial" panose="020B0604020202020204" pitchFamily="34" charset="0"/>
                <a:ea typeface="Calibri" panose="020F0502020204030204" pitchFamily="34" charset="0"/>
                <a:cs typeface="Arial" panose="020B0604020202020204" pitchFamily="34" charset="0"/>
              </a:rPr>
              <a:t>Flight Data Processing Software</a:t>
            </a:r>
          </a:p>
          <a:p>
            <a:pPr marL="342900" lvl="0" indent="-342900">
              <a:buFont typeface="+mj-lt"/>
              <a:buAutoNum type="arabicPeriod"/>
            </a:pPr>
            <a:r>
              <a:rPr lang="en-US" sz="1600" dirty="0">
                <a:solidFill>
                  <a:srgbClr val="002060"/>
                </a:solidFill>
                <a:latin typeface="Arial" panose="020B0604020202020204" pitchFamily="34" charset="0"/>
                <a:ea typeface="Calibri" panose="020F0502020204030204" pitchFamily="34" charset="0"/>
                <a:cs typeface="Arial" panose="020B0604020202020204" pitchFamily="34" charset="0"/>
              </a:rPr>
              <a:t>Data Storage</a:t>
            </a:r>
          </a:p>
          <a:p>
            <a:pPr marL="342900" lvl="0" indent="-342900">
              <a:buFont typeface="+mj-lt"/>
              <a:buAutoNum type="arabicPeriod"/>
            </a:pPr>
            <a:r>
              <a:rPr lang="en-US" sz="1600" dirty="0">
                <a:solidFill>
                  <a:srgbClr val="002060"/>
                </a:solidFill>
                <a:effectLst/>
                <a:latin typeface="Arial" panose="020B0604020202020204" pitchFamily="34" charset="0"/>
                <a:ea typeface="Calibri" panose="020F0502020204030204" pitchFamily="34" charset="0"/>
                <a:cs typeface="Arial" panose="020B0604020202020204" pitchFamily="34" charset="0"/>
              </a:rPr>
              <a:t>Data Submission in Data Archive(s)</a:t>
            </a:r>
          </a:p>
          <a:p>
            <a:pPr marL="342900" lvl="0" indent="-342900">
              <a:buFont typeface="+mj-lt"/>
              <a:buAutoNum type="arabicPeriod"/>
            </a:pPr>
            <a:endParaRPr lang="x-none" sz="1200"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12" name="Video 11">
            <a:hlinkClick r:id="" action="ppaction://media"/>
            <a:extLst>
              <a:ext uri="{FF2B5EF4-FFF2-40B4-BE49-F238E27FC236}">
                <a16:creationId xmlns:a16="http://schemas.microsoft.com/office/drawing/2014/main" id="{CD29A854-5785-425E-EE7E-839A1D1BA8AE}"/>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16"/>
          <a:stretch>
            <a:fillRect/>
          </a:stretch>
        </p:blipFill>
        <p:spPr>
          <a:xfrm>
            <a:off x="11325428" y="6500220"/>
            <a:ext cx="495096" cy="371322"/>
          </a:xfrm>
          <a:prstGeom prst="rect">
            <a:avLst/>
          </a:prstGeom>
        </p:spPr>
      </p:pic>
      <p:pic>
        <p:nvPicPr>
          <p:cNvPr id="7" name="Picture 6">
            <a:extLst>
              <a:ext uri="{FF2B5EF4-FFF2-40B4-BE49-F238E27FC236}">
                <a16:creationId xmlns:a16="http://schemas.microsoft.com/office/drawing/2014/main" id="{0F855055-91C0-27C5-5637-A70B91E24796}"/>
              </a:ext>
            </a:extLst>
          </p:cNvPr>
          <p:cNvPicPr>
            <a:picLocks noChangeAspect="1"/>
          </p:cNvPicPr>
          <p:nvPr/>
        </p:nvPicPr>
        <p:blipFill>
          <a:blip r:embed="rId17"/>
          <a:stretch>
            <a:fillRect/>
          </a:stretch>
        </p:blipFill>
        <p:spPr>
          <a:xfrm>
            <a:off x="9448800" y="749567"/>
            <a:ext cx="2603500" cy="1727200"/>
          </a:xfrm>
          <a:prstGeom prst="rect">
            <a:avLst/>
          </a:prstGeom>
        </p:spPr>
      </p:pic>
    </p:spTree>
    <p:extLst>
      <p:ext uri="{BB962C8B-B14F-4D97-AF65-F5344CB8AC3E}">
        <p14:creationId xmlns:p14="http://schemas.microsoft.com/office/powerpoint/2010/main" val="4274460693"/>
      </p:ext>
    </p:extLst>
  </p:cSld>
  <p:clrMapOvr>
    <a:masterClrMapping/>
  </p:clrMapOvr>
  <mc:AlternateContent xmlns:mc="http://schemas.openxmlformats.org/markup-compatibility/2006" xmlns:p14="http://schemas.microsoft.com/office/powerpoint/2010/main">
    <mc:Choice Requires="p14">
      <p:transition spd="slow" p14:dur="2000" advTm="49100"/>
    </mc:Choice>
    <mc:Fallback xmlns="">
      <p:transition spd="slow" advTm="491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2"/>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Date Placeholder 14">
            <a:extLst>
              <a:ext uri="{FF2B5EF4-FFF2-40B4-BE49-F238E27FC236}">
                <a16:creationId xmlns:a16="http://schemas.microsoft.com/office/drawing/2014/main" id="{33FC75CD-DA1E-711D-FEBC-51710DFE6F00}"/>
              </a:ext>
            </a:extLst>
          </p:cNvPr>
          <p:cNvSpPr>
            <a:spLocks noGrp="1"/>
          </p:cNvSpPr>
          <p:nvPr>
            <p:ph type="dt" sz="half" idx="10"/>
          </p:nvPr>
        </p:nvSpPr>
        <p:spPr>
          <a:xfrm>
            <a:off x="0" y="6463979"/>
            <a:ext cx="853440" cy="365125"/>
          </a:xfrm>
        </p:spPr>
        <p:txBody>
          <a:bodyPr/>
          <a:lstStyle/>
          <a:p>
            <a:fld id="{015D31BB-C926-7A4C-B3DF-93667C15705A}" type="datetime1">
              <a:rPr lang="de-DE" smtClean="0">
                <a:latin typeface="Arial" panose="020B0604020202020204" pitchFamily="34" charset="0"/>
                <a:cs typeface="Arial" panose="020B0604020202020204" pitchFamily="34" charset="0"/>
              </a:rPr>
              <a:t>28.03.24</a:t>
            </a:fld>
            <a:endParaRPr lang="x-none" sz="900" dirty="0">
              <a:latin typeface="Arial" panose="020B0604020202020204" pitchFamily="34" charset="0"/>
              <a:cs typeface="Arial" panose="020B0604020202020204" pitchFamily="34" charset="0"/>
            </a:endParaRPr>
          </a:p>
        </p:txBody>
      </p:sp>
      <p:sp>
        <p:nvSpPr>
          <p:cNvPr id="16" name="Slide Number Placeholder 15">
            <a:extLst>
              <a:ext uri="{FF2B5EF4-FFF2-40B4-BE49-F238E27FC236}">
                <a16:creationId xmlns:a16="http://schemas.microsoft.com/office/drawing/2014/main" id="{64259B15-BF1A-E4A9-4391-DABF3C8ADA1D}"/>
              </a:ext>
            </a:extLst>
          </p:cNvPr>
          <p:cNvSpPr>
            <a:spLocks noGrp="1"/>
          </p:cNvSpPr>
          <p:nvPr>
            <p:ph type="sldNum" sz="quarter" idx="12"/>
          </p:nvPr>
        </p:nvSpPr>
        <p:spPr>
          <a:xfrm>
            <a:off x="9448800" y="6496129"/>
            <a:ext cx="2743200" cy="365125"/>
          </a:xfrm>
        </p:spPr>
        <p:txBody>
          <a:bodyPr/>
          <a:lstStyle/>
          <a:p>
            <a:fld id="{BE5BD845-BFF7-724A-88D3-4E04361813C8}" type="slidenum">
              <a:rPr lang="x-none" sz="2000" smtClean="0">
                <a:latin typeface="Arial" panose="020B0604020202020204" pitchFamily="34" charset="0"/>
                <a:cs typeface="Arial" panose="020B0604020202020204" pitchFamily="34" charset="0"/>
              </a:rPr>
              <a:t>7</a:t>
            </a:fld>
            <a:endParaRPr lang="x-none" sz="2000" dirty="0">
              <a:latin typeface="Arial" panose="020B0604020202020204" pitchFamily="34" charset="0"/>
              <a:cs typeface="Arial" panose="020B0604020202020204" pitchFamily="34" charset="0"/>
            </a:endParaRPr>
          </a:p>
        </p:txBody>
      </p:sp>
      <p:grpSp>
        <p:nvGrpSpPr>
          <p:cNvPr id="54" name="Group 53">
            <a:extLst>
              <a:ext uri="{FF2B5EF4-FFF2-40B4-BE49-F238E27FC236}">
                <a16:creationId xmlns:a16="http://schemas.microsoft.com/office/drawing/2014/main" id="{CC20CA0D-A5D1-CF9E-3A99-02B4D363E3F4}"/>
              </a:ext>
            </a:extLst>
          </p:cNvPr>
          <p:cNvGrpSpPr>
            <a:grpSpLocks noChangeAspect="1"/>
          </p:cNvGrpSpPr>
          <p:nvPr/>
        </p:nvGrpSpPr>
        <p:grpSpPr>
          <a:xfrm>
            <a:off x="3210257" y="6328570"/>
            <a:ext cx="5397858" cy="425855"/>
            <a:chOff x="297089" y="5855279"/>
            <a:chExt cx="11719118" cy="924560"/>
          </a:xfrm>
        </p:grpSpPr>
        <p:pic>
          <p:nvPicPr>
            <p:cNvPr id="55" name="docshape8">
              <a:extLst>
                <a:ext uri="{FF2B5EF4-FFF2-40B4-BE49-F238E27FC236}">
                  <a16:creationId xmlns:a16="http://schemas.microsoft.com/office/drawing/2014/main" id="{C8D537E0-EEEC-8E7A-09B0-A46F690DF142}"/>
                </a:ext>
              </a:extLst>
            </p:cNvPr>
            <p:cNvPicPr>
              <a:picLocks noChangeAspect="1" noEditPoints="1" noChangeArrowheads="1" noChangeShapeType="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97089" y="5855279"/>
              <a:ext cx="1162720" cy="924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6" name="Group 55">
              <a:extLst>
                <a:ext uri="{FF2B5EF4-FFF2-40B4-BE49-F238E27FC236}">
                  <a16:creationId xmlns:a16="http://schemas.microsoft.com/office/drawing/2014/main" id="{71E0E91F-E6B2-A177-66C9-36587F4B4380}"/>
                </a:ext>
              </a:extLst>
            </p:cNvPr>
            <p:cNvGrpSpPr/>
            <p:nvPr/>
          </p:nvGrpSpPr>
          <p:grpSpPr>
            <a:xfrm>
              <a:off x="10679532" y="5996342"/>
              <a:ext cx="1336675" cy="549275"/>
              <a:chOff x="3726403" y="4704141"/>
              <a:chExt cx="1336675" cy="549275"/>
            </a:xfrm>
          </p:grpSpPr>
          <p:sp>
            <p:nvSpPr>
              <p:cNvPr id="62" name="docshape9">
                <a:extLst>
                  <a:ext uri="{FF2B5EF4-FFF2-40B4-BE49-F238E27FC236}">
                    <a16:creationId xmlns:a16="http://schemas.microsoft.com/office/drawing/2014/main" id="{B1D5D37B-A20D-80EC-2416-E20A07BC7425}"/>
                  </a:ext>
                </a:extLst>
              </p:cNvPr>
              <p:cNvSpPr>
                <a:spLocks noChangeAspect="1" noEditPoints="1" noChangeArrowheads="1" noChangeShapeType="1" noTextEdit="1"/>
              </p:cNvSpPr>
              <p:nvPr/>
            </p:nvSpPr>
            <p:spPr bwMode="auto">
              <a:xfrm>
                <a:off x="4336003" y="4820981"/>
                <a:ext cx="727075" cy="337820"/>
              </a:xfrm>
              <a:custGeom>
                <a:avLst/>
                <a:gdLst>
                  <a:gd name="T0" fmla="+- 0 5001 4951"/>
                  <a:gd name="T1" fmla="*/ T0 w 1145"/>
                  <a:gd name="T2" fmla="+- 0 13826 13714"/>
                  <a:gd name="T3" fmla="*/ 13826 h 532"/>
                  <a:gd name="T4" fmla="+- 0 5014 4951"/>
                  <a:gd name="T5" fmla="*/ T4 w 1145"/>
                  <a:gd name="T6" fmla="+- 0 13737 13714"/>
                  <a:gd name="T7" fmla="*/ 13737 h 532"/>
                  <a:gd name="T8" fmla="+- 0 5009 4951"/>
                  <a:gd name="T9" fmla="*/ T8 w 1145"/>
                  <a:gd name="T10" fmla="+- 0 13714 13714"/>
                  <a:gd name="T11" fmla="*/ 13714 h 532"/>
                  <a:gd name="T12" fmla="+- 0 4968 4951"/>
                  <a:gd name="T13" fmla="*/ T12 w 1145"/>
                  <a:gd name="T14" fmla="+- 0 13823 13714"/>
                  <a:gd name="T15" fmla="*/ 13823 h 532"/>
                  <a:gd name="T16" fmla="+- 0 5066 4951"/>
                  <a:gd name="T17" fmla="*/ T16 w 1145"/>
                  <a:gd name="T18" fmla="+- 0 13834 13714"/>
                  <a:gd name="T19" fmla="*/ 13834 h 532"/>
                  <a:gd name="T20" fmla="+- 0 4998 4951"/>
                  <a:gd name="T21" fmla="*/ T20 w 1145"/>
                  <a:gd name="T22" fmla="+- 0 13984 13714"/>
                  <a:gd name="T23" fmla="*/ 13984 h 532"/>
                  <a:gd name="T24" fmla="+- 0 4951 4951"/>
                  <a:gd name="T25" fmla="*/ T24 w 1145"/>
                  <a:gd name="T26" fmla="+- 0 14048 13714"/>
                  <a:gd name="T27" fmla="*/ 14048 h 532"/>
                  <a:gd name="T28" fmla="+- 0 5073 4951"/>
                  <a:gd name="T29" fmla="*/ T28 w 1145"/>
                  <a:gd name="T30" fmla="+- 0 14185 13714"/>
                  <a:gd name="T31" fmla="*/ 14185 h 532"/>
                  <a:gd name="T32" fmla="+- 0 5005 4951"/>
                  <a:gd name="T33" fmla="*/ T32 w 1145"/>
                  <a:gd name="T34" fmla="+- 0 14189 13714"/>
                  <a:gd name="T35" fmla="*/ 14189 h 532"/>
                  <a:gd name="T36" fmla="+- 0 5018 4951"/>
                  <a:gd name="T37" fmla="*/ T36 w 1145"/>
                  <a:gd name="T38" fmla="+- 0 14244 13714"/>
                  <a:gd name="T39" fmla="*/ 14244 h 532"/>
                  <a:gd name="T40" fmla="+- 0 5094 4951"/>
                  <a:gd name="T41" fmla="*/ T40 w 1145"/>
                  <a:gd name="T42" fmla="+- 0 14204 13714"/>
                  <a:gd name="T43" fmla="*/ 14204 h 532"/>
                  <a:gd name="T44" fmla="+- 0 5156 4951"/>
                  <a:gd name="T45" fmla="*/ T44 w 1145"/>
                  <a:gd name="T46" fmla="+- 0 13912 13714"/>
                  <a:gd name="T47" fmla="*/ 13912 h 532"/>
                  <a:gd name="T48" fmla="+- 0 5211 4951"/>
                  <a:gd name="T49" fmla="*/ T48 w 1145"/>
                  <a:gd name="T50" fmla="+- 0 14188 13714"/>
                  <a:gd name="T51" fmla="*/ 14188 h 532"/>
                  <a:gd name="T52" fmla="+- 0 5170 4951"/>
                  <a:gd name="T53" fmla="*/ T52 w 1145"/>
                  <a:gd name="T54" fmla="+- 0 14137 13714"/>
                  <a:gd name="T55" fmla="*/ 14137 h 532"/>
                  <a:gd name="T56" fmla="+- 0 5199 4951"/>
                  <a:gd name="T57" fmla="*/ T56 w 1145"/>
                  <a:gd name="T58" fmla="+- 0 14243 13714"/>
                  <a:gd name="T59" fmla="*/ 14243 h 532"/>
                  <a:gd name="T60" fmla="+- 0 5254 4951"/>
                  <a:gd name="T61" fmla="*/ T60 w 1145"/>
                  <a:gd name="T62" fmla="+- 0 13822 13714"/>
                  <a:gd name="T63" fmla="*/ 13822 h 532"/>
                  <a:gd name="T64" fmla="+- 0 5205 4951"/>
                  <a:gd name="T65" fmla="*/ T64 w 1145"/>
                  <a:gd name="T66" fmla="+- 0 13769 13714"/>
                  <a:gd name="T67" fmla="*/ 13769 h 532"/>
                  <a:gd name="T68" fmla="+- 0 5258 4951"/>
                  <a:gd name="T69" fmla="*/ T68 w 1145"/>
                  <a:gd name="T70" fmla="+- 0 13720 13714"/>
                  <a:gd name="T71" fmla="*/ 13720 h 532"/>
                  <a:gd name="T72" fmla="+- 0 5179 4951"/>
                  <a:gd name="T73" fmla="*/ T72 w 1145"/>
                  <a:gd name="T74" fmla="+- 0 13813 13714"/>
                  <a:gd name="T75" fmla="*/ 13813 h 532"/>
                  <a:gd name="T76" fmla="+- 0 5275 4951"/>
                  <a:gd name="T77" fmla="*/ T76 w 1145"/>
                  <a:gd name="T78" fmla="+- 0 13838 13714"/>
                  <a:gd name="T79" fmla="*/ 13838 h 532"/>
                  <a:gd name="T80" fmla="+- 0 5234 4951"/>
                  <a:gd name="T81" fmla="*/ T80 w 1145"/>
                  <a:gd name="T82" fmla="+- 0 13995 13714"/>
                  <a:gd name="T83" fmla="*/ 13995 h 532"/>
                  <a:gd name="T84" fmla="+- 0 5196 4951"/>
                  <a:gd name="T85" fmla="*/ T84 w 1145"/>
                  <a:gd name="T86" fmla="+- 0 13961 13714"/>
                  <a:gd name="T87" fmla="*/ 13961 h 532"/>
                  <a:gd name="T88" fmla="+- 0 5270 4951"/>
                  <a:gd name="T89" fmla="*/ T88 w 1145"/>
                  <a:gd name="T90" fmla="+- 0 13953 13714"/>
                  <a:gd name="T91" fmla="*/ 13953 h 532"/>
                  <a:gd name="T92" fmla="+- 0 5280 4951"/>
                  <a:gd name="T93" fmla="*/ T92 w 1145"/>
                  <a:gd name="T94" fmla="+- 0 14243 13714"/>
                  <a:gd name="T95" fmla="*/ 14243 h 532"/>
                  <a:gd name="T96" fmla="+- 0 5388 4951"/>
                  <a:gd name="T97" fmla="*/ T96 w 1145"/>
                  <a:gd name="T98" fmla="+- 0 13778 13714"/>
                  <a:gd name="T99" fmla="*/ 13778 h 532"/>
                  <a:gd name="T100" fmla="+- 0 5378 4951"/>
                  <a:gd name="T101" fmla="*/ T100 w 1145"/>
                  <a:gd name="T102" fmla="+- 0 13717 13714"/>
                  <a:gd name="T103" fmla="*/ 13717 h 532"/>
                  <a:gd name="T104" fmla="+- 0 5365 4951"/>
                  <a:gd name="T105" fmla="*/ T104 w 1145"/>
                  <a:gd name="T106" fmla="+- 0 13794 13714"/>
                  <a:gd name="T107" fmla="*/ 13794 h 532"/>
                  <a:gd name="T108" fmla="+- 0 5366 4951"/>
                  <a:gd name="T109" fmla="*/ T108 w 1145"/>
                  <a:gd name="T110" fmla="+- 0 13770 13714"/>
                  <a:gd name="T111" fmla="*/ 13770 h 532"/>
                  <a:gd name="T112" fmla="+- 0 5313 4951"/>
                  <a:gd name="T113" fmla="*/ T112 w 1145"/>
                  <a:gd name="T114" fmla="+- 0 13717 13714"/>
                  <a:gd name="T115" fmla="*/ 13717 h 532"/>
                  <a:gd name="T116" fmla="+- 0 5418 4951"/>
                  <a:gd name="T117" fmla="*/ T116 w 1145"/>
                  <a:gd name="T118" fmla="+- 0 14233 13714"/>
                  <a:gd name="T119" fmla="*/ 14233 h 532"/>
                  <a:gd name="T120" fmla="+- 0 5353 4951"/>
                  <a:gd name="T121" fmla="*/ T120 w 1145"/>
                  <a:gd name="T122" fmla="+- 0 14146 13714"/>
                  <a:gd name="T123" fmla="*/ 14146 h 532"/>
                  <a:gd name="T124" fmla="+- 0 5381 4951"/>
                  <a:gd name="T125" fmla="*/ T124 w 1145"/>
                  <a:gd name="T126" fmla="+- 0 14105 13714"/>
                  <a:gd name="T127" fmla="*/ 14105 h 532"/>
                  <a:gd name="T128" fmla="+- 0 5324 4951"/>
                  <a:gd name="T129" fmla="*/ T128 w 1145"/>
                  <a:gd name="T130" fmla="+- 0 14205 13714"/>
                  <a:gd name="T131" fmla="*/ 14205 h 532"/>
                  <a:gd name="T132" fmla="+- 0 5437 4951"/>
                  <a:gd name="T133" fmla="*/ T132 w 1145"/>
                  <a:gd name="T134" fmla="+- 0 13979 13714"/>
                  <a:gd name="T135" fmla="*/ 13979 h 532"/>
                  <a:gd name="T136" fmla="+- 0 5378 4951"/>
                  <a:gd name="T137" fmla="*/ T136 w 1145"/>
                  <a:gd name="T138" fmla="+- 0 14029 13714"/>
                  <a:gd name="T139" fmla="*/ 14029 h 532"/>
                  <a:gd name="T140" fmla="+- 0 5358 4951"/>
                  <a:gd name="T141" fmla="*/ T140 w 1145"/>
                  <a:gd name="T142" fmla="+- 0 13942 13714"/>
                  <a:gd name="T143" fmla="*/ 13942 h 532"/>
                  <a:gd name="T144" fmla="+- 0 5368 4951"/>
                  <a:gd name="T145" fmla="*/ T144 w 1145"/>
                  <a:gd name="T146" fmla="+- 0 13910 13714"/>
                  <a:gd name="T147" fmla="*/ 13910 h 532"/>
                  <a:gd name="T148" fmla="+- 0 5335 4951"/>
                  <a:gd name="T149" fmla="*/ T148 w 1145"/>
                  <a:gd name="T150" fmla="+- 0 14031 13714"/>
                  <a:gd name="T151" fmla="*/ 14031 h 532"/>
                  <a:gd name="T152" fmla="+- 0 5429 4951"/>
                  <a:gd name="T153" fmla="*/ T152 w 1145"/>
                  <a:gd name="T154" fmla="+- 0 14019 13714"/>
                  <a:gd name="T155" fmla="*/ 14019 h 532"/>
                  <a:gd name="T156" fmla="+- 0 5461 4951"/>
                  <a:gd name="T157" fmla="*/ T156 w 1145"/>
                  <a:gd name="T158" fmla="+- 0 14243 13714"/>
                  <a:gd name="T159" fmla="*/ 14243 h 532"/>
                  <a:gd name="T160" fmla="+- 0 5514 4951"/>
                  <a:gd name="T161" fmla="*/ T160 w 1145"/>
                  <a:gd name="T162" fmla="+- 0 13798 13714"/>
                  <a:gd name="T163" fmla="*/ 13798 h 532"/>
                  <a:gd name="T164" fmla="+- 0 5472 4951"/>
                  <a:gd name="T165" fmla="*/ T164 w 1145"/>
                  <a:gd name="T166" fmla="+- 0 13746 13714"/>
                  <a:gd name="T167" fmla="*/ 13746 h 532"/>
                  <a:gd name="T168" fmla="+- 0 5501 4951"/>
                  <a:gd name="T169" fmla="*/ T168 w 1145"/>
                  <a:gd name="T170" fmla="+- 0 13852 13714"/>
                  <a:gd name="T171" fmla="*/ 13852 h 532"/>
                  <a:gd name="T172" fmla="+- 0 5488 4951"/>
                  <a:gd name="T173" fmla="*/ T172 w 1145"/>
                  <a:gd name="T174" fmla="+- 0 13931 13714"/>
                  <a:gd name="T175" fmla="*/ 13931 h 532"/>
                  <a:gd name="T176" fmla="+- 0 5479 4951"/>
                  <a:gd name="T177" fmla="*/ T176 w 1145"/>
                  <a:gd name="T178" fmla="+- 0 13911 13714"/>
                  <a:gd name="T179" fmla="*/ 13911 h 532"/>
                  <a:gd name="T180" fmla="+- 0 5515 4951"/>
                  <a:gd name="T181" fmla="*/ T180 w 1145"/>
                  <a:gd name="T182" fmla="+- 0 14001 13714"/>
                  <a:gd name="T183" fmla="*/ 14001 h 532"/>
                  <a:gd name="T184" fmla="+- 0 5490 4951"/>
                  <a:gd name="T185" fmla="*/ T184 w 1145"/>
                  <a:gd name="T186" fmla="+- 0 14051 13714"/>
                  <a:gd name="T187" fmla="*/ 14051 h 532"/>
                  <a:gd name="T188" fmla="+- 0 5545 4951"/>
                  <a:gd name="T189" fmla="*/ T188 w 1145"/>
                  <a:gd name="T190" fmla="+- 0 13852 13714"/>
                  <a:gd name="T191" fmla="*/ 13852 h 532"/>
                  <a:gd name="T192" fmla="+- 0 5631 4951"/>
                  <a:gd name="T193" fmla="*/ T192 w 1145"/>
                  <a:gd name="T194" fmla="+- 0 13914 13714"/>
                  <a:gd name="T195" fmla="*/ 13914 h 532"/>
                  <a:gd name="T196" fmla="+- 0 5631 4951"/>
                  <a:gd name="T197" fmla="*/ T196 w 1145"/>
                  <a:gd name="T198" fmla="+- 0 13942 13714"/>
                  <a:gd name="T199" fmla="*/ 13942 h 532"/>
                  <a:gd name="T200" fmla="+- 0 5647 4951"/>
                  <a:gd name="T201" fmla="*/ T200 w 1145"/>
                  <a:gd name="T202" fmla="+- 0 13987 13714"/>
                  <a:gd name="T203" fmla="*/ 13987 h 532"/>
                  <a:gd name="T204" fmla="+- 0 5677 4951"/>
                  <a:gd name="T205" fmla="*/ T204 w 1145"/>
                  <a:gd name="T206" fmla="+- 0 13912 13714"/>
                  <a:gd name="T207" fmla="*/ 13912 h 532"/>
                  <a:gd name="T208" fmla="+- 0 5880 4951"/>
                  <a:gd name="T209" fmla="*/ T208 w 1145"/>
                  <a:gd name="T210" fmla="+- 0 14024 13714"/>
                  <a:gd name="T211" fmla="*/ 14024 h 532"/>
                  <a:gd name="T212" fmla="+- 0 5801 4951"/>
                  <a:gd name="T213" fmla="*/ T212 w 1145"/>
                  <a:gd name="T214" fmla="+- 0 14048 13714"/>
                  <a:gd name="T215" fmla="*/ 14048 h 532"/>
                  <a:gd name="T216" fmla="+- 0 5964 4951"/>
                  <a:gd name="T217" fmla="*/ T216 w 1145"/>
                  <a:gd name="T218" fmla="+- 0 13991 13714"/>
                  <a:gd name="T219" fmla="*/ 13991 h 532"/>
                  <a:gd name="T220" fmla="+- 0 5968 4951"/>
                  <a:gd name="T221" fmla="*/ T220 w 1145"/>
                  <a:gd name="T222" fmla="+- 0 13915 13714"/>
                  <a:gd name="T223" fmla="*/ 13915 h 532"/>
                  <a:gd name="T224" fmla="+- 0 5944 4951"/>
                  <a:gd name="T225" fmla="*/ T224 w 1145"/>
                  <a:gd name="T226" fmla="+- 0 13934 13714"/>
                  <a:gd name="T227" fmla="*/ 13934 h 532"/>
                  <a:gd name="T228" fmla="+- 0 5928 4951"/>
                  <a:gd name="T229" fmla="*/ T228 w 1145"/>
                  <a:gd name="T230" fmla="+- 0 13991 13714"/>
                  <a:gd name="T231" fmla="*/ 13991 h 532"/>
                  <a:gd name="T232" fmla="+- 0 6000 4951"/>
                  <a:gd name="T233" fmla="*/ T232 w 1145"/>
                  <a:gd name="T234" fmla="+- 0 14048 13714"/>
                  <a:gd name="T235" fmla="*/ 14048 h 532"/>
                  <a:gd name="T236" fmla="+- 0 6017 4951"/>
                  <a:gd name="T237" fmla="*/ T236 w 1145"/>
                  <a:gd name="T238" fmla="+- 0 13912 13714"/>
                  <a:gd name="T239" fmla="*/ 13912 h 53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 ang="0">
                    <a:pos x="T233" y="T235"/>
                  </a:cxn>
                  <a:cxn ang="0">
                    <a:pos x="T237" y="T239"/>
                  </a:cxn>
                </a:cxnLst>
                <a:rect l="0" t="0" r="r" b="b"/>
                <a:pathLst>
                  <a:path w="1145" h="532">
                    <a:moveTo>
                      <a:pt x="115" y="63"/>
                    </a:moveTo>
                    <a:lnTo>
                      <a:pt x="63" y="63"/>
                    </a:lnTo>
                    <a:lnTo>
                      <a:pt x="66" y="85"/>
                    </a:lnTo>
                    <a:lnTo>
                      <a:pt x="87" y="85"/>
                    </a:lnTo>
                    <a:lnTo>
                      <a:pt x="87" y="116"/>
                    </a:lnTo>
                    <a:lnTo>
                      <a:pt x="82" y="119"/>
                    </a:lnTo>
                    <a:lnTo>
                      <a:pt x="77" y="120"/>
                    </a:lnTo>
                    <a:lnTo>
                      <a:pt x="63" y="120"/>
                    </a:lnTo>
                    <a:lnTo>
                      <a:pt x="55" y="117"/>
                    </a:lnTo>
                    <a:lnTo>
                      <a:pt x="50" y="112"/>
                    </a:lnTo>
                    <a:lnTo>
                      <a:pt x="46" y="106"/>
                    </a:lnTo>
                    <a:lnTo>
                      <a:pt x="42" y="97"/>
                    </a:lnTo>
                    <a:lnTo>
                      <a:pt x="40" y="86"/>
                    </a:lnTo>
                    <a:lnTo>
                      <a:pt x="40" y="73"/>
                    </a:lnTo>
                    <a:lnTo>
                      <a:pt x="40" y="59"/>
                    </a:lnTo>
                    <a:lnTo>
                      <a:pt x="42" y="47"/>
                    </a:lnTo>
                    <a:lnTo>
                      <a:pt x="46" y="37"/>
                    </a:lnTo>
                    <a:lnTo>
                      <a:pt x="51" y="29"/>
                    </a:lnTo>
                    <a:lnTo>
                      <a:pt x="56" y="25"/>
                    </a:lnTo>
                    <a:lnTo>
                      <a:pt x="63" y="23"/>
                    </a:lnTo>
                    <a:lnTo>
                      <a:pt x="81" y="23"/>
                    </a:lnTo>
                    <a:lnTo>
                      <a:pt x="90" y="26"/>
                    </a:lnTo>
                    <a:lnTo>
                      <a:pt x="99" y="33"/>
                    </a:lnTo>
                    <a:lnTo>
                      <a:pt x="108" y="23"/>
                    </a:lnTo>
                    <a:lnTo>
                      <a:pt x="114" y="16"/>
                    </a:lnTo>
                    <a:lnTo>
                      <a:pt x="104" y="9"/>
                    </a:lnTo>
                    <a:lnTo>
                      <a:pt x="94" y="4"/>
                    </a:lnTo>
                    <a:lnTo>
                      <a:pt x="83" y="1"/>
                    </a:lnTo>
                    <a:lnTo>
                      <a:pt x="71" y="0"/>
                    </a:lnTo>
                    <a:lnTo>
                      <a:pt x="58" y="0"/>
                    </a:lnTo>
                    <a:lnTo>
                      <a:pt x="47" y="3"/>
                    </a:lnTo>
                    <a:lnTo>
                      <a:pt x="38" y="10"/>
                    </a:lnTo>
                    <a:lnTo>
                      <a:pt x="25" y="21"/>
                    </a:lnTo>
                    <a:lnTo>
                      <a:pt x="16" y="35"/>
                    </a:lnTo>
                    <a:lnTo>
                      <a:pt x="11" y="52"/>
                    </a:lnTo>
                    <a:lnTo>
                      <a:pt x="9" y="72"/>
                    </a:lnTo>
                    <a:lnTo>
                      <a:pt x="10" y="85"/>
                    </a:lnTo>
                    <a:lnTo>
                      <a:pt x="10" y="86"/>
                    </a:lnTo>
                    <a:lnTo>
                      <a:pt x="13" y="98"/>
                    </a:lnTo>
                    <a:lnTo>
                      <a:pt x="17" y="109"/>
                    </a:lnTo>
                    <a:lnTo>
                      <a:pt x="24" y="119"/>
                    </a:lnTo>
                    <a:lnTo>
                      <a:pt x="33" y="128"/>
                    </a:lnTo>
                    <a:lnTo>
                      <a:pt x="43" y="135"/>
                    </a:lnTo>
                    <a:lnTo>
                      <a:pt x="56" y="139"/>
                    </a:lnTo>
                    <a:lnTo>
                      <a:pt x="70" y="140"/>
                    </a:lnTo>
                    <a:lnTo>
                      <a:pt x="82" y="139"/>
                    </a:lnTo>
                    <a:lnTo>
                      <a:pt x="93" y="137"/>
                    </a:lnTo>
                    <a:lnTo>
                      <a:pt x="104" y="133"/>
                    </a:lnTo>
                    <a:lnTo>
                      <a:pt x="115" y="128"/>
                    </a:lnTo>
                    <a:lnTo>
                      <a:pt x="115" y="120"/>
                    </a:lnTo>
                    <a:lnTo>
                      <a:pt x="115" y="63"/>
                    </a:lnTo>
                    <a:close/>
                    <a:moveTo>
                      <a:pt x="117" y="334"/>
                    </a:moveTo>
                    <a:lnTo>
                      <a:pt x="107" y="302"/>
                    </a:lnTo>
                    <a:lnTo>
                      <a:pt x="99" y="279"/>
                    </a:lnTo>
                    <a:lnTo>
                      <a:pt x="83" y="228"/>
                    </a:lnTo>
                    <a:lnTo>
                      <a:pt x="74" y="198"/>
                    </a:lnTo>
                    <a:lnTo>
                      <a:pt x="71" y="198"/>
                    </a:lnTo>
                    <a:lnTo>
                      <a:pt x="71" y="279"/>
                    </a:lnTo>
                    <a:lnTo>
                      <a:pt x="45" y="279"/>
                    </a:lnTo>
                    <a:lnTo>
                      <a:pt x="47" y="270"/>
                    </a:lnTo>
                    <a:lnTo>
                      <a:pt x="49" y="264"/>
                    </a:lnTo>
                    <a:lnTo>
                      <a:pt x="52" y="254"/>
                    </a:lnTo>
                    <a:lnTo>
                      <a:pt x="54" y="244"/>
                    </a:lnTo>
                    <a:lnTo>
                      <a:pt x="58" y="228"/>
                    </a:lnTo>
                    <a:lnTo>
                      <a:pt x="62" y="245"/>
                    </a:lnTo>
                    <a:lnTo>
                      <a:pt x="67" y="265"/>
                    </a:lnTo>
                    <a:lnTo>
                      <a:pt x="71" y="279"/>
                    </a:lnTo>
                    <a:lnTo>
                      <a:pt x="71" y="198"/>
                    </a:lnTo>
                    <a:lnTo>
                      <a:pt x="44" y="198"/>
                    </a:lnTo>
                    <a:lnTo>
                      <a:pt x="0" y="334"/>
                    </a:lnTo>
                    <a:lnTo>
                      <a:pt x="28" y="334"/>
                    </a:lnTo>
                    <a:lnTo>
                      <a:pt x="38" y="302"/>
                    </a:lnTo>
                    <a:lnTo>
                      <a:pt x="78" y="302"/>
                    </a:lnTo>
                    <a:lnTo>
                      <a:pt x="87" y="334"/>
                    </a:lnTo>
                    <a:lnTo>
                      <a:pt x="117" y="334"/>
                    </a:lnTo>
                    <a:close/>
                    <a:moveTo>
                      <a:pt x="166" y="393"/>
                    </a:moveTo>
                    <a:lnTo>
                      <a:pt x="138" y="393"/>
                    </a:lnTo>
                    <a:lnTo>
                      <a:pt x="127" y="445"/>
                    </a:lnTo>
                    <a:lnTo>
                      <a:pt x="124" y="457"/>
                    </a:lnTo>
                    <a:lnTo>
                      <a:pt x="122" y="471"/>
                    </a:lnTo>
                    <a:lnTo>
                      <a:pt x="120" y="483"/>
                    </a:lnTo>
                    <a:lnTo>
                      <a:pt x="119" y="490"/>
                    </a:lnTo>
                    <a:lnTo>
                      <a:pt x="116" y="467"/>
                    </a:lnTo>
                    <a:lnTo>
                      <a:pt x="112" y="448"/>
                    </a:lnTo>
                    <a:lnTo>
                      <a:pt x="110" y="436"/>
                    </a:lnTo>
                    <a:lnTo>
                      <a:pt x="101" y="393"/>
                    </a:lnTo>
                    <a:lnTo>
                      <a:pt x="71" y="393"/>
                    </a:lnTo>
                    <a:lnTo>
                      <a:pt x="58" y="450"/>
                    </a:lnTo>
                    <a:lnTo>
                      <a:pt x="56" y="462"/>
                    </a:lnTo>
                    <a:lnTo>
                      <a:pt x="54" y="475"/>
                    </a:lnTo>
                    <a:lnTo>
                      <a:pt x="53" y="485"/>
                    </a:lnTo>
                    <a:lnTo>
                      <a:pt x="52" y="492"/>
                    </a:lnTo>
                    <a:lnTo>
                      <a:pt x="51" y="488"/>
                    </a:lnTo>
                    <a:lnTo>
                      <a:pt x="50" y="479"/>
                    </a:lnTo>
                    <a:lnTo>
                      <a:pt x="48" y="465"/>
                    </a:lnTo>
                    <a:lnTo>
                      <a:pt x="45" y="447"/>
                    </a:lnTo>
                    <a:lnTo>
                      <a:pt x="33" y="393"/>
                    </a:lnTo>
                    <a:lnTo>
                      <a:pt x="4" y="393"/>
                    </a:lnTo>
                    <a:lnTo>
                      <a:pt x="36" y="530"/>
                    </a:lnTo>
                    <a:lnTo>
                      <a:pt x="67" y="530"/>
                    </a:lnTo>
                    <a:lnTo>
                      <a:pt x="75" y="492"/>
                    </a:lnTo>
                    <a:lnTo>
                      <a:pt x="83" y="455"/>
                    </a:lnTo>
                    <a:lnTo>
                      <a:pt x="85" y="436"/>
                    </a:lnTo>
                    <a:lnTo>
                      <a:pt x="86" y="441"/>
                    </a:lnTo>
                    <a:lnTo>
                      <a:pt x="87" y="450"/>
                    </a:lnTo>
                    <a:lnTo>
                      <a:pt x="89" y="462"/>
                    </a:lnTo>
                    <a:lnTo>
                      <a:pt x="92" y="475"/>
                    </a:lnTo>
                    <a:lnTo>
                      <a:pt x="104" y="530"/>
                    </a:lnTo>
                    <a:lnTo>
                      <a:pt x="134" y="530"/>
                    </a:lnTo>
                    <a:lnTo>
                      <a:pt x="143" y="490"/>
                    </a:lnTo>
                    <a:lnTo>
                      <a:pt x="166" y="393"/>
                    </a:lnTo>
                    <a:close/>
                    <a:moveTo>
                      <a:pt x="205" y="198"/>
                    </a:moveTo>
                    <a:lnTo>
                      <a:pt x="107" y="198"/>
                    </a:lnTo>
                    <a:lnTo>
                      <a:pt x="107" y="221"/>
                    </a:lnTo>
                    <a:lnTo>
                      <a:pt x="141" y="221"/>
                    </a:lnTo>
                    <a:lnTo>
                      <a:pt x="141" y="334"/>
                    </a:lnTo>
                    <a:lnTo>
                      <a:pt x="168" y="334"/>
                    </a:lnTo>
                    <a:lnTo>
                      <a:pt x="168" y="221"/>
                    </a:lnTo>
                    <a:lnTo>
                      <a:pt x="201" y="221"/>
                    </a:lnTo>
                    <a:lnTo>
                      <a:pt x="205" y="198"/>
                    </a:lnTo>
                    <a:close/>
                    <a:moveTo>
                      <a:pt x="218" y="116"/>
                    </a:moveTo>
                    <a:lnTo>
                      <a:pt x="169" y="116"/>
                    </a:lnTo>
                    <a:lnTo>
                      <a:pt x="169" y="3"/>
                    </a:lnTo>
                    <a:lnTo>
                      <a:pt x="141" y="3"/>
                    </a:lnTo>
                    <a:lnTo>
                      <a:pt x="141" y="138"/>
                    </a:lnTo>
                    <a:lnTo>
                      <a:pt x="213" y="138"/>
                    </a:lnTo>
                    <a:lnTo>
                      <a:pt x="218" y="116"/>
                    </a:lnTo>
                    <a:close/>
                    <a:moveTo>
                      <a:pt x="278" y="529"/>
                    </a:moveTo>
                    <a:lnTo>
                      <a:pt x="268" y="497"/>
                    </a:lnTo>
                    <a:lnTo>
                      <a:pt x="260" y="474"/>
                    </a:lnTo>
                    <a:lnTo>
                      <a:pt x="244" y="423"/>
                    </a:lnTo>
                    <a:lnTo>
                      <a:pt x="235" y="393"/>
                    </a:lnTo>
                    <a:lnTo>
                      <a:pt x="232" y="393"/>
                    </a:lnTo>
                    <a:lnTo>
                      <a:pt x="232" y="474"/>
                    </a:lnTo>
                    <a:lnTo>
                      <a:pt x="206" y="474"/>
                    </a:lnTo>
                    <a:lnTo>
                      <a:pt x="208" y="465"/>
                    </a:lnTo>
                    <a:lnTo>
                      <a:pt x="210" y="459"/>
                    </a:lnTo>
                    <a:lnTo>
                      <a:pt x="213" y="448"/>
                    </a:lnTo>
                    <a:lnTo>
                      <a:pt x="215" y="439"/>
                    </a:lnTo>
                    <a:lnTo>
                      <a:pt x="219" y="423"/>
                    </a:lnTo>
                    <a:lnTo>
                      <a:pt x="223" y="441"/>
                    </a:lnTo>
                    <a:lnTo>
                      <a:pt x="228" y="460"/>
                    </a:lnTo>
                    <a:lnTo>
                      <a:pt x="232" y="474"/>
                    </a:lnTo>
                    <a:lnTo>
                      <a:pt x="232" y="393"/>
                    </a:lnTo>
                    <a:lnTo>
                      <a:pt x="205" y="393"/>
                    </a:lnTo>
                    <a:lnTo>
                      <a:pt x="161" y="529"/>
                    </a:lnTo>
                    <a:lnTo>
                      <a:pt x="189" y="529"/>
                    </a:lnTo>
                    <a:lnTo>
                      <a:pt x="199" y="497"/>
                    </a:lnTo>
                    <a:lnTo>
                      <a:pt x="239" y="497"/>
                    </a:lnTo>
                    <a:lnTo>
                      <a:pt x="248" y="529"/>
                    </a:lnTo>
                    <a:lnTo>
                      <a:pt x="278" y="529"/>
                    </a:lnTo>
                    <a:close/>
                    <a:moveTo>
                      <a:pt x="341" y="70"/>
                    </a:moveTo>
                    <a:lnTo>
                      <a:pt x="337" y="41"/>
                    </a:lnTo>
                    <a:lnTo>
                      <a:pt x="327" y="22"/>
                    </a:lnTo>
                    <a:lnTo>
                      <a:pt x="325" y="19"/>
                    </a:lnTo>
                    <a:lnTo>
                      <a:pt x="310" y="8"/>
                    </a:lnTo>
                    <a:lnTo>
                      <a:pt x="310" y="57"/>
                    </a:lnTo>
                    <a:lnTo>
                      <a:pt x="310" y="71"/>
                    </a:lnTo>
                    <a:lnTo>
                      <a:pt x="308" y="93"/>
                    </a:lnTo>
                    <a:lnTo>
                      <a:pt x="303" y="108"/>
                    </a:lnTo>
                    <a:lnTo>
                      <a:pt x="295" y="117"/>
                    </a:lnTo>
                    <a:lnTo>
                      <a:pt x="283" y="120"/>
                    </a:lnTo>
                    <a:lnTo>
                      <a:pt x="276" y="120"/>
                    </a:lnTo>
                    <a:lnTo>
                      <a:pt x="271" y="118"/>
                    </a:lnTo>
                    <a:lnTo>
                      <a:pt x="266" y="115"/>
                    </a:lnTo>
                    <a:lnTo>
                      <a:pt x="261" y="109"/>
                    </a:lnTo>
                    <a:lnTo>
                      <a:pt x="257" y="100"/>
                    </a:lnTo>
                    <a:lnTo>
                      <a:pt x="255" y="87"/>
                    </a:lnTo>
                    <a:lnTo>
                      <a:pt x="254" y="71"/>
                    </a:lnTo>
                    <a:lnTo>
                      <a:pt x="254" y="55"/>
                    </a:lnTo>
                    <a:lnTo>
                      <a:pt x="256" y="43"/>
                    </a:lnTo>
                    <a:lnTo>
                      <a:pt x="265" y="27"/>
                    </a:lnTo>
                    <a:lnTo>
                      <a:pt x="273" y="22"/>
                    </a:lnTo>
                    <a:lnTo>
                      <a:pt x="297" y="22"/>
                    </a:lnTo>
                    <a:lnTo>
                      <a:pt x="304" y="32"/>
                    </a:lnTo>
                    <a:lnTo>
                      <a:pt x="306" y="39"/>
                    </a:lnTo>
                    <a:lnTo>
                      <a:pt x="308" y="47"/>
                    </a:lnTo>
                    <a:lnTo>
                      <a:pt x="310" y="57"/>
                    </a:lnTo>
                    <a:lnTo>
                      <a:pt x="310" y="8"/>
                    </a:lnTo>
                    <a:lnTo>
                      <a:pt x="307" y="6"/>
                    </a:lnTo>
                    <a:lnTo>
                      <a:pt x="283" y="1"/>
                    </a:lnTo>
                    <a:lnTo>
                      <a:pt x="272" y="1"/>
                    </a:lnTo>
                    <a:lnTo>
                      <a:pt x="263" y="3"/>
                    </a:lnTo>
                    <a:lnTo>
                      <a:pt x="255" y="8"/>
                    </a:lnTo>
                    <a:lnTo>
                      <a:pt x="241" y="18"/>
                    </a:lnTo>
                    <a:lnTo>
                      <a:pt x="232" y="32"/>
                    </a:lnTo>
                    <a:lnTo>
                      <a:pt x="226" y="50"/>
                    </a:lnTo>
                    <a:lnTo>
                      <a:pt x="224" y="71"/>
                    </a:lnTo>
                    <a:lnTo>
                      <a:pt x="225" y="85"/>
                    </a:lnTo>
                    <a:lnTo>
                      <a:pt x="228" y="99"/>
                    </a:lnTo>
                    <a:lnTo>
                      <a:pt x="233" y="111"/>
                    </a:lnTo>
                    <a:lnTo>
                      <a:pt x="239" y="121"/>
                    </a:lnTo>
                    <a:lnTo>
                      <a:pt x="248" y="130"/>
                    </a:lnTo>
                    <a:lnTo>
                      <a:pt x="258" y="136"/>
                    </a:lnTo>
                    <a:lnTo>
                      <a:pt x="270" y="139"/>
                    </a:lnTo>
                    <a:lnTo>
                      <a:pt x="284" y="141"/>
                    </a:lnTo>
                    <a:lnTo>
                      <a:pt x="295" y="141"/>
                    </a:lnTo>
                    <a:lnTo>
                      <a:pt x="303" y="139"/>
                    </a:lnTo>
                    <a:lnTo>
                      <a:pt x="311" y="134"/>
                    </a:lnTo>
                    <a:lnTo>
                      <a:pt x="324" y="124"/>
                    </a:lnTo>
                    <a:lnTo>
                      <a:pt x="327" y="120"/>
                    </a:lnTo>
                    <a:lnTo>
                      <a:pt x="333" y="110"/>
                    </a:lnTo>
                    <a:lnTo>
                      <a:pt x="339" y="91"/>
                    </a:lnTo>
                    <a:lnTo>
                      <a:pt x="341" y="70"/>
                    </a:lnTo>
                    <a:close/>
                    <a:moveTo>
                      <a:pt x="352" y="334"/>
                    </a:moveTo>
                    <a:lnTo>
                      <a:pt x="344" y="239"/>
                    </a:lnTo>
                    <a:lnTo>
                      <a:pt x="340" y="198"/>
                    </a:lnTo>
                    <a:lnTo>
                      <a:pt x="305" y="198"/>
                    </a:lnTo>
                    <a:lnTo>
                      <a:pt x="285" y="273"/>
                    </a:lnTo>
                    <a:lnTo>
                      <a:pt x="283" y="281"/>
                    </a:lnTo>
                    <a:lnTo>
                      <a:pt x="282" y="288"/>
                    </a:lnTo>
                    <a:lnTo>
                      <a:pt x="281" y="281"/>
                    </a:lnTo>
                    <a:lnTo>
                      <a:pt x="280" y="276"/>
                    </a:lnTo>
                    <a:lnTo>
                      <a:pt x="270" y="239"/>
                    </a:lnTo>
                    <a:lnTo>
                      <a:pt x="260" y="198"/>
                    </a:lnTo>
                    <a:lnTo>
                      <a:pt x="225" y="198"/>
                    </a:lnTo>
                    <a:lnTo>
                      <a:pt x="212" y="334"/>
                    </a:lnTo>
                    <a:lnTo>
                      <a:pt x="239" y="334"/>
                    </a:lnTo>
                    <a:lnTo>
                      <a:pt x="244" y="256"/>
                    </a:lnTo>
                    <a:lnTo>
                      <a:pt x="245" y="247"/>
                    </a:lnTo>
                    <a:lnTo>
                      <a:pt x="245" y="239"/>
                    </a:lnTo>
                    <a:lnTo>
                      <a:pt x="246" y="247"/>
                    </a:lnTo>
                    <a:lnTo>
                      <a:pt x="248" y="256"/>
                    </a:lnTo>
                    <a:lnTo>
                      <a:pt x="250" y="263"/>
                    </a:lnTo>
                    <a:lnTo>
                      <a:pt x="270" y="334"/>
                    </a:lnTo>
                    <a:lnTo>
                      <a:pt x="293" y="334"/>
                    </a:lnTo>
                    <a:lnTo>
                      <a:pt x="306" y="288"/>
                    </a:lnTo>
                    <a:lnTo>
                      <a:pt x="317" y="251"/>
                    </a:lnTo>
                    <a:lnTo>
                      <a:pt x="318" y="246"/>
                    </a:lnTo>
                    <a:lnTo>
                      <a:pt x="319" y="239"/>
                    </a:lnTo>
                    <a:lnTo>
                      <a:pt x="319" y="247"/>
                    </a:lnTo>
                    <a:lnTo>
                      <a:pt x="320" y="256"/>
                    </a:lnTo>
                    <a:lnTo>
                      <a:pt x="325" y="334"/>
                    </a:lnTo>
                    <a:lnTo>
                      <a:pt x="352" y="334"/>
                    </a:lnTo>
                    <a:close/>
                    <a:moveTo>
                      <a:pt x="366" y="393"/>
                    </a:moveTo>
                    <a:lnTo>
                      <a:pt x="268" y="393"/>
                    </a:lnTo>
                    <a:lnTo>
                      <a:pt x="268" y="416"/>
                    </a:lnTo>
                    <a:lnTo>
                      <a:pt x="302" y="416"/>
                    </a:lnTo>
                    <a:lnTo>
                      <a:pt x="302" y="529"/>
                    </a:lnTo>
                    <a:lnTo>
                      <a:pt x="329" y="529"/>
                    </a:lnTo>
                    <a:lnTo>
                      <a:pt x="329" y="416"/>
                    </a:lnTo>
                    <a:lnTo>
                      <a:pt x="362" y="416"/>
                    </a:lnTo>
                    <a:lnTo>
                      <a:pt x="366" y="393"/>
                    </a:lnTo>
                    <a:close/>
                    <a:moveTo>
                      <a:pt x="458" y="101"/>
                    </a:moveTo>
                    <a:lnTo>
                      <a:pt x="456" y="88"/>
                    </a:lnTo>
                    <a:lnTo>
                      <a:pt x="451" y="79"/>
                    </a:lnTo>
                    <a:lnTo>
                      <a:pt x="442" y="71"/>
                    </a:lnTo>
                    <a:lnTo>
                      <a:pt x="431" y="66"/>
                    </a:lnTo>
                    <a:lnTo>
                      <a:pt x="437" y="64"/>
                    </a:lnTo>
                    <a:lnTo>
                      <a:pt x="440" y="63"/>
                    </a:lnTo>
                    <a:lnTo>
                      <a:pt x="443" y="59"/>
                    </a:lnTo>
                    <a:lnTo>
                      <a:pt x="446" y="57"/>
                    </a:lnTo>
                    <a:lnTo>
                      <a:pt x="450" y="54"/>
                    </a:lnTo>
                    <a:lnTo>
                      <a:pt x="453" y="46"/>
                    </a:lnTo>
                    <a:lnTo>
                      <a:pt x="453" y="27"/>
                    </a:lnTo>
                    <a:lnTo>
                      <a:pt x="452" y="26"/>
                    </a:lnTo>
                    <a:lnTo>
                      <a:pt x="449" y="19"/>
                    </a:lnTo>
                    <a:lnTo>
                      <a:pt x="433" y="5"/>
                    </a:lnTo>
                    <a:lnTo>
                      <a:pt x="427" y="3"/>
                    </a:lnTo>
                    <a:lnTo>
                      <a:pt x="427" y="89"/>
                    </a:lnTo>
                    <a:lnTo>
                      <a:pt x="427" y="104"/>
                    </a:lnTo>
                    <a:lnTo>
                      <a:pt x="424" y="110"/>
                    </a:lnTo>
                    <a:lnTo>
                      <a:pt x="420" y="113"/>
                    </a:lnTo>
                    <a:lnTo>
                      <a:pt x="417" y="115"/>
                    </a:lnTo>
                    <a:lnTo>
                      <a:pt x="413" y="116"/>
                    </a:lnTo>
                    <a:lnTo>
                      <a:pt x="390" y="116"/>
                    </a:lnTo>
                    <a:lnTo>
                      <a:pt x="390" y="79"/>
                    </a:lnTo>
                    <a:lnTo>
                      <a:pt x="412" y="79"/>
                    </a:lnTo>
                    <a:lnTo>
                      <a:pt x="414" y="80"/>
                    </a:lnTo>
                    <a:lnTo>
                      <a:pt x="423" y="82"/>
                    </a:lnTo>
                    <a:lnTo>
                      <a:pt x="427" y="89"/>
                    </a:lnTo>
                    <a:lnTo>
                      <a:pt x="427" y="3"/>
                    </a:lnTo>
                    <a:lnTo>
                      <a:pt x="425" y="3"/>
                    </a:lnTo>
                    <a:lnTo>
                      <a:pt x="424" y="3"/>
                    </a:lnTo>
                    <a:lnTo>
                      <a:pt x="424" y="36"/>
                    </a:lnTo>
                    <a:lnTo>
                      <a:pt x="424" y="47"/>
                    </a:lnTo>
                    <a:lnTo>
                      <a:pt x="421" y="53"/>
                    </a:lnTo>
                    <a:lnTo>
                      <a:pt x="417" y="55"/>
                    </a:lnTo>
                    <a:lnTo>
                      <a:pt x="415" y="56"/>
                    </a:lnTo>
                    <a:lnTo>
                      <a:pt x="412" y="57"/>
                    </a:lnTo>
                    <a:lnTo>
                      <a:pt x="389" y="57"/>
                    </a:lnTo>
                    <a:lnTo>
                      <a:pt x="389" y="26"/>
                    </a:lnTo>
                    <a:lnTo>
                      <a:pt x="411" y="26"/>
                    </a:lnTo>
                    <a:lnTo>
                      <a:pt x="414" y="27"/>
                    </a:lnTo>
                    <a:lnTo>
                      <a:pt x="416" y="28"/>
                    </a:lnTo>
                    <a:lnTo>
                      <a:pt x="421" y="30"/>
                    </a:lnTo>
                    <a:lnTo>
                      <a:pt x="424" y="36"/>
                    </a:lnTo>
                    <a:lnTo>
                      <a:pt x="424" y="3"/>
                    </a:lnTo>
                    <a:lnTo>
                      <a:pt x="362" y="3"/>
                    </a:lnTo>
                    <a:lnTo>
                      <a:pt x="362" y="138"/>
                    </a:lnTo>
                    <a:lnTo>
                      <a:pt x="412" y="138"/>
                    </a:lnTo>
                    <a:lnTo>
                      <a:pt x="418" y="138"/>
                    </a:lnTo>
                    <a:lnTo>
                      <a:pt x="422" y="138"/>
                    </a:lnTo>
                    <a:lnTo>
                      <a:pt x="438" y="134"/>
                    </a:lnTo>
                    <a:lnTo>
                      <a:pt x="449" y="126"/>
                    </a:lnTo>
                    <a:lnTo>
                      <a:pt x="455" y="116"/>
                    </a:lnTo>
                    <a:lnTo>
                      <a:pt x="456" y="114"/>
                    </a:lnTo>
                    <a:lnTo>
                      <a:pt x="458" y="101"/>
                    </a:lnTo>
                    <a:close/>
                    <a:moveTo>
                      <a:pt x="467" y="519"/>
                    </a:moveTo>
                    <a:lnTo>
                      <a:pt x="461" y="511"/>
                    </a:lnTo>
                    <a:lnTo>
                      <a:pt x="455" y="502"/>
                    </a:lnTo>
                    <a:lnTo>
                      <a:pt x="447" y="508"/>
                    </a:lnTo>
                    <a:lnTo>
                      <a:pt x="440" y="511"/>
                    </a:lnTo>
                    <a:lnTo>
                      <a:pt x="420" y="511"/>
                    </a:lnTo>
                    <a:lnTo>
                      <a:pt x="411" y="505"/>
                    </a:lnTo>
                    <a:lnTo>
                      <a:pt x="401" y="488"/>
                    </a:lnTo>
                    <a:lnTo>
                      <a:pt x="400" y="478"/>
                    </a:lnTo>
                    <a:lnTo>
                      <a:pt x="400" y="443"/>
                    </a:lnTo>
                    <a:lnTo>
                      <a:pt x="402" y="432"/>
                    </a:lnTo>
                    <a:lnTo>
                      <a:pt x="412" y="417"/>
                    </a:lnTo>
                    <a:lnTo>
                      <a:pt x="421" y="412"/>
                    </a:lnTo>
                    <a:lnTo>
                      <a:pt x="438" y="412"/>
                    </a:lnTo>
                    <a:lnTo>
                      <a:pt x="445" y="415"/>
                    </a:lnTo>
                    <a:lnTo>
                      <a:pt x="452" y="420"/>
                    </a:lnTo>
                    <a:lnTo>
                      <a:pt x="457" y="412"/>
                    </a:lnTo>
                    <a:lnTo>
                      <a:pt x="464" y="401"/>
                    </a:lnTo>
                    <a:lnTo>
                      <a:pt x="457" y="395"/>
                    </a:lnTo>
                    <a:lnTo>
                      <a:pt x="443" y="391"/>
                    </a:lnTo>
                    <a:lnTo>
                      <a:pt x="430" y="391"/>
                    </a:lnTo>
                    <a:lnTo>
                      <a:pt x="414" y="393"/>
                    </a:lnTo>
                    <a:lnTo>
                      <a:pt x="400" y="399"/>
                    </a:lnTo>
                    <a:lnTo>
                      <a:pt x="388" y="409"/>
                    </a:lnTo>
                    <a:lnTo>
                      <a:pt x="378" y="422"/>
                    </a:lnTo>
                    <a:lnTo>
                      <a:pt x="374" y="431"/>
                    </a:lnTo>
                    <a:lnTo>
                      <a:pt x="371" y="441"/>
                    </a:lnTo>
                    <a:lnTo>
                      <a:pt x="369" y="452"/>
                    </a:lnTo>
                    <a:lnTo>
                      <a:pt x="369" y="464"/>
                    </a:lnTo>
                    <a:lnTo>
                      <a:pt x="370" y="478"/>
                    </a:lnTo>
                    <a:lnTo>
                      <a:pt x="373" y="491"/>
                    </a:lnTo>
                    <a:lnTo>
                      <a:pt x="378" y="503"/>
                    </a:lnTo>
                    <a:lnTo>
                      <a:pt x="385" y="513"/>
                    </a:lnTo>
                    <a:lnTo>
                      <a:pt x="394" y="521"/>
                    </a:lnTo>
                    <a:lnTo>
                      <a:pt x="405" y="527"/>
                    </a:lnTo>
                    <a:lnTo>
                      <a:pt x="416" y="530"/>
                    </a:lnTo>
                    <a:lnTo>
                      <a:pt x="430" y="532"/>
                    </a:lnTo>
                    <a:lnTo>
                      <a:pt x="445" y="532"/>
                    </a:lnTo>
                    <a:lnTo>
                      <a:pt x="457" y="528"/>
                    </a:lnTo>
                    <a:lnTo>
                      <a:pt x="467" y="519"/>
                    </a:lnTo>
                    <a:close/>
                    <a:moveTo>
                      <a:pt x="486" y="265"/>
                    </a:moveTo>
                    <a:lnTo>
                      <a:pt x="482" y="237"/>
                    </a:lnTo>
                    <a:lnTo>
                      <a:pt x="471" y="217"/>
                    </a:lnTo>
                    <a:lnTo>
                      <a:pt x="470" y="215"/>
                    </a:lnTo>
                    <a:lnTo>
                      <a:pt x="454" y="203"/>
                    </a:lnTo>
                    <a:lnTo>
                      <a:pt x="454" y="252"/>
                    </a:lnTo>
                    <a:lnTo>
                      <a:pt x="454" y="266"/>
                    </a:lnTo>
                    <a:lnTo>
                      <a:pt x="453" y="288"/>
                    </a:lnTo>
                    <a:lnTo>
                      <a:pt x="448" y="304"/>
                    </a:lnTo>
                    <a:lnTo>
                      <a:pt x="439" y="312"/>
                    </a:lnTo>
                    <a:lnTo>
                      <a:pt x="427" y="315"/>
                    </a:lnTo>
                    <a:lnTo>
                      <a:pt x="421" y="315"/>
                    </a:lnTo>
                    <a:lnTo>
                      <a:pt x="415" y="314"/>
                    </a:lnTo>
                    <a:lnTo>
                      <a:pt x="411" y="310"/>
                    </a:lnTo>
                    <a:lnTo>
                      <a:pt x="406" y="304"/>
                    </a:lnTo>
                    <a:lnTo>
                      <a:pt x="402" y="295"/>
                    </a:lnTo>
                    <a:lnTo>
                      <a:pt x="400" y="282"/>
                    </a:lnTo>
                    <a:lnTo>
                      <a:pt x="399" y="266"/>
                    </a:lnTo>
                    <a:lnTo>
                      <a:pt x="399" y="250"/>
                    </a:lnTo>
                    <a:lnTo>
                      <a:pt x="401" y="238"/>
                    </a:lnTo>
                    <a:lnTo>
                      <a:pt x="407" y="228"/>
                    </a:lnTo>
                    <a:lnTo>
                      <a:pt x="410" y="222"/>
                    </a:lnTo>
                    <a:lnTo>
                      <a:pt x="418" y="217"/>
                    </a:lnTo>
                    <a:lnTo>
                      <a:pt x="441" y="217"/>
                    </a:lnTo>
                    <a:lnTo>
                      <a:pt x="449" y="228"/>
                    </a:lnTo>
                    <a:lnTo>
                      <a:pt x="453" y="242"/>
                    </a:lnTo>
                    <a:lnTo>
                      <a:pt x="454" y="252"/>
                    </a:lnTo>
                    <a:lnTo>
                      <a:pt x="454" y="203"/>
                    </a:lnTo>
                    <a:lnTo>
                      <a:pt x="452" y="201"/>
                    </a:lnTo>
                    <a:lnTo>
                      <a:pt x="427" y="196"/>
                    </a:lnTo>
                    <a:lnTo>
                      <a:pt x="417" y="196"/>
                    </a:lnTo>
                    <a:lnTo>
                      <a:pt x="407" y="199"/>
                    </a:lnTo>
                    <a:lnTo>
                      <a:pt x="399" y="203"/>
                    </a:lnTo>
                    <a:lnTo>
                      <a:pt x="386" y="213"/>
                    </a:lnTo>
                    <a:lnTo>
                      <a:pt x="376" y="228"/>
                    </a:lnTo>
                    <a:lnTo>
                      <a:pt x="370" y="246"/>
                    </a:lnTo>
                    <a:lnTo>
                      <a:pt x="368" y="266"/>
                    </a:lnTo>
                    <a:lnTo>
                      <a:pt x="369" y="281"/>
                    </a:lnTo>
                    <a:lnTo>
                      <a:pt x="372" y="294"/>
                    </a:lnTo>
                    <a:lnTo>
                      <a:pt x="377" y="306"/>
                    </a:lnTo>
                    <a:lnTo>
                      <a:pt x="384" y="317"/>
                    </a:lnTo>
                    <a:lnTo>
                      <a:pt x="392" y="326"/>
                    </a:lnTo>
                    <a:lnTo>
                      <a:pt x="402" y="331"/>
                    </a:lnTo>
                    <a:lnTo>
                      <a:pt x="414" y="335"/>
                    </a:lnTo>
                    <a:lnTo>
                      <a:pt x="428" y="336"/>
                    </a:lnTo>
                    <a:lnTo>
                      <a:pt x="440" y="336"/>
                    </a:lnTo>
                    <a:lnTo>
                      <a:pt x="447" y="334"/>
                    </a:lnTo>
                    <a:lnTo>
                      <a:pt x="455" y="330"/>
                    </a:lnTo>
                    <a:lnTo>
                      <a:pt x="468" y="319"/>
                    </a:lnTo>
                    <a:lnTo>
                      <a:pt x="471" y="315"/>
                    </a:lnTo>
                    <a:lnTo>
                      <a:pt x="478" y="305"/>
                    </a:lnTo>
                    <a:lnTo>
                      <a:pt x="484" y="287"/>
                    </a:lnTo>
                    <a:lnTo>
                      <a:pt x="486" y="265"/>
                    </a:lnTo>
                    <a:close/>
                    <a:moveTo>
                      <a:pt x="577" y="393"/>
                    </a:moveTo>
                    <a:lnTo>
                      <a:pt x="549" y="393"/>
                    </a:lnTo>
                    <a:lnTo>
                      <a:pt x="549" y="446"/>
                    </a:lnTo>
                    <a:lnTo>
                      <a:pt x="510" y="446"/>
                    </a:lnTo>
                    <a:lnTo>
                      <a:pt x="510" y="393"/>
                    </a:lnTo>
                    <a:lnTo>
                      <a:pt x="483" y="393"/>
                    </a:lnTo>
                    <a:lnTo>
                      <a:pt x="483" y="529"/>
                    </a:lnTo>
                    <a:lnTo>
                      <a:pt x="510" y="529"/>
                    </a:lnTo>
                    <a:lnTo>
                      <a:pt x="510" y="469"/>
                    </a:lnTo>
                    <a:lnTo>
                      <a:pt x="549" y="469"/>
                    </a:lnTo>
                    <a:lnTo>
                      <a:pt x="549" y="529"/>
                    </a:lnTo>
                    <a:lnTo>
                      <a:pt x="577" y="529"/>
                    </a:lnTo>
                    <a:lnTo>
                      <a:pt x="577" y="469"/>
                    </a:lnTo>
                    <a:lnTo>
                      <a:pt x="577" y="446"/>
                    </a:lnTo>
                    <a:lnTo>
                      <a:pt x="577" y="393"/>
                    </a:lnTo>
                    <a:close/>
                    <a:moveTo>
                      <a:pt x="580" y="138"/>
                    </a:moveTo>
                    <a:lnTo>
                      <a:pt x="570" y="106"/>
                    </a:lnTo>
                    <a:lnTo>
                      <a:pt x="563" y="84"/>
                    </a:lnTo>
                    <a:lnTo>
                      <a:pt x="546" y="32"/>
                    </a:lnTo>
                    <a:lnTo>
                      <a:pt x="537" y="2"/>
                    </a:lnTo>
                    <a:lnTo>
                      <a:pt x="534" y="2"/>
                    </a:lnTo>
                    <a:lnTo>
                      <a:pt x="534" y="84"/>
                    </a:lnTo>
                    <a:lnTo>
                      <a:pt x="508" y="84"/>
                    </a:lnTo>
                    <a:lnTo>
                      <a:pt x="511" y="75"/>
                    </a:lnTo>
                    <a:lnTo>
                      <a:pt x="512" y="68"/>
                    </a:lnTo>
                    <a:lnTo>
                      <a:pt x="515" y="58"/>
                    </a:lnTo>
                    <a:lnTo>
                      <a:pt x="517" y="48"/>
                    </a:lnTo>
                    <a:lnTo>
                      <a:pt x="521" y="32"/>
                    </a:lnTo>
                    <a:lnTo>
                      <a:pt x="525" y="50"/>
                    </a:lnTo>
                    <a:lnTo>
                      <a:pt x="530" y="69"/>
                    </a:lnTo>
                    <a:lnTo>
                      <a:pt x="534" y="84"/>
                    </a:lnTo>
                    <a:lnTo>
                      <a:pt x="534" y="2"/>
                    </a:lnTo>
                    <a:lnTo>
                      <a:pt x="507" y="2"/>
                    </a:lnTo>
                    <a:lnTo>
                      <a:pt x="463" y="138"/>
                    </a:lnTo>
                    <a:lnTo>
                      <a:pt x="491" y="138"/>
                    </a:lnTo>
                    <a:lnTo>
                      <a:pt x="501" y="106"/>
                    </a:lnTo>
                    <a:lnTo>
                      <a:pt x="541" y="106"/>
                    </a:lnTo>
                    <a:lnTo>
                      <a:pt x="550" y="138"/>
                    </a:lnTo>
                    <a:lnTo>
                      <a:pt x="580" y="138"/>
                    </a:lnTo>
                    <a:close/>
                    <a:moveTo>
                      <a:pt x="595" y="291"/>
                    </a:moveTo>
                    <a:lnTo>
                      <a:pt x="593" y="277"/>
                    </a:lnTo>
                    <a:lnTo>
                      <a:pt x="587" y="266"/>
                    </a:lnTo>
                    <a:lnTo>
                      <a:pt x="576" y="257"/>
                    </a:lnTo>
                    <a:lnTo>
                      <a:pt x="561" y="251"/>
                    </a:lnTo>
                    <a:lnTo>
                      <a:pt x="533" y="243"/>
                    </a:lnTo>
                    <a:lnTo>
                      <a:pt x="530" y="239"/>
                    </a:lnTo>
                    <a:lnTo>
                      <a:pt x="530" y="223"/>
                    </a:lnTo>
                    <a:lnTo>
                      <a:pt x="537" y="217"/>
                    </a:lnTo>
                    <a:lnTo>
                      <a:pt x="559" y="217"/>
                    </a:lnTo>
                    <a:lnTo>
                      <a:pt x="568" y="220"/>
                    </a:lnTo>
                    <a:lnTo>
                      <a:pt x="580" y="227"/>
                    </a:lnTo>
                    <a:lnTo>
                      <a:pt x="587" y="217"/>
                    </a:lnTo>
                    <a:lnTo>
                      <a:pt x="593" y="208"/>
                    </a:lnTo>
                    <a:lnTo>
                      <a:pt x="583" y="202"/>
                    </a:lnTo>
                    <a:lnTo>
                      <a:pt x="572" y="198"/>
                    </a:lnTo>
                    <a:lnTo>
                      <a:pt x="560" y="195"/>
                    </a:lnTo>
                    <a:lnTo>
                      <a:pt x="548" y="194"/>
                    </a:lnTo>
                    <a:lnTo>
                      <a:pt x="528" y="197"/>
                    </a:lnTo>
                    <a:lnTo>
                      <a:pt x="513" y="206"/>
                    </a:lnTo>
                    <a:lnTo>
                      <a:pt x="503" y="219"/>
                    </a:lnTo>
                    <a:lnTo>
                      <a:pt x="499" y="236"/>
                    </a:lnTo>
                    <a:lnTo>
                      <a:pt x="499" y="244"/>
                    </a:lnTo>
                    <a:lnTo>
                      <a:pt x="501" y="251"/>
                    </a:lnTo>
                    <a:lnTo>
                      <a:pt x="505" y="257"/>
                    </a:lnTo>
                    <a:lnTo>
                      <a:pt x="510" y="265"/>
                    </a:lnTo>
                    <a:lnTo>
                      <a:pt x="518" y="270"/>
                    </a:lnTo>
                    <a:lnTo>
                      <a:pt x="559" y="281"/>
                    </a:lnTo>
                    <a:lnTo>
                      <a:pt x="564" y="287"/>
                    </a:lnTo>
                    <a:lnTo>
                      <a:pt x="564" y="308"/>
                    </a:lnTo>
                    <a:lnTo>
                      <a:pt x="556" y="314"/>
                    </a:lnTo>
                    <a:lnTo>
                      <a:pt x="527" y="314"/>
                    </a:lnTo>
                    <a:lnTo>
                      <a:pt x="516" y="310"/>
                    </a:lnTo>
                    <a:lnTo>
                      <a:pt x="503" y="303"/>
                    </a:lnTo>
                    <a:lnTo>
                      <a:pt x="493" y="324"/>
                    </a:lnTo>
                    <a:lnTo>
                      <a:pt x="504" y="330"/>
                    </a:lnTo>
                    <a:lnTo>
                      <a:pt x="516" y="334"/>
                    </a:lnTo>
                    <a:lnTo>
                      <a:pt x="528" y="336"/>
                    </a:lnTo>
                    <a:lnTo>
                      <a:pt x="539" y="337"/>
                    </a:lnTo>
                    <a:lnTo>
                      <a:pt x="562" y="334"/>
                    </a:lnTo>
                    <a:lnTo>
                      <a:pt x="580" y="324"/>
                    </a:lnTo>
                    <a:lnTo>
                      <a:pt x="588" y="314"/>
                    </a:lnTo>
                    <a:lnTo>
                      <a:pt x="591" y="310"/>
                    </a:lnTo>
                    <a:lnTo>
                      <a:pt x="595" y="291"/>
                    </a:lnTo>
                    <a:close/>
                    <a:moveTo>
                      <a:pt x="670" y="116"/>
                    </a:moveTo>
                    <a:lnTo>
                      <a:pt x="622" y="116"/>
                    </a:lnTo>
                    <a:lnTo>
                      <a:pt x="622" y="3"/>
                    </a:lnTo>
                    <a:lnTo>
                      <a:pt x="594" y="3"/>
                    </a:lnTo>
                    <a:lnTo>
                      <a:pt x="594" y="138"/>
                    </a:lnTo>
                    <a:lnTo>
                      <a:pt x="666" y="138"/>
                    </a:lnTo>
                    <a:lnTo>
                      <a:pt x="670" y="116"/>
                    </a:lnTo>
                    <a:close/>
                    <a:moveTo>
                      <a:pt x="710" y="240"/>
                    </a:moveTo>
                    <a:lnTo>
                      <a:pt x="709" y="229"/>
                    </a:lnTo>
                    <a:lnTo>
                      <a:pt x="705" y="220"/>
                    </a:lnTo>
                    <a:lnTo>
                      <a:pt x="705" y="219"/>
                    </a:lnTo>
                    <a:lnTo>
                      <a:pt x="699" y="211"/>
                    </a:lnTo>
                    <a:lnTo>
                      <a:pt x="690" y="205"/>
                    </a:lnTo>
                    <a:lnTo>
                      <a:pt x="683" y="200"/>
                    </a:lnTo>
                    <a:lnTo>
                      <a:pt x="680" y="200"/>
                    </a:lnTo>
                    <a:lnTo>
                      <a:pt x="680" y="228"/>
                    </a:lnTo>
                    <a:lnTo>
                      <a:pt x="680" y="247"/>
                    </a:lnTo>
                    <a:lnTo>
                      <a:pt x="679" y="251"/>
                    </a:lnTo>
                    <a:lnTo>
                      <a:pt x="677" y="255"/>
                    </a:lnTo>
                    <a:lnTo>
                      <a:pt x="673" y="260"/>
                    </a:lnTo>
                    <a:lnTo>
                      <a:pt x="670" y="262"/>
                    </a:lnTo>
                    <a:lnTo>
                      <a:pt x="644" y="262"/>
                    </a:lnTo>
                    <a:lnTo>
                      <a:pt x="644" y="220"/>
                    </a:lnTo>
                    <a:lnTo>
                      <a:pt x="673" y="220"/>
                    </a:lnTo>
                    <a:lnTo>
                      <a:pt x="680" y="228"/>
                    </a:lnTo>
                    <a:lnTo>
                      <a:pt x="680" y="200"/>
                    </a:lnTo>
                    <a:lnTo>
                      <a:pt x="676" y="198"/>
                    </a:lnTo>
                    <a:lnTo>
                      <a:pt x="617" y="198"/>
                    </a:lnTo>
                    <a:lnTo>
                      <a:pt x="617" y="334"/>
                    </a:lnTo>
                    <a:lnTo>
                      <a:pt x="644" y="334"/>
                    </a:lnTo>
                    <a:lnTo>
                      <a:pt x="644" y="284"/>
                    </a:lnTo>
                    <a:lnTo>
                      <a:pt x="674" y="284"/>
                    </a:lnTo>
                    <a:lnTo>
                      <a:pt x="680" y="282"/>
                    </a:lnTo>
                    <a:lnTo>
                      <a:pt x="687" y="279"/>
                    </a:lnTo>
                    <a:lnTo>
                      <a:pt x="696" y="273"/>
                    </a:lnTo>
                    <a:lnTo>
                      <a:pt x="704" y="264"/>
                    </a:lnTo>
                    <a:lnTo>
                      <a:pt x="705" y="262"/>
                    </a:lnTo>
                    <a:lnTo>
                      <a:pt x="708" y="253"/>
                    </a:lnTo>
                    <a:lnTo>
                      <a:pt x="710" y="240"/>
                    </a:lnTo>
                    <a:close/>
                    <a:moveTo>
                      <a:pt x="820" y="198"/>
                    </a:moveTo>
                    <a:lnTo>
                      <a:pt x="793" y="198"/>
                    </a:lnTo>
                    <a:lnTo>
                      <a:pt x="793" y="251"/>
                    </a:lnTo>
                    <a:lnTo>
                      <a:pt x="754" y="251"/>
                    </a:lnTo>
                    <a:lnTo>
                      <a:pt x="754" y="198"/>
                    </a:lnTo>
                    <a:lnTo>
                      <a:pt x="726" y="198"/>
                    </a:lnTo>
                    <a:lnTo>
                      <a:pt x="726" y="334"/>
                    </a:lnTo>
                    <a:lnTo>
                      <a:pt x="754" y="334"/>
                    </a:lnTo>
                    <a:lnTo>
                      <a:pt x="754" y="273"/>
                    </a:lnTo>
                    <a:lnTo>
                      <a:pt x="793" y="273"/>
                    </a:lnTo>
                    <a:lnTo>
                      <a:pt x="793" y="334"/>
                    </a:lnTo>
                    <a:lnTo>
                      <a:pt x="820" y="334"/>
                    </a:lnTo>
                    <a:lnTo>
                      <a:pt x="820" y="273"/>
                    </a:lnTo>
                    <a:lnTo>
                      <a:pt x="820" y="251"/>
                    </a:lnTo>
                    <a:lnTo>
                      <a:pt x="820" y="198"/>
                    </a:lnTo>
                    <a:close/>
                    <a:moveTo>
                      <a:pt x="929" y="310"/>
                    </a:moveTo>
                    <a:lnTo>
                      <a:pt x="877" y="310"/>
                    </a:lnTo>
                    <a:lnTo>
                      <a:pt x="877" y="274"/>
                    </a:lnTo>
                    <a:lnTo>
                      <a:pt x="916" y="274"/>
                    </a:lnTo>
                    <a:lnTo>
                      <a:pt x="916" y="252"/>
                    </a:lnTo>
                    <a:lnTo>
                      <a:pt x="877" y="252"/>
                    </a:lnTo>
                    <a:lnTo>
                      <a:pt x="877" y="220"/>
                    </a:lnTo>
                    <a:lnTo>
                      <a:pt x="923" y="220"/>
                    </a:lnTo>
                    <a:lnTo>
                      <a:pt x="927" y="198"/>
                    </a:lnTo>
                    <a:lnTo>
                      <a:pt x="850" y="198"/>
                    </a:lnTo>
                    <a:lnTo>
                      <a:pt x="850" y="334"/>
                    </a:lnTo>
                    <a:lnTo>
                      <a:pt x="929" y="334"/>
                    </a:lnTo>
                    <a:lnTo>
                      <a:pt x="929" y="310"/>
                    </a:lnTo>
                    <a:close/>
                    <a:moveTo>
                      <a:pt x="1049" y="334"/>
                    </a:moveTo>
                    <a:lnTo>
                      <a:pt x="1045" y="327"/>
                    </a:lnTo>
                    <a:lnTo>
                      <a:pt x="1035" y="311"/>
                    </a:lnTo>
                    <a:lnTo>
                      <a:pt x="1025" y="293"/>
                    </a:lnTo>
                    <a:lnTo>
                      <a:pt x="1016" y="281"/>
                    </a:lnTo>
                    <a:lnTo>
                      <a:pt x="1014" y="279"/>
                    </a:lnTo>
                    <a:lnTo>
                      <a:pt x="1013" y="278"/>
                    </a:lnTo>
                    <a:lnTo>
                      <a:pt x="1013" y="277"/>
                    </a:lnTo>
                    <a:lnTo>
                      <a:pt x="1010" y="275"/>
                    </a:lnTo>
                    <a:lnTo>
                      <a:pt x="1022" y="272"/>
                    </a:lnTo>
                    <a:lnTo>
                      <a:pt x="1032" y="264"/>
                    </a:lnTo>
                    <a:lnTo>
                      <a:pt x="1036" y="257"/>
                    </a:lnTo>
                    <a:lnTo>
                      <a:pt x="1038" y="252"/>
                    </a:lnTo>
                    <a:lnTo>
                      <a:pt x="1041" y="238"/>
                    </a:lnTo>
                    <a:lnTo>
                      <a:pt x="1038" y="222"/>
                    </a:lnTo>
                    <a:lnTo>
                      <a:pt x="1037" y="220"/>
                    </a:lnTo>
                    <a:lnTo>
                      <a:pt x="1030" y="209"/>
                    </a:lnTo>
                    <a:lnTo>
                      <a:pt x="1017" y="201"/>
                    </a:lnTo>
                    <a:lnTo>
                      <a:pt x="1012" y="200"/>
                    </a:lnTo>
                    <a:lnTo>
                      <a:pt x="1012" y="230"/>
                    </a:lnTo>
                    <a:lnTo>
                      <a:pt x="1012" y="244"/>
                    </a:lnTo>
                    <a:lnTo>
                      <a:pt x="1010" y="249"/>
                    </a:lnTo>
                    <a:lnTo>
                      <a:pt x="1007" y="252"/>
                    </a:lnTo>
                    <a:lnTo>
                      <a:pt x="1003" y="255"/>
                    </a:lnTo>
                    <a:lnTo>
                      <a:pt x="998" y="257"/>
                    </a:lnTo>
                    <a:lnTo>
                      <a:pt x="977" y="257"/>
                    </a:lnTo>
                    <a:lnTo>
                      <a:pt x="977" y="220"/>
                    </a:lnTo>
                    <a:lnTo>
                      <a:pt x="993" y="220"/>
                    </a:lnTo>
                    <a:lnTo>
                      <a:pt x="999" y="221"/>
                    </a:lnTo>
                    <a:lnTo>
                      <a:pt x="1002" y="222"/>
                    </a:lnTo>
                    <a:lnTo>
                      <a:pt x="1009" y="224"/>
                    </a:lnTo>
                    <a:lnTo>
                      <a:pt x="1012" y="230"/>
                    </a:lnTo>
                    <a:lnTo>
                      <a:pt x="1012" y="200"/>
                    </a:lnTo>
                    <a:lnTo>
                      <a:pt x="1001" y="198"/>
                    </a:lnTo>
                    <a:lnTo>
                      <a:pt x="950" y="198"/>
                    </a:lnTo>
                    <a:lnTo>
                      <a:pt x="950" y="334"/>
                    </a:lnTo>
                    <a:lnTo>
                      <a:pt x="977" y="334"/>
                    </a:lnTo>
                    <a:lnTo>
                      <a:pt x="977" y="277"/>
                    </a:lnTo>
                    <a:lnTo>
                      <a:pt x="979" y="277"/>
                    </a:lnTo>
                    <a:lnTo>
                      <a:pt x="980" y="278"/>
                    </a:lnTo>
                    <a:lnTo>
                      <a:pt x="981" y="278"/>
                    </a:lnTo>
                    <a:lnTo>
                      <a:pt x="985" y="281"/>
                    </a:lnTo>
                    <a:lnTo>
                      <a:pt x="989" y="287"/>
                    </a:lnTo>
                    <a:lnTo>
                      <a:pt x="995" y="296"/>
                    </a:lnTo>
                    <a:lnTo>
                      <a:pt x="1004" y="312"/>
                    </a:lnTo>
                    <a:lnTo>
                      <a:pt x="1009" y="321"/>
                    </a:lnTo>
                    <a:lnTo>
                      <a:pt x="1017" y="334"/>
                    </a:lnTo>
                    <a:lnTo>
                      <a:pt x="1049" y="334"/>
                    </a:lnTo>
                    <a:close/>
                    <a:moveTo>
                      <a:pt x="1145" y="310"/>
                    </a:moveTo>
                    <a:lnTo>
                      <a:pt x="1093" y="310"/>
                    </a:lnTo>
                    <a:lnTo>
                      <a:pt x="1093" y="274"/>
                    </a:lnTo>
                    <a:lnTo>
                      <a:pt x="1132" y="274"/>
                    </a:lnTo>
                    <a:lnTo>
                      <a:pt x="1132" y="252"/>
                    </a:lnTo>
                    <a:lnTo>
                      <a:pt x="1093" y="252"/>
                    </a:lnTo>
                    <a:lnTo>
                      <a:pt x="1093" y="220"/>
                    </a:lnTo>
                    <a:lnTo>
                      <a:pt x="1139" y="220"/>
                    </a:lnTo>
                    <a:lnTo>
                      <a:pt x="1143" y="198"/>
                    </a:lnTo>
                    <a:lnTo>
                      <a:pt x="1066" y="198"/>
                    </a:lnTo>
                    <a:lnTo>
                      <a:pt x="1066" y="334"/>
                    </a:lnTo>
                    <a:lnTo>
                      <a:pt x="1145" y="334"/>
                    </a:lnTo>
                    <a:lnTo>
                      <a:pt x="1145" y="310"/>
                    </a:lnTo>
                    <a:close/>
                  </a:path>
                </a:pathLst>
              </a:custGeom>
              <a:solidFill>
                <a:srgbClr val="00739A"/>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GB"/>
              </a:p>
            </p:txBody>
          </p:sp>
          <p:pic>
            <p:nvPicPr>
              <p:cNvPr id="63" name="docshape10">
                <a:extLst>
                  <a:ext uri="{FF2B5EF4-FFF2-40B4-BE49-F238E27FC236}">
                    <a16:creationId xmlns:a16="http://schemas.microsoft.com/office/drawing/2014/main" id="{4F7C6258-F1B1-065D-6CF5-1B1ED208B02C}"/>
                  </a:ext>
                </a:extLst>
              </p:cNvPr>
              <p:cNvPicPr>
                <a:picLocks noChangeAspect="1" noEditPoints="1" noChangeArrowheads="1" noChangeShapeType="1" noCrop="1"/>
              </p:cNvPicPr>
              <p:nvPr/>
            </p:nvPicPr>
            <p:blipFill>
              <a:blip r:embed="rId6">
                <a:extLst>
                  <a:ext uri="{28A0092B-C50C-407E-A947-70E740481C1C}">
                    <a14:useLocalDpi xmlns:a14="http://schemas.microsoft.com/office/drawing/2010/main" val="0"/>
                  </a:ext>
                </a:extLst>
              </a:blip>
              <a:srcRect/>
              <a:stretch>
                <a:fillRect/>
              </a:stretch>
            </p:blipFill>
            <p:spPr bwMode="auto">
              <a:xfrm>
                <a:off x="3726403" y="4704141"/>
                <a:ext cx="548005"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7" name="docshape11">
              <a:extLst>
                <a:ext uri="{FF2B5EF4-FFF2-40B4-BE49-F238E27FC236}">
                  <a16:creationId xmlns:a16="http://schemas.microsoft.com/office/drawing/2014/main" id="{8E85ABAE-A4D1-6C8C-03E9-F2F3711CB4CF}"/>
                </a:ext>
              </a:extLst>
            </p:cNvPr>
            <p:cNvPicPr>
              <a:picLocks noChangeAspect="1" noEditPoints="1" noChangeArrowheads="1" noChangeShapeType="1" noCrop="1"/>
            </p:cNvPicPr>
            <p:nvPr/>
          </p:nvPicPr>
          <p:blipFill>
            <a:blip r:embed="rId7">
              <a:extLst>
                <a:ext uri="{28A0092B-C50C-407E-A947-70E740481C1C}">
                  <a14:useLocalDpi xmlns:a14="http://schemas.microsoft.com/office/drawing/2010/main" val="0"/>
                </a:ext>
              </a:extLst>
            </a:blip>
            <a:srcRect/>
            <a:stretch>
              <a:fillRect/>
            </a:stretch>
          </p:blipFill>
          <p:spPr bwMode="auto">
            <a:xfrm>
              <a:off x="5528849" y="5858948"/>
              <a:ext cx="1080135" cy="870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 name="docshape12">
              <a:extLst>
                <a:ext uri="{FF2B5EF4-FFF2-40B4-BE49-F238E27FC236}">
                  <a16:creationId xmlns:a16="http://schemas.microsoft.com/office/drawing/2014/main" id="{3900BC5D-B8DD-B8A8-7C87-798A26807A09}"/>
                </a:ext>
              </a:extLst>
            </p:cNvPr>
            <p:cNvPicPr>
              <a:picLocks noChangeAspect="1" noEditPoints="1" noChangeArrowheads="1" noChangeShapeType="1" noCrop="1"/>
            </p:cNvPicPr>
            <p:nvPr/>
          </p:nvPicPr>
          <p:blipFill>
            <a:blip r:embed="rId8">
              <a:extLst>
                <a:ext uri="{28A0092B-C50C-407E-A947-70E740481C1C}">
                  <a14:useLocalDpi xmlns:a14="http://schemas.microsoft.com/office/drawing/2010/main" val="0"/>
                </a:ext>
              </a:extLst>
            </a:blip>
            <a:srcRect/>
            <a:stretch>
              <a:fillRect/>
            </a:stretch>
          </p:blipFill>
          <p:spPr bwMode="auto">
            <a:xfrm>
              <a:off x="7132917" y="5910935"/>
              <a:ext cx="1080135" cy="720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 name="docshape13">
              <a:extLst>
                <a:ext uri="{FF2B5EF4-FFF2-40B4-BE49-F238E27FC236}">
                  <a16:creationId xmlns:a16="http://schemas.microsoft.com/office/drawing/2014/main" id="{8173F0EB-FA4B-D2EF-1AE9-87CD6757B014}"/>
                </a:ext>
              </a:extLst>
            </p:cNvPr>
            <p:cNvPicPr>
              <a:picLocks noChangeAspect="1" noEditPoints="1" noChangeArrowheads="1" noChangeShapeType="1" noCrop="1"/>
            </p:cNvPicPr>
            <p:nvPr/>
          </p:nvPicPr>
          <p:blipFill>
            <a:blip r:embed="rId9">
              <a:extLst>
                <a:ext uri="{28A0092B-C50C-407E-A947-70E740481C1C}">
                  <a14:useLocalDpi xmlns:a14="http://schemas.microsoft.com/office/drawing/2010/main" val="0"/>
                </a:ext>
              </a:extLst>
            </a:blip>
            <a:srcRect/>
            <a:stretch>
              <a:fillRect/>
            </a:stretch>
          </p:blipFill>
          <p:spPr bwMode="auto">
            <a:xfrm>
              <a:off x="3348606" y="6035187"/>
              <a:ext cx="1659105" cy="492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 name="docshape14">
              <a:extLst>
                <a:ext uri="{FF2B5EF4-FFF2-40B4-BE49-F238E27FC236}">
                  <a16:creationId xmlns:a16="http://schemas.microsoft.com/office/drawing/2014/main" id="{46E3C165-BFDE-07DF-286E-F7D763BE85ED}"/>
                </a:ext>
              </a:extLst>
            </p:cNvPr>
            <p:cNvPicPr>
              <a:picLocks noChangeAspect="1" noEditPoints="1" noChangeArrowheads="1" noChangeShapeType="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1715981" y="5934196"/>
              <a:ext cx="1080135" cy="720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 name="docshape15">
              <a:extLst>
                <a:ext uri="{FF2B5EF4-FFF2-40B4-BE49-F238E27FC236}">
                  <a16:creationId xmlns:a16="http://schemas.microsoft.com/office/drawing/2014/main" id="{4D4396B9-C9C7-D61A-DCE7-3C8D41783BBB}"/>
                </a:ext>
              </a:extLst>
            </p:cNvPr>
            <p:cNvPicPr>
              <a:picLocks noChangeAspect="1" noEditPoints="1" noChangeArrowheads="1" noChangeShapeType="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9151905" y="5929051"/>
              <a:ext cx="693878" cy="777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 name="TextBox 4">
            <a:extLst>
              <a:ext uri="{FF2B5EF4-FFF2-40B4-BE49-F238E27FC236}">
                <a16:creationId xmlns:a16="http://schemas.microsoft.com/office/drawing/2014/main" id="{2B4AA122-4846-5A1C-DAB5-3C99C0FCA68D}"/>
              </a:ext>
            </a:extLst>
          </p:cNvPr>
          <p:cNvSpPr txBox="1"/>
          <p:nvPr/>
        </p:nvSpPr>
        <p:spPr>
          <a:xfrm>
            <a:off x="0" y="12241"/>
            <a:ext cx="12191999" cy="461665"/>
          </a:xfrm>
          <a:prstGeom prst="rect">
            <a:avLst/>
          </a:prstGeom>
          <a:gradFill>
            <a:gsLst>
              <a:gs pos="0">
                <a:srgbClr val="FFC000"/>
              </a:gs>
              <a:gs pos="65000">
                <a:srgbClr val="F0EBD5"/>
              </a:gs>
              <a:gs pos="100000">
                <a:schemeClr val="bg1"/>
              </a:gs>
            </a:gsLst>
            <a:lin ang="5400000" scaled="0"/>
          </a:gradFill>
          <a:ln>
            <a:noFill/>
          </a:ln>
        </p:spPr>
        <p:txBody>
          <a:bodyPr wrap="square" rtlCol="0" anchor="b">
            <a:spAutoFit/>
          </a:bodyPr>
          <a:lstStyle/>
          <a:p>
            <a:pPr algn="ctr"/>
            <a:r>
              <a:rPr lang="en-US" sz="2400" dirty="0">
                <a:latin typeface="Arial" panose="020B0604020202020204" pitchFamily="34" charset="0"/>
                <a:cs typeface="Arial" panose="020B0604020202020204" pitchFamily="34" charset="0"/>
              </a:rPr>
              <a:t>ECC-</a:t>
            </a:r>
            <a:r>
              <a:rPr lang="en-US" sz="2400" dirty="0" err="1">
                <a:latin typeface="Arial" panose="020B0604020202020204" pitchFamily="34" charset="0"/>
                <a:cs typeface="Arial" panose="020B0604020202020204" pitchFamily="34" charset="0"/>
              </a:rPr>
              <a:t>Ozonesonde</a:t>
            </a:r>
            <a:r>
              <a:rPr lang="en-US" sz="2400" dirty="0">
                <a:latin typeface="Arial" panose="020B0604020202020204" pitchFamily="34" charset="0"/>
                <a:cs typeface="Arial" panose="020B0604020202020204" pitchFamily="34" charset="0"/>
              </a:rPr>
              <a:t>: Principle of Operation (Section 2.2 &amp; 2.3 of GAW No.268)</a:t>
            </a:r>
          </a:p>
        </p:txBody>
      </p:sp>
      <p:pic>
        <p:nvPicPr>
          <p:cNvPr id="7" name="Picture 6">
            <a:extLst>
              <a:ext uri="{FF2B5EF4-FFF2-40B4-BE49-F238E27FC236}">
                <a16:creationId xmlns:a16="http://schemas.microsoft.com/office/drawing/2014/main" id="{B0E87498-81E7-6EF8-056C-7B6596A39DB4}"/>
              </a:ext>
            </a:extLst>
          </p:cNvPr>
          <p:cNvPicPr>
            <a:picLocks noChangeAspect="1"/>
          </p:cNvPicPr>
          <p:nvPr/>
        </p:nvPicPr>
        <p:blipFill>
          <a:blip r:embed="rId12"/>
          <a:stretch>
            <a:fillRect/>
          </a:stretch>
        </p:blipFill>
        <p:spPr>
          <a:xfrm>
            <a:off x="338392" y="571398"/>
            <a:ext cx="4017622" cy="2216430"/>
          </a:xfrm>
          <a:prstGeom prst="rect">
            <a:avLst/>
          </a:prstGeom>
        </p:spPr>
      </p:pic>
      <p:sp>
        <p:nvSpPr>
          <p:cNvPr id="8" name="Text Box 7">
            <a:extLst>
              <a:ext uri="{FF2B5EF4-FFF2-40B4-BE49-F238E27FC236}">
                <a16:creationId xmlns:a16="http://schemas.microsoft.com/office/drawing/2014/main" id="{1370AE89-301E-F05A-0FFB-C4CF2240BC55}"/>
              </a:ext>
            </a:extLst>
          </p:cNvPr>
          <p:cNvSpPr txBox="1">
            <a:spLocks noChangeArrowheads="1"/>
          </p:cNvSpPr>
          <p:nvPr/>
        </p:nvSpPr>
        <p:spPr bwMode="auto">
          <a:xfrm>
            <a:off x="4553039" y="695920"/>
            <a:ext cx="7576205" cy="5555367"/>
          </a:xfrm>
          <a:prstGeom prst="rect">
            <a:avLst/>
          </a:prstGeom>
          <a:solidFill>
            <a:schemeClr val="bg1"/>
          </a:solidFill>
          <a:ln w="2857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marL="342900" indent="-342900">
              <a:spcBef>
                <a:spcPts val="1200"/>
              </a:spcBef>
              <a:spcAft>
                <a:spcPts val="600"/>
              </a:spcAft>
              <a:buFont typeface="Wingdings" pitchFamily="2" charset="2"/>
              <a:buChar char="q"/>
            </a:pPr>
            <a:r>
              <a:rPr lang="de-DE" altLang="en-US" dirty="0">
                <a:solidFill>
                  <a:srgbClr val="000066"/>
                </a:solidFill>
                <a:cs typeface="Arial" panose="020B0604020202020204" pitchFamily="34" charset="0"/>
              </a:rPr>
              <a:t>A </a:t>
            </a:r>
            <a:r>
              <a:rPr lang="de-DE" altLang="en-US" dirty="0" err="1">
                <a:solidFill>
                  <a:srgbClr val="000066"/>
                </a:solidFill>
                <a:cs typeface="Arial" panose="020B0604020202020204" pitchFamily="34" charset="0"/>
              </a:rPr>
              <a:t>small</a:t>
            </a:r>
            <a:r>
              <a:rPr lang="de-DE" altLang="en-US" dirty="0">
                <a:solidFill>
                  <a:srgbClr val="000066"/>
                </a:solidFill>
                <a:cs typeface="Arial" panose="020B0604020202020204" pitchFamily="34" charset="0"/>
              </a:rPr>
              <a:t> pump </a:t>
            </a:r>
            <a:r>
              <a:rPr lang="de-DE" altLang="en-US" dirty="0" err="1">
                <a:solidFill>
                  <a:srgbClr val="000066"/>
                </a:solidFill>
                <a:cs typeface="Arial" panose="020B0604020202020204" pitchFamily="34" charset="0"/>
              </a:rPr>
              <a:t>forces</a:t>
            </a:r>
            <a:r>
              <a:rPr lang="de-DE" altLang="en-US" dirty="0">
                <a:solidFill>
                  <a:srgbClr val="000066"/>
                </a:solidFill>
                <a:cs typeface="Arial" panose="020B0604020202020204" pitchFamily="34" charset="0"/>
              </a:rPr>
              <a:t> ambient </a:t>
            </a:r>
            <a:r>
              <a:rPr lang="de-DE" altLang="en-US" dirty="0" err="1">
                <a:solidFill>
                  <a:srgbClr val="000066"/>
                </a:solidFill>
                <a:cs typeface="Arial" panose="020B0604020202020204" pitchFamily="34" charset="0"/>
              </a:rPr>
              <a:t>air</a:t>
            </a:r>
            <a:r>
              <a:rPr lang="de-DE" altLang="en-US" dirty="0">
                <a:solidFill>
                  <a:srgbClr val="000066"/>
                </a:solidFill>
                <a:cs typeface="Arial" panose="020B0604020202020204" pitchFamily="34" charset="0"/>
              </a:rPr>
              <a:t> </a:t>
            </a:r>
            <a:r>
              <a:rPr lang="de-DE" altLang="en-US" dirty="0" err="1">
                <a:solidFill>
                  <a:srgbClr val="000066"/>
                </a:solidFill>
                <a:cs typeface="Arial" panose="020B0604020202020204" pitchFamily="34" charset="0"/>
              </a:rPr>
              <a:t>through</a:t>
            </a:r>
            <a:r>
              <a:rPr lang="de-DE" altLang="en-US" dirty="0">
                <a:solidFill>
                  <a:srgbClr val="000066"/>
                </a:solidFill>
                <a:cs typeface="Arial" panose="020B0604020202020204" pitchFamily="34" charset="0"/>
              </a:rPr>
              <a:t> </a:t>
            </a:r>
            <a:r>
              <a:rPr lang="de-DE" altLang="en-US" dirty="0" err="1">
                <a:solidFill>
                  <a:srgbClr val="000066"/>
                </a:solidFill>
                <a:cs typeface="Arial" panose="020B0604020202020204" pitchFamily="34" charset="0"/>
              </a:rPr>
              <a:t>the</a:t>
            </a:r>
            <a:r>
              <a:rPr lang="de-DE" altLang="en-US" dirty="0">
                <a:solidFill>
                  <a:srgbClr val="000066"/>
                </a:solidFill>
                <a:cs typeface="Arial" panose="020B0604020202020204" pitchFamily="34" charset="0"/>
              </a:rPr>
              <a:t> </a:t>
            </a:r>
            <a:r>
              <a:rPr lang="de-DE" altLang="en-US" dirty="0" err="1">
                <a:solidFill>
                  <a:srgbClr val="000066"/>
                </a:solidFill>
                <a:cs typeface="Arial" panose="020B0604020202020204" pitchFamily="34" charset="0"/>
              </a:rPr>
              <a:t>low</a:t>
            </a:r>
            <a:r>
              <a:rPr lang="de-DE" altLang="en-US" dirty="0">
                <a:solidFill>
                  <a:srgbClr val="000066"/>
                </a:solidFill>
                <a:cs typeface="Arial" panose="020B0604020202020204" pitchFamily="34" charset="0"/>
              </a:rPr>
              <a:t> </a:t>
            </a:r>
            <a:r>
              <a:rPr lang="de-DE" altLang="en-US" dirty="0" err="1">
                <a:solidFill>
                  <a:srgbClr val="000066"/>
                </a:solidFill>
                <a:cs typeface="Arial" panose="020B0604020202020204" pitchFamily="34" charset="0"/>
              </a:rPr>
              <a:t>concentrated</a:t>
            </a:r>
            <a:r>
              <a:rPr lang="de-DE" altLang="en-US" dirty="0">
                <a:solidFill>
                  <a:srgbClr val="000066"/>
                </a:solidFill>
                <a:cs typeface="Arial" panose="020B0604020202020204" pitchFamily="34" charset="0"/>
              </a:rPr>
              <a:t> </a:t>
            </a:r>
            <a:r>
              <a:rPr lang="de-DE" altLang="en-US" dirty="0" err="1">
                <a:solidFill>
                  <a:srgbClr val="000066"/>
                </a:solidFill>
                <a:cs typeface="Arial" panose="020B0604020202020204" pitchFamily="34" charset="0"/>
              </a:rPr>
              <a:t>aqueous</a:t>
            </a:r>
            <a:r>
              <a:rPr lang="de-DE" altLang="en-US" dirty="0">
                <a:solidFill>
                  <a:srgbClr val="000066"/>
                </a:solidFill>
                <a:cs typeface="Arial" panose="020B0604020202020204" pitchFamily="34" charset="0"/>
              </a:rPr>
              <a:t> KI-</a:t>
            </a:r>
            <a:r>
              <a:rPr lang="de-DE" altLang="en-US" dirty="0" err="1">
                <a:solidFill>
                  <a:srgbClr val="000066"/>
                </a:solidFill>
                <a:cs typeface="Arial" panose="020B0604020202020204" pitchFamily="34" charset="0"/>
              </a:rPr>
              <a:t>sensing</a:t>
            </a:r>
            <a:r>
              <a:rPr lang="de-DE" altLang="en-US" dirty="0">
                <a:solidFill>
                  <a:srgbClr val="000066"/>
                </a:solidFill>
                <a:cs typeface="Arial" panose="020B0604020202020204" pitchFamily="34" charset="0"/>
              </a:rPr>
              <a:t> </a:t>
            </a:r>
            <a:r>
              <a:rPr lang="de-DE" altLang="en-US" dirty="0" err="1">
                <a:solidFill>
                  <a:srgbClr val="000066"/>
                </a:solidFill>
                <a:cs typeface="Arial" panose="020B0604020202020204" pitchFamily="34" charset="0"/>
              </a:rPr>
              <a:t>solution</a:t>
            </a:r>
            <a:r>
              <a:rPr lang="de-DE" altLang="en-US" dirty="0">
                <a:solidFill>
                  <a:srgbClr val="000066"/>
                </a:solidFill>
                <a:cs typeface="Arial" panose="020B0604020202020204" pitchFamily="34" charset="0"/>
              </a:rPr>
              <a:t> in </a:t>
            </a:r>
            <a:r>
              <a:rPr lang="de-DE" altLang="en-US" dirty="0" err="1">
                <a:solidFill>
                  <a:srgbClr val="000066"/>
                </a:solidFill>
                <a:cs typeface="Arial" panose="020B0604020202020204" pitchFamily="34" charset="0"/>
              </a:rPr>
              <a:t>the</a:t>
            </a:r>
            <a:r>
              <a:rPr lang="de-DE" altLang="en-US" dirty="0">
                <a:solidFill>
                  <a:srgbClr val="000066"/>
                </a:solidFill>
                <a:cs typeface="Arial" panose="020B0604020202020204" pitchFamily="34" charset="0"/>
              </a:rPr>
              <a:t> </a:t>
            </a:r>
            <a:r>
              <a:rPr lang="de-DE" altLang="en-US" dirty="0" err="1">
                <a:solidFill>
                  <a:srgbClr val="000066"/>
                </a:solidFill>
                <a:cs typeface="Arial" panose="020B0604020202020204" pitchFamily="34" charset="0"/>
              </a:rPr>
              <a:t>cathode</a:t>
            </a:r>
            <a:r>
              <a:rPr lang="de-DE" altLang="en-US" dirty="0">
                <a:solidFill>
                  <a:srgbClr val="000066"/>
                </a:solidFill>
                <a:cs typeface="Arial" panose="020B0604020202020204" pitchFamily="34" charset="0"/>
              </a:rPr>
              <a:t> </a:t>
            </a:r>
            <a:r>
              <a:rPr lang="de-DE" altLang="en-US" dirty="0" err="1">
                <a:solidFill>
                  <a:srgbClr val="000066"/>
                </a:solidFill>
                <a:cs typeface="Arial" panose="020B0604020202020204" pitchFamily="34" charset="0"/>
              </a:rPr>
              <a:t>chamber</a:t>
            </a:r>
            <a:r>
              <a:rPr lang="de-DE" altLang="en-US" dirty="0">
                <a:solidFill>
                  <a:srgbClr val="000066"/>
                </a:solidFill>
                <a:cs typeface="Arial" panose="020B0604020202020204" pitchFamily="34" charset="0"/>
              </a:rPr>
              <a:t> </a:t>
            </a:r>
            <a:r>
              <a:rPr lang="de-DE" altLang="en-US" dirty="0" err="1">
                <a:solidFill>
                  <a:srgbClr val="000066"/>
                </a:solidFill>
                <a:cs typeface="Arial" panose="020B0604020202020204" pitchFamily="34" charset="0"/>
              </a:rPr>
              <a:t>of</a:t>
            </a:r>
            <a:r>
              <a:rPr lang="de-DE" altLang="en-US" dirty="0">
                <a:solidFill>
                  <a:srgbClr val="000066"/>
                </a:solidFill>
                <a:cs typeface="Arial" panose="020B0604020202020204" pitchFamily="34" charset="0"/>
              </a:rPr>
              <a:t> an </a:t>
            </a:r>
            <a:r>
              <a:rPr lang="de-DE" altLang="en-US" dirty="0" err="1">
                <a:solidFill>
                  <a:srgbClr val="000066"/>
                </a:solidFill>
                <a:cs typeface="Arial" panose="020B0604020202020204" pitchFamily="34" charset="0"/>
              </a:rPr>
              <a:t>Electrochemical</a:t>
            </a:r>
            <a:r>
              <a:rPr lang="de-DE" altLang="en-US" dirty="0">
                <a:solidFill>
                  <a:srgbClr val="000066"/>
                </a:solidFill>
                <a:cs typeface="Arial" panose="020B0604020202020204" pitchFamily="34" charset="0"/>
              </a:rPr>
              <a:t> </a:t>
            </a:r>
            <a:r>
              <a:rPr lang="de-DE" altLang="en-US" dirty="0" err="1">
                <a:solidFill>
                  <a:srgbClr val="000066"/>
                </a:solidFill>
                <a:cs typeface="Arial" panose="020B0604020202020204" pitchFamily="34" charset="0"/>
              </a:rPr>
              <a:t>Concentration</a:t>
            </a:r>
            <a:r>
              <a:rPr lang="de-DE" altLang="en-US" dirty="0">
                <a:solidFill>
                  <a:srgbClr val="000066"/>
                </a:solidFill>
                <a:cs typeface="Arial" panose="020B0604020202020204" pitchFamily="34" charset="0"/>
              </a:rPr>
              <a:t> </a:t>
            </a:r>
            <a:r>
              <a:rPr lang="de-DE" altLang="en-US" dirty="0" err="1">
                <a:solidFill>
                  <a:srgbClr val="000066"/>
                </a:solidFill>
                <a:cs typeface="Arial" panose="020B0604020202020204" pitchFamily="34" charset="0"/>
              </a:rPr>
              <a:t>Cell</a:t>
            </a:r>
            <a:r>
              <a:rPr lang="de-DE" altLang="en-US" dirty="0">
                <a:solidFill>
                  <a:srgbClr val="000066"/>
                </a:solidFill>
                <a:cs typeface="Arial" panose="020B0604020202020204" pitchFamily="34" charset="0"/>
              </a:rPr>
              <a:t> (</a:t>
            </a:r>
            <a:r>
              <a:rPr lang="de-DE" altLang="en-US" dirty="0" err="1">
                <a:solidFill>
                  <a:srgbClr val="000066"/>
                </a:solidFill>
                <a:cs typeface="Arial" panose="020B0604020202020204" pitchFamily="34" charset="0"/>
              </a:rPr>
              <a:t>Komhyr</a:t>
            </a:r>
            <a:r>
              <a:rPr lang="de-DE" altLang="en-US" dirty="0">
                <a:solidFill>
                  <a:srgbClr val="000066"/>
                </a:solidFill>
                <a:cs typeface="Arial" panose="020B0604020202020204" pitchFamily="34" charset="0"/>
              </a:rPr>
              <a:t> 1969)</a:t>
            </a:r>
          </a:p>
          <a:p>
            <a:pPr marL="342900" indent="-342900">
              <a:spcBef>
                <a:spcPts val="1200"/>
              </a:spcBef>
              <a:spcAft>
                <a:spcPts val="600"/>
              </a:spcAft>
              <a:buFont typeface="Wingdings" pitchFamily="2" charset="2"/>
              <a:buChar char="q"/>
            </a:pPr>
            <a:r>
              <a:rPr lang="de-DE" altLang="en-US" dirty="0" err="1">
                <a:solidFill>
                  <a:srgbClr val="000066"/>
                </a:solidFill>
                <a:cs typeface="Arial" panose="020B0604020202020204" pitchFamily="34" charset="0"/>
              </a:rPr>
              <a:t>Ozone</a:t>
            </a:r>
            <a:r>
              <a:rPr lang="de-DE" altLang="en-US" dirty="0">
                <a:solidFill>
                  <a:srgbClr val="000066"/>
                </a:solidFill>
                <a:cs typeface="Arial" panose="020B0604020202020204" pitchFamily="34" charset="0"/>
              </a:rPr>
              <a:t> </a:t>
            </a:r>
            <a:r>
              <a:rPr lang="de-DE" altLang="en-US" dirty="0" err="1">
                <a:solidFill>
                  <a:srgbClr val="000066"/>
                </a:solidFill>
                <a:cs typeface="Arial" panose="020B0604020202020204" pitchFamily="34" charset="0"/>
              </a:rPr>
              <a:t>is</a:t>
            </a:r>
            <a:r>
              <a:rPr lang="de-DE" altLang="en-US" dirty="0">
                <a:solidFill>
                  <a:srgbClr val="000066"/>
                </a:solidFill>
                <a:cs typeface="Arial" panose="020B0604020202020204" pitchFamily="34" charset="0"/>
              </a:rPr>
              <a:t> </a:t>
            </a:r>
            <a:r>
              <a:rPr lang="de-DE" altLang="en-US" dirty="0" err="1">
                <a:solidFill>
                  <a:srgbClr val="000066"/>
                </a:solidFill>
                <a:cs typeface="Arial" panose="020B0604020202020204" pitchFamily="34" charset="0"/>
              </a:rPr>
              <a:t>converted</a:t>
            </a:r>
            <a:r>
              <a:rPr lang="de-DE" altLang="en-US" dirty="0">
                <a:solidFill>
                  <a:srgbClr val="000066"/>
                </a:solidFill>
                <a:cs typeface="Arial" panose="020B0604020202020204" pitchFamily="34" charset="0"/>
              </a:rPr>
              <a:t> </a:t>
            </a:r>
            <a:r>
              <a:rPr lang="de-DE" altLang="en-US" dirty="0" err="1">
                <a:solidFill>
                  <a:srgbClr val="000066"/>
                </a:solidFill>
                <a:cs typeface="Arial" panose="020B0604020202020204" pitchFamily="34" charset="0"/>
              </a:rPr>
              <a:t>into</a:t>
            </a:r>
            <a:r>
              <a:rPr lang="de-DE" altLang="en-US" dirty="0">
                <a:solidFill>
                  <a:srgbClr val="000066"/>
                </a:solidFill>
                <a:cs typeface="Arial" panose="020B0604020202020204" pitchFamily="34" charset="0"/>
              </a:rPr>
              <a:t> </a:t>
            </a:r>
            <a:r>
              <a:rPr lang="de-DE" altLang="en-US" dirty="0" err="1">
                <a:solidFill>
                  <a:srgbClr val="000066"/>
                </a:solidFill>
                <a:cs typeface="Arial" panose="020B0604020202020204" pitchFamily="34" charset="0"/>
              </a:rPr>
              <a:t>iodine</a:t>
            </a:r>
            <a:r>
              <a:rPr lang="de-DE" altLang="en-US" dirty="0">
                <a:solidFill>
                  <a:srgbClr val="000066"/>
                </a:solidFill>
                <a:cs typeface="Arial" panose="020B0604020202020204" pitchFamily="34" charset="0"/>
              </a:rPr>
              <a:t> </a:t>
            </a:r>
            <a:r>
              <a:rPr lang="de-DE" altLang="en-US" dirty="0" err="1">
                <a:solidFill>
                  <a:srgbClr val="000066"/>
                </a:solidFill>
                <a:cs typeface="Arial" panose="020B0604020202020204" pitchFamily="34" charset="0"/>
              </a:rPr>
              <a:t>by</a:t>
            </a:r>
            <a:r>
              <a:rPr lang="de-DE" altLang="en-US" dirty="0">
                <a:solidFill>
                  <a:srgbClr val="000066"/>
                </a:solidFill>
                <a:cs typeface="Arial" panose="020B0604020202020204" pitchFamily="34" charset="0"/>
              </a:rPr>
              <a:t> </a:t>
            </a:r>
            <a:r>
              <a:rPr lang="de-DE" altLang="en-US" dirty="0" err="1">
                <a:solidFill>
                  <a:srgbClr val="000066"/>
                </a:solidFill>
                <a:cs typeface="Arial" panose="020B0604020202020204" pitchFamily="34" charset="0"/>
              </a:rPr>
              <a:t>the</a:t>
            </a:r>
            <a:r>
              <a:rPr lang="de-DE" altLang="en-US" dirty="0">
                <a:solidFill>
                  <a:srgbClr val="000066"/>
                </a:solidFill>
                <a:cs typeface="Arial" panose="020B0604020202020204" pitchFamily="34" charset="0"/>
              </a:rPr>
              <a:t> </a:t>
            </a:r>
            <a:r>
              <a:rPr lang="de-DE" altLang="en-US" dirty="0" err="1">
                <a:solidFill>
                  <a:srgbClr val="000066"/>
                </a:solidFill>
                <a:cs typeface="Arial" panose="020B0604020202020204" pitchFamily="34" charset="0"/>
              </a:rPr>
              <a:t>reaction</a:t>
            </a:r>
            <a:r>
              <a:rPr lang="de-DE" altLang="en-US" dirty="0">
                <a:solidFill>
                  <a:srgbClr val="000066"/>
                </a:solidFill>
                <a:cs typeface="Arial" panose="020B0604020202020204" pitchFamily="34" charset="0"/>
              </a:rPr>
              <a:t>:</a:t>
            </a:r>
          </a:p>
          <a:p>
            <a:pPr marL="342900" indent="-342900">
              <a:spcBef>
                <a:spcPts val="3600"/>
              </a:spcBef>
              <a:spcAft>
                <a:spcPts val="600"/>
              </a:spcAft>
              <a:buFont typeface="Wingdings" pitchFamily="2" charset="2"/>
              <a:buChar char="q"/>
            </a:pPr>
            <a:r>
              <a:rPr lang="de-DE" altLang="en-US" dirty="0">
                <a:solidFill>
                  <a:srgbClr val="000066"/>
                </a:solidFill>
                <a:cs typeface="Arial" panose="020B0604020202020204" pitchFamily="34" charset="0"/>
              </a:rPr>
              <a:t>At a </a:t>
            </a:r>
            <a:r>
              <a:rPr lang="de-DE" altLang="en-US" dirty="0" err="1">
                <a:solidFill>
                  <a:srgbClr val="000066"/>
                </a:solidFill>
                <a:cs typeface="Arial" panose="020B0604020202020204" pitchFamily="34" charset="0"/>
              </a:rPr>
              <a:t>platinium</a:t>
            </a:r>
            <a:r>
              <a:rPr lang="de-DE" altLang="en-US" dirty="0">
                <a:solidFill>
                  <a:srgbClr val="000066"/>
                </a:solidFill>
                <a:cs typeface="Arial" panose="020B0604020202020204" pitchFamily="34" charset="0"/>
              </a:rPr>
              <a:t> </a:t>
            </a:r>
            <a:r>
              <a:rPr lang="de-DE" altLang="en-US" dirty="0" err="1">
                <a:solidFill>
                  <a:srgbClr val="000066"/>
                </a:solidFill>
                <a:cs typeface="Arial" panose="020B0604020202020204" pitchFamily="34" charset="0"/>
              </a:rPr>
              <a:t>cathode</a:t>
            </a:r>
            <a:r>
              <a:rPr lang="de-DE" altLang="en-US" dirty="0">
                <a:solidFill>
                  <a:srgbClr val="000066"/>
                </a:solidFill>
                <a:cs typeface="Arial" panose="020B0604020202020204" pitchFamily="34" charset="0"/>
              </a:rPr>
              <a:t> </a:t>
            </a:r>
            <a:r>
              <a:rPr lang="de-DE" altLang="en-US" dirty="0" err="1">
                <a:solidFill>
                  <a:srgbClr val="000066"/>
                </a:solidFill>
                <a:cs typeface="Arial" panose="020B0604020202020204" pitchFamily="34" charset="0"/>
              </a:rPr>
              <a:t>the</a:t>
            </a:r>
            <a:r>
              <a:rPr lang="de-DE" altLang="en-US" dirty="0">
                <a:solidFill>
                  <a:srgbClr val="000066"/>
                </a:solidFill>
                <a:cs typeface="Arial" panose="020B0604020202020204" pitchFamily="34" charset="0"/>
              </a:rPr>
              <a:t> </a:t>
            </a:r>
            <a:r>
              <a:rPr lang="de-DE" altLang="en-US" dirty="0" err="1">
                <a:solidFill>
                  <a:srgbClr val="000066"/>
                </a:solidFill>
                <a:cs typeface="Arial" panose="020B0604020202020204" pitchFamily="34" charset="0"/>
              </a:rPr>
              <a:t>Iodine</a:t>
            </a:r>
            <a:r>
              <a:rPr lang="de-DE" altLang="en-US" dirty="0">
                <a:solidFill>
                  <a:srgbClr val="000066"/>
                </a:solidFill>
                <a:cs typeface="Arial" panose="020B0604020202020204" pitchFamily="34" charset="0"/>
              </a:rPr>
              <a:t> </a:t>
            </a:r>
            <a:r>
              <a:rPr lang="de-DE" altLang="en-US" dirty="0" err="1">
                <a:solidFill>
                  <a:srgbClr val="000066"/>
                </a:solidFill>
                <a:cs typeface="Arial" panose="020B0604020202020204" pitchFamily="34" charset="0"/>
              </a:rPr>
              <a:t>is</a:t>
            </a:r>
            <a:r>
              <a:rPr lang="de-DE" altLang="en-US" dirty="0">
                <a:solidFill>
                  <a:srgbClr val="000066"/>
                </a:solidFill>
                <a:cs typeface="Arial" panose="020B0604020202020204" pitchFamily="34" charset="0"/>
              </a:rPr>
              <a:t> </a:t>
            </a:r>
            <a:r>
              <a:rPr lang="de-DE" altLang="en-US" dirty="0" err="1">
                <a:solidFill>
                  <a:srgbClr val="000066"/>
                </a:solidFill>
                <a:cs typeface="Arial" panose="020B0604020202020204" pitchFamily="34" charset="0"/>
              </a:rPr>
              <a:t>converted</a:t>
            </a:r>
            <a:r>
              <a:rPr lang="de-DE" altLang="en-US" dirty="0">
                <a:solidFill>
                  <a:srgbClr val="000066"/>
                </a:solidFill>
                <a:cs typeface="Arial" panose="020B0604020202020204" pitchFamily="34" charset="0"/>
              </a:rPr>
              <a:t> </a:t>
            </a:r>
            <a:r>
              <a:rPr lang="de-DE" altLang="en-US" dirty="0" err="1">
                <a:solidFill>
                  <a:srgbClr val="000066"/>
                </a:solidFill>
                <a:cs typeface="Arial" panose="020B0604020202020204" pitchFamily="34" charset="0"/>
              </a:rPr>
              <a:t>to</a:t>
            </a:r>
            <a:r>
              <a:rPr lang="de-DE" altLang="en-US" dirty="0">
                <a:solidFill>
                  <a:srgbClr val="000066"/>
                </a:solidFill>
                <a:cs typeface="Arial" panose="020B0604020202020204" pitchFamily="34" charset="0"/>
              </a:rPr>
              <a:t> Iodide </a:t>
            </a:r>
            <a:r>
              <a:rPr lang="de-DE" altLang="en-US" dirty="0" err="1">
                <a:solidFill>
                  <a:srgbClr val="000066"/>
                </a:solidFill>
                <a:cs typeface="Arial" panose="020B0604020202020204" pitchFamily="34" charset="0"/>
              </a:rPr>
              <a:t>by</a:t>
            </a:r>
            <a:r>
              <a:rPr lang="de-DE" altLang="en-US" dirty="0">
                <a:solidFill>
                  <a:srgbClr val="000066"/>
                </a:solidFill>
                <a:cs typeface="Arial" panose="020B0604020202020204" pitchFamily="34" charset="0"/>
              </a:rPr>
              <a:t> </a:t>
            </a:r>
            <a:r>
              <a:rPr lang="de-DE" altLang="en-US" dirty="0" err="1">
                <a:solidFill>
                  <a:srgbClr val="000066"/>
                </a:solidFill>
                <a:cs typeface="Arial" panose="020B0604020202020204" pitchFamily="34" charset="0"/>
              </a:rPr>
              <a:t>the</a:t>
            </a:r>
            <a:r>
              <a:rPr lang="de-DE" altLang="en-US" dirty="0">
                <a:solidFill>
                  <a:srgbClr val="000066"/>
                </a:solidFill>
                <a:cs typeface="Arial" panose="020B0604020202020204" pitchFamily="34" charset="0"/>
              </a:rPr>
              <a:t> </a:t>
            </a:r>
            <a:r>
              <a:rPr lang="de-DE" altLang="en-US" dirty="0" err="1">
                <a:solidFill>
                  <a:srgbClr val="000066"/>
                </a:solidFill>
                <a:cs typeface="Arial" panose="020B0604020202020204" pitchFamily="34" charset="0"/>
              </a:rPr>
              <a:t>uptake</a:t>
            </a:r>
            <a:r>
              <a:rPr lang="de-DE" altLang="en-US" dirty="0">
                <a:solidFill>
                  <a:srgbClr val="000066"/>
                </a:solidFill>
                <a:cs typeface="Arial" panose="020B0604020202020204" pitchFamily="34" charset="0"/>
              </a:rPr>
              <a:t> </a:t>
            </a:r>
            <a:r>
              <a:rPr lang="de-DE" altLang="en-US" dirty="0" err="1">
                <a:solidFill>
                  <a:srgbClr val="000066"/>
                </a:solidFill>
                <a:cs typeface="Arial" panose="020B0604020202020204" pitchFamily="34" charset="0"/>
              </a:rPr>
              <a:t>of</a:t>
            </a:r>
            <a:r>
              <a:rPr lang="de-DE" altLang="en-US" dirty="0">
                <a:solidFill>
                  <a:srgbClr val="000066"/>
                </a:solidFill>
                <a:cs typeface="Arial" panose="020B0604020202020204" pitchFamily="34" charset="0"/>
              </a:rPr>
              <a:t> 2 </a:t>
            </a:r>
            <a:r>
              <a:rPr lang="de-DE" altLang="en-US" dirty="0" err="1">
                <a:solidFill>
                  <a:srgbClr val="000066"/>
                </a:solidFill>
                <a:cs typeface="Arial" panose="020B0604020202020204" pitchFamily="34" charset="0"/>
              </a:rPr>
              <a:t>electrons</a:t>
            </a:r>
            <a:r>
              <a:rPr lang="de-DE" altLang="en-US" dirty="0">
                <a:solidFill>
                  <a:srgbClr val="000066"/>
                </a:solidFill>
                <a:cs typeface="Arial" panose="020B0604020202020204" pitchFamily="34" charset="0"/>
              </a:rPr>
              <a:t> </a:t>
            </a:r>
            <a:r>
              <a:rPr lang="de-DE" altLang="en-US" dirty="0" err="1">
                <a:solidFill>
                  <a:srgbClr val="000066"/>
                </a:solidFill>
                <a:cs typeface="Arial" panose="020B0604020202020204" pitchFamily="34" charset="0"/>
              </a:rPr>
              <a:t>by</a:t>
            </a:r>
            <a:r>
              <a:rPr lang="de-DE" altLang="en-US" dirty="0">
                <a:solidFill>
                  <a:srgbClr val="000066"/>
                </a:solidFill>
                <a:cs typeface="Arial" panose="020B0604020202020204" pitchFamily="34" charset="0"/>
              </a:rPr>
              <a:t> </a:t>
            </a:r>
            <a:r>
              <a:rPr lang="de-DE" altLang="en-US" dirty="0" err="1">
                <a:solidFill>
                  <a:srgbClr val="000066"/>
                </a:solidFill>
                <a:cs typeface="Arial" panose="020B0604020202020204" pitchFamily="34" charset="0"/>
              </a:rPr>
              <a:t>one</a:t>
            </a:r>
            <a:r>
              <a:rPr lang="de-DE" altLang="en-US" dirty="0">
                <a:solidFill>
                  <a:srgbClr val="000066"/>
                </a:solidFill>
                <a:cs typeface="Arial" panose="020B0604020202020204" pitchFamily="34" charset="0"/>
              </a:rPr>
              <a:t> </a:t>
            </a:r>
            <a:r>
              <a:rPr lang="de-DE" altLang="en-US" dirty="0" err="1">
                <a:solidFill>
                  <a:srgbClr val="000066"/>
                </a:solidFill>
                <a:cs typeface="Arial" panose="020B0604020202020204" pitchFamily="34" charset="0"/>
              </a:rPr>
              <a:t>Iodine</a:t>
            </a:r>
            <a:r>
              <a:rPr lang="de-DE" altLang="en-US" dirty="0">
                <a:solidFill>
                  <a:srgbClr val="000066"/>
                </a:solidFill>
                <a:cs typeface="Arial" panose="020B0604020202020204" pitchFamily="34" charset="0"/>
              </a:rPr>
              <a:t> </a:t>
            </a:r>
            <a:r>
              <a:rPr lang="de-DE" altLang="en-US" dirty="0" err="1">
                <a:solidFill>
                  <a:srgbClr val="000066"/>
                </a:solidFill>
                <a:cs typeface="Arial" panose="020B0604020202020204" pitchFamily="34" charset="0"/>
              </a:rPr>
              <a:t>molecule</a:t>
            </a:r>
            <a:r>
              <a:rPr lang="de-DE" altLang="en-US" dirty="0">
                <a:solidFill>
                  <a:srgbClr val="000066"/>
                </a:solidFill>
                <a:cs typeface="Arial" panose="020B0604020202020204" pitchFamily="34" charset="0"/>
              </a:rPr>
              <a:t>: </a:t>
            </a:r>
          </a:p>
          <a:p>
            <a:pPr marL="342900" indent="-342900">
              <a:spcBef>
                <a:spcPts val="3600"/>
              </a:spcBef>
              <a:spcAft>
                <a:spcPts val="600"/>
              </a:spcAft>
              <a:buFont typeface="Wingdings" pitchFamily="2" charset="2"/>
              <a:buChar char="q"/>
            </a:pPr>
            <a:r>
              <a:rPr lang="de-DE" altLang="en-US" dirty="0">
                <a:solidFill>
                  <a:srgbClr val="000066"/>
                </a:solidFill>
                <a:cs typeface="Arial" panose="020B0604020202020204" pitchFamily="34" charset="0"/>
              </a:rPr>
              <a:t>In external </a:t>
            </a:r>
            <a:r>
              <a:rPr lang="de-DE" altLang="en-US" dirty="0" err="1">
                <a:solidFill>
                  <a:srgbClr val="000066"/>
                </a:solidFill>
                <a:cs typeface="Arial" panose="020B0604020202020204" pitchFamily="34" charset="0"/>
              </a:rPr>
              <a:t>electrical</a:t>
            </a:r>
            <a:r>
              <a:rPr lang="de-DE" altLang="en-US" dirty="0">
                <a:solidFill>
                  <a:srgbClr val="000066"/>
                </a:solidFill>
                <a:cs typeface="Arial" panose="020B0604020202020204" pitchFamily="34" charset="0"/>
              </a:rPr>
              <a:t> </a:t>
            </a:r>
            <a:r>
              <a:rPr lang="de-DE" altLang="en-US" dirty="0" err="1">
                <a:solidFill>
                  <a:srgbClr val="000066"/>
                </a:solidFill>
                <a:cs typeface="Arial" panose="020B0604020202020204" pitchFamily="34" charset="0"/>
              </a:rPr>
              <a:t>circuit</a:t>
            </a:r>
            <a:r>
              <a:rPr lang="de-DE" altLang="en-US" dirty="0">
                <a:solidFill>
                  <a:srgbClr val="000066"/>
                </a:solidFill>
                <a:cs typeface="Arial" panose="020B0604020202020204" pitchFamily="34" charset="0"/>
              </a:rPr>
              <a:t> a </a:t>
            </a:r>
            <a:r>
              <a:rPr lang="de-DE" altLang="en-US" dirty="0" err="1">
                <a:solidFill>
                  <a:srgbClr val="000066"/>
                </a:solidFill>
                <a:cs typeface="Arial" panose="020B0604020202020204" pitchFamily="34" charset="0"/>
              </a:rPr>
              <a:t>current</a:t>
            </a:r>
            <a:r>
              <a:rPr lang="de-DE" altLang="en-US" dirty="0">
                <a:solidFill>
                  <a:srgbClr val="000066"/>
                </a:solidFill>
                <a:cs typeface="Arial" panose="020B0604020202020204" pitchFamily="34" charset="0"/>
              </a:rPr>
              <a:t> </a:t>
            </a:r>
            <a:r>
              <a:rPr lang="de-DE" altLang="en-US" dirty="0" err="1">
                <a:solidFill>
                  <a:srgbClr val="000066"/>
                </a:solidFill>
                <a:cs typeface="Arial" panose="020B0604020202020204" pitchFamily="34" charset="0"/>
              </a:rPr>
              <a:t>is</a:t>
            </a:r>
            <a:r>
              <a:rPr lang="de-DE" altLang="en-US" dirty="0">
                <a:solidFill>
                  <a:srgbClr val="000066"/>
                </a:solidFill>
                <a:cs typeface="Arial" panose="020B0604020202020204" pitchFamily="34" charset="0"/>
              </a:rPr>
              <a:t> </a:t>
            </a:r>
            <a:r>
              <a:rPr lang="de-DE" altLang="en-US" dirty="0" err="1">
                <a:solidFill>
                  <a:srgbClr val="000066"/>
                </a:solidFill>
                <a:cs typeface="Arial" panose="020B0604020202020204" pitchFamily="34" charset="0"/>
              </a:rPr>
              <a:t>generated</a:t>
            </a:r>
            <a:r>
              <a:rPr lang="de-DE" altLang="en-US" dirty="0">
                <a:solidFill>
                  <a:srgbClr val="000066"/>
                </a:solidFill>
                <a:cs typeface="Arial" panose="020B0604020202020204" pitchFamily="34" charset="0"/>
              </a:rPr>
              <a:t> </a:t>
            </a:r>
            <a:r>
              <a:rPr lang="de-DE" altLang="en-US" dirty="0" err="1">
                <a:solidFill>
                  <a:srgbClr val="000066"/>
                </a:solidFill>
                <a:cs typeface="Arial" panose="020B0604020202020204" pitchFamily="34" charset="0"/>
              </a:rPr>
              <a:t>directly</a:t>
            </a:r>
            <a:r>
              <a:rPr lang="de-DE" altLang="en-US" dirty="0">
                <a:solidFill>
                  <a:srgbClr val="000066"/>
                </a:solidFill>
                <a:cs typeface="Arial" panose="020B0604020202020204" pitchFamily="34" charset="0"/>
              </a:rPr>
              <a:t> </a:t>
            </a:r>
            <a:r>
              <a:rPr lang="de-DE" altLang="en-US" dirty="0" err="1">
                <a:solidFill>
                  <a:srgbClr val="000066"/>
                </a:solidFill>
                <a:cs typeface="Arial" panose="020B0604020202020204" pitchFamily="34" charset="0"/>
              </a:rPr>
              <a:t>related</a:t>
            </a:r>
            <a:r>
              <a:rPr lang="de-DE" altLang="en-US" dirty="0">
                <a:solidFill>
                  <a:srgbClr val="000066"/>
                </a:solidFill>
                <a:cs typeface="Arial" panose="020B0604020202020204" pitchFamily="34" charset="0"/>
              </a:rPr>
              <a:t> </a:t>
            </a:r>
            <a:r>
              <a:rPr lang="de-DE" altLang="en-US" dirty="0" err="1">
                <a:solidFill>
                  <a:srgbClr val="000066"/>
                </a:solidFill>
                <a:cs typeface="Arial" panose="020B0604020202020204" pitchFamily="34" charset="0"/>
              </a:rPr>
              <a:t>to</a:t>
            </a:r>
            <a:r>
              <a:rPr lang="de-DE" altLang="en-US" dirty="0">
                <a:solidFill>
                  <a:srgbClr val="000066"/>
                </a:solidFill>
                <a:cs typeface="Arial" panose="020B0604020202020204" pitchFamily="34" charset="0"/>
              </a:rPr>
              <a:t> </a:t>
            </a:r>
            <a:r>
              <a:rPr lang="de-DE" altLang="en-US" dirty="0" err="1">
                <a:solidFill>
                  <a:srgbClr val="000066"/>
                </a:solidFill>
                <a:cs typeface="Arial" panose="020B0604020202020204" pitchFamily="34" charset="0"/>
              </a:rPr>
              <a:t>the</a:t>
            </a:r>
            <a:r>
              <a:rPr lang="de-DE" altLang="en-US" dirty="0">
                <a:solidFill>
                  <a:srgbClr val="000066"/>
                </a:solidFill>
                <a:cs typeface="Arial" panose="020B0604020202020204" pitchFamily="34" charset="0"/>
              </a:rPr>
              <a:t> </a:t>
            </a:r>
            <a:r>
              <a:rPr lang="de-DE" altLang="en-US" dirty="0" err="1">
                <a:solidFill>
                  <a:srgbClr val="000066"/>
                </a:solidFill>
                <a:cs typeface="Arial" panose="020B0604020202020204" pitchFamily="34" charset="0"/>
              </a:rPr>
              <a:t>uptake</a:t>
            </a:r>
            <a:r>
              <a:rPr lang="de-DE" altLang="en-US" dirty="0">
                <a:solidFill>
                  <a:srgbClr val="000066"/>
                </a:solidFill>
                <a:cs typeface="Arial" panose="020B0604020202020204" pitchFamily="34" charset="0"/>
              </a:rPr>
              <a:t> rate </a:t>
            </a:r>
            <a:r>
              <a:rPr lang="de-DE" altLang="en-US" dirty="0" err="1">
                <a:solidFill>
                  <a:srgbClr val="000066"/>
                </a:solidFill>
                <a:cs typeface="Arial" panose="020B0604020202020204" pitchFamily="34" charset="0"/>
              </a:rPr>
              <a:t>of</a:t>
            </a:r>
            <a:r>
              <a:rPr lang="de-DE" altLang="en-US" dirty="0">
                <a:solidFill>
                  <a:srgbClr val="000066"/>
                </a:solidFill>
                <a:cs typeface="Arial" panose="020B0604020202020204" pitchFamily="34" charset="0"/>
              </a:rPr>
              <a:t> </a:t>
            </a:r>
            <a:r>
              <a:rPr lang="de-DE" altLang="en-US" dirty="0" err="1">
                <a:solidFill>
                  <a:srgbClr val="000066"/>
                </a:solidFill>
                <a:cs typeface="Arial" panose="020B0604020202020204" pitchFamily="34" charset="0"/>
              </a:rPr>
              <a:t>ozone</a:t>
            </a:r>
            <a:r>
              <a:rPr lang="de-DE" altLang="en-US" dirty="0">
                <a:solidFill>
                  <a:srgbClr val="000066"/>
                </a:solidFill>
                <a:cs typeface="Arial" panose="020B0604020202020204" pitchFamily="34" charset="0"/>
              </a:rPr>
              <a:t> in </a:t>
            </a:r>
            <a:r>
              <a:rPr lang="de-DE" altLang="en-US" dirty="0" err="1">
                <a:solidFill>
                  <a:srgbClr val="000066"/>
                </a:solidFill>
                <a:cs typeface="Arial" panose="020B0604020202020204" pitchFamily="34" charset="0"/>
              </a:rPr>
              <a:t>the</a:t>
            </a:r>
            <a:r>
              <a:rPr lang="de-DE" altLang="en-US" dirty="0">
                <a:solidFill>
                  <a:srgbClr val="000066"/>
                </a:solidFill>
                <a:cs typeface="Arial" panose="020B0604020202020204" pitchFamily="34" charset="0"/>
              </a:rPr>
              <a:t> </a:t>
            </a:r>
            <a:r>
              <a:rPr lang="de-DE" altLang="en-US" dirty="0" err="1">
                <a:solidFill>
                  <a:srgbClr val="000066"/>
                </a:solidFill>
                <a:cs typeface="Arial" panose="020B0604020202020204" pitchFamily="34" charset="0"/>
              </a:rPr>
              <a:t>sensing</a:t>
            </a:r>
            <a:r>
              <a:rPr lang="de-DE" altLang="en-US" dirty="0">
                <a:solidFill>
                  <a:srgbClr val="000066"/>
                </a:solidFill>
                <a:cs typeface="Arial" panose="020B0604020202020204" pitchFamily="34" charset="0"/>
              </a:rPr>
              <a:t> </a:t>
            </a:r>
            <a:r>
              <a:rPr lang="de-DE" altLang="en-US" dirty="0" err="1">
                <a:solidFill>
                  <a:srgbClr val="000066"/>
                </a:solidFill>
                <a:cs typeface="Arial" panose="020B0604020202020204" pitchFamily="34" charset="0"/>
              </a:rPr>
              <a:t>cathode</a:t>
            </a:r>
            <a:r>
              <a:rPr lang="de-DE" altLang="en-US" dirty="0">
                <a:solidFill>
                  <a:srgbClr val="000066"/>
                </a:solidFill>
                <a:cs typeface="Arial" panose="020B0604020202020204" pitchFamily="34" charset="0"/>
              </a:rPr>
              <a:t> </a:t>
            </a:r>
            <a:r>
              <a:rPr lang="de-DE" altLang="en-US" dirty="0" err="1">
                <a:solidFill>
                  <a:srgbClr val="000066"/>
                </a:solidFill>
                <a:cs typeface="Arial" panose="020B0604020202020204" pitchFamily="34" charset="0"/>
              </a:rPr>
              <a:t>solution</a:t>
            </a:r>
            <a:r>
              <a:rPr lang="de-DE" altLang="en-US" dirty="0">
                <a:solidFill>
                  <a:srgbClr val="000066"/>
                </a:solidFill>
                <a:cs typeface="Arial" panose="020B0604020202020204" pitchFamily="34" charset="0"/>
              </a:rPr>
              <a:t>.</a:t>
            </a:r>
          </a:p>
          <a:p>
            <a:pPr marL="342900" indent="-342900">
              <a:spcBef>
                <a:spcPts val="1200"/>
              </a:spcBef>
              <a:spcAft>
                <a:spcPts val="600"/>
              </a:spcAft>
              <a:buFont typeface="Wingdings" pitchFamily="2" charset="2"/>
              <a:buChar char="q"/>
            </a:pPr>
            <a:r>
              <a:rPr lang="de-DE" altLang="en-US" dirty="0" err="1">
                <a:solidFill>
                  <a:srgbClr val="000066"/>
                </a:solidFill>
                <a:cs typeface="Arial" panose="020B0604020202020204" pitchFamily="34" charset="0"/>
              </a:rPr>
              <a:t>Two</a:t>
            </a:r>
            <a:r>
              <a:rPr lang="de-DE" altLang="en-US" dirty="0">
                <a:solidFill>
                  <a:srgbClr val="000066"/>
                </a:solidFill>
                <a:cs typeface="Arial" panose="020B0604020202020204" pitchFamily="34" charset="0"/>
              </a:rPr>
              <a:t> </a:t>
            </a:r>
            <a:r>
              <a:rPr lang="de-DE" altLang="en-US" dirty="0" err="1">
                <a:solidFill>
                  <a:srgbClr val="000066"/>
                </a:solidFill>
                <a:cs typeface="Arial" panose="020B0604020202020204" pitchFamily="34" charset="0"/>
              </a:rPr>
              <a:t>manufacturers</a:t>
            </a:r>
            <a:r>
              <a:rPr lang="de-DE" altLang="en-US" dirty="0">
                <a:solidFill>
                  <a:srgbClr val="000066"/>
                </a:solidFill>
                <a:cs typeface="Arial" panose="020B0604020202020204" pitchFamily="34" charset="0"/>
              </a:rPr>
              <a:t> </a:t>
            </a:r>
            <a:r>
              <a:rPr lang="de-DE" altLang="en-US" dirty="0" err="1">
                <a:solidFill>
                  <a:srgbClr val="000066"/>
                </a:solidFill>
                <a:cs typeface="Arial" panose="020B0604020202020204" pitchFamily="34" charset="0"/>
              </a:rPr>
              <a:t>of</a:t>
            </a:r>
            <a:r>
              <a:rPr lang="de-DE" altLang="en-US" dirty="0">
                <a:solidFill>
                  <a:srgbClr val="000066"/>
                </a:solidFill>
                <a:cs typeface="Arial" panose="020B0604020202020204" pitchFamily="34" charset="0"/>
              </a:rPr>
              <a:t> ECC-</a:t>
            </a:r>
            <a:r>
              <a:rPr lang="de-DE" altLang="en-US" dirty="0" err="1">
                <a:solidFill>
                  <a:srgbClr val="000066"/>
                </a:solidFill>
                <a:cs typeface="Arial" panose="020B0604020202020204" pitchFamily="34" charset="0"/>
              </a:rPr>
              <a:t>ozonesondes</a:t>
            </a:r>
            <a:r>
              <a:rPr lang="de-DE" altLang="en-US" dirty="0">
                <a:solidFill>
                  <a:srgbClr val="000066"/>
                </a:solidFill>
                <a:cs typeface="Arial" panose="020B0604020202020204" pitchFamily="34" charset="0"/>
              </a:rPr>
              <a:t> (SPC and En-</a:t>
            </a:r>
            <a:r>
              <a:rPr lang="de-DE" altLang="en-US" dirty="0" err="1">
                <a:solidFill>
                  <a:srgbClr val="000066"/>
                </a:solidFill>
                <a:cs typeface="Arial" panose="020B0604020202020204" pitchFamily="34" charset="0"/>
              </a:rPr>
              <a:t>Sci</a:t>
            </a:r>
            <a:r>
              <a:rPr lang="de-DE" altLang="en-US" dirty="0">
                <a:solidFill>
                  <a:srgbClr val="000066"/>
                </a:solidFill>
                <a:cs typeface="Arial" panose="020B0604020202020204" pitchFamily="34" charset="0"/>
              </a:rPr>
              <a:t>)</a:t>
            </a:r>
          </a:p>
          <a:p>
            <a:pPr marL="342900" indent="-342900">
              <a:spcBef>
                <a:spcPts val="1200"/>
              </a:spcBef>
              <a:spcAft>
                <a:spcPts val="600"/>
              </a:spcAft>
              <a:buFont typeface="Wingdings" pitchFamily="2" charset="2"/>
              <a:buChar char="q"/>
            </a:pPr>
            <a:r>
              <a:rPr lang="de-DE" altLang="en-US" dirty="0" err="1">
                <a:solidFill>
                  <a:srgbClr val="000066"/>
                </a:solidFill>
                <a:cs typeface="Arial" panose="020B0604020202020204" pitchFamily="34" charset="0"/>
              </a:rPr>
              <a:t>Three</a:t>
            </a:r>
            <a:r>
              <a:rPr lang="de-DE" altLang="en-US" dirty="0">
                <a:solidFill>
                  <a:srgbClr val="000066"/>
                </a:solidFill>
                <a:cs typeface="Arial" panose="020B0604020202020204" pitchFamily="34" charset="0"/>
              </a:rPr>
              <a:t> different KI-</a:t>
            </a:r>
            <a:r>
              <a:rPr lang="de-DE" altLang="en-US" dirty="0" err="1">
                <a:solidFill>
                  <a:srgbClr val="000066"/>
                </a:solidFill>
                <a:cs typeface="Arial" panose="020B0604020202020204" pitchFamily="34" charset="0"/>
              </a:rPr>
              <a:t>sensing</a:t>
            </a:r>
            <a:r>
              <a:rPr lang="de-DE" altLang="en-US" dirty="0">
                <a:solidFill>
                  <a:srgbClr val="000066"/>
                </a:solidFill>
                <a:cs typeface="Arial" panose="020B0604020202020204" pitchFamily="34" charset="0"/>
              </a:rPr>
              <a:t> </a:t>
            </a:r>
            <a:r>
              <a:rPr lang="de-DE" altLang="en-US" dirty="0" err="1">
                <a:solidFill>
                  <a:srgbClr val="000066"/>
                </a:solidFill>
                <a:cs typeface="Arial" panose="020B0604020202020204" pitchFamily="34" charset="0"/>
              </a:rPr>
              <a:t>solution</a:t>
            </a:r>
            <a:r>
              <a:rPr lang="de-DE" altLang="en-US" dirty="0">
                <a:solidFill>
                  <a:srgbClr val="000066"/>
                </a:solidFill>
                <a:cs typeface="Arial" panose="020B0604020202020204" pitchFamily="34" charset="0"/>
              </a:rPr>
              <a:t> </a:t>
            </a:r>
            <a:r>
              <a:rPr lang="de-DE" altLang="en-US" dirty="0" err="1">
                <a:solidFill>
                  <a:srgbClr val="000066"/>
                </a:solidFill>
                <a:cs typeface="Arial" panose="020B0604020202020204" pitchFamily="34" charset="0"/>
              </a:rPr>
              <a:t>types</a:t>
            </a:r>
            <a:r>
              <a:rPr lang="de-DE" altLang="en-US" dirty="0">
                <a:solidFill>
                  <a:srgbClr val="000066"/>
                </a:solidFill>
                <a:cs typeface="Arial" panose="020B0604020202020204" pitchFamily="34" charset="0"/>
              </a:rPr>
              <a:t> </a:t>
            </a:r>
            <a:r>
              <a:rPr lang="de-DE" altLang="en-US" dirty="0" err="1">
                <a:solidFill>
                  <a:srgbClr val="000066"/>
                </a:solidFill>
                <a:cs typeface="Arial" panose="020B0604020202020204" pitchFamily="34" charset="0"/>
              </a:rPr>
              <a:t>are</a:t>
            </a:r>
            <a:r>
              <a:rPr lang="de-DE" altLang="en-US" dirty="0">
                <a:solidFill>
                  <a:srgbClr val="000066"/>
                </a:solidFill>
                <a:cs typeface="Arial" panose="020B0604020202020204" pitchFamily="34" charset="0"/>
              </a:rPr>
              <a:t> </a:t>
            </a:r>
            <a:r>
              <a:rPr lang="de-DE" altLang="en-US" dirty="0" err="1">
                <a:solidFill>
                  <a:srgbClr val="000066"/>
                </a:solidFill>
                <a:cs typeface="Arial" panose="020B0604020202020204" pitchFamily="34" charset="0"/>
              </a:rPr>
              <a:t>used</a:t>
            </a:r>
            <a:r>
              <a:rPr lang="de-DE" altLang="en-US" dirty="0">
                <a:solidFill>
                  <a:srgbClr val="000066"/>
                </a:solidFill>
                <a:cs typeface="Arial" panose="020B0604020202020204" pitchFamily="34" charset="0"/>
              </a:rPr>
              <a:t> in </a:t>
            </a:r>
            <a:r>
              <a:rPr lang="de-DE" altLang="en-US" dirty="0" err="1">
                <a:solidFill>
                  <a:srgbClr val="000066"/>
                </a:solidFill>
                <a:cs typeface="Arial" panose="020B0604020202020204" pitchFamily="34" charset="0"/>
              </a:rPr>
              <a:t>the</a:t>
            </a:r>
            <a:r>
              <a:rPr lang="de-DE" altLang="en-US" dirty="0">
                <a:solidFill>
                  <a:srgbClr val="000066"/>
                </a:solidFill>
                <a:cs typeface="Arial" panose="020B0604020202020204" pitchFamily="34" charset="0"/>
              </a:rPr>
              <a:t> global </a:t>
            </a:r>
            <a:r>
              <a:rPr lang="de-DE" altLang="en-US" dirty="0" err="1">
                <a:solidFill>
                  <a:srgbClr val="000066"/>
                </a:solidFill>
                <a:cs typeface="Arial" panose="020B0604020202020204" pitchFamily="34" charset="0"/>
              </a:rPr>
              <a:t>sonde</a:t>
            </a:r>
            <a:r>
              <a:rPr lang="de-DE" altLang="en-US" dirty="0">
                <a:solidFill>
                  <a:srgbClr val="000066"/>
                </a:solidFill>
                <a:cs typeface="Arial" panose="020B0604020202020204" pitchFamily="34" charset="0"/>
              </a:rPr>
              <a:t> network</a:t>
            </a:r>
          </a:p>
        </p:txBody>
      </p:sp>
      <p:graphicFrame>
        <p:nvGraphicFramePr>
          <p:cNvPr id="9" name="Object 8">
            <a:extLst>
              <a:ext uri="{FF2B5EF4-FFF2-40B4-BE49-F238E27FC236}">
                <a16:creationId xmlns:a16="http://schemas.microsoft.com/office/drawing/2014/main" id="{67488202-A8E3-9FF7-ACE4-E597AE3E4D41}"/>
              </a:ext>
            </a:extLst>
          </p:cNvPr>
          <p:cNvGraphicFramePr>
            <a:graphicFrameLocks noChangeAspect="1"/>
          </p:cNvGraphicFramePr>
          <p:nvPr>
            <p:extLst>
              <p:ext uri="{D42A27DB-BD31-4B8C-83A1-F6EECF244321}">
                <p14:modId xmlns:p14="http://schemas.microsoft.com/office/powerpoint/2010/main" val="1238466005"/>
              </p:ext>
            </p:extLst>
          </p:nvPr>
        </p:nvGraphicFramePr>
        <p:xfrm>
          <a:off x="6117533" y="2339789"/>
          <a:ext cx="4039633" cy="288000"/>
        </p:xfrm>
        <a:graphic>
          <a:graphicData uri="http://schemas.openxmlformats.org/presentationml/2006/ole">
            <mc:AlternateContent xmlns:mc="http://schemas.openxmlformats.org/markup-compatibility/2006">
              <mc:Choice xmlns:v="urn:schemas-microsoft-com:vml" Requires="v">
                <p:oleObj name="Equation" r:id="rId13" imgW="4902200" imgH="393700" progId="Equation.3">
                  <p:embed/>
                </p:oleObj>
              </mc:Choice>
              <mc:Fallback>
                <p:oleObj name="Equation" r:id="rId13" imgW="4902200" imgH="393700" progId="Equation.3">
                  <p:embed/>
                  <p:pic>
                    <p:nvPicPr>
                      <p:cNvPr id="6" name="Object 8">
                        <a:extLst>
                          <a:ext uri="{FF2B5EF4-FFF2-40B4-BE49-F238E27FC236}">
                            <a16:creationId xmlns:a16="http://schemas.microsoft.com/office/drawing/2014/main" id="{01D1A4D5-00E5-0830-C0C1-1CBDC7958BCC}"/>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117533" y="2339789"/>
                        <a:ext cx="4039633" cy="288000"/>
                      </a:xfrm>
                      <a:prstGeom prst="rect">
                        <a:avLst/>
                      </a:prstGeom>
                      <a:noFill/>
                      <a:ln>
                        <a:noFill/>
                      </a:ln>
                    </p:spPr>
                  </p:pic>
                </p:oleObj>
              </mc:Fallback>
            </mc:AlternateContent>
          </a:graphicData>
        </a:graphic>
      </p:graphicFrame>
      <p:pic>
        <p:nvPicPr>
          <p:cNvPr id="10" name="Picture 9">
            <a:extLst>
              <a:ext uri="{FF2B5EF4-FFF2-40B4-BE49-F238E27FC236}">
                <a16:creationId xmlns:a16="http://schemas.microsoft.com/office/drawing/2014/main" id="{28A5ECC7-42E8-BF8D-7CAD-A5632D85448B}"/>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117533" y="3354182"/>
            <a:ext cx="2203230" cy="3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 name="Picture 29">
            <a:extLst>
              <a:ext uri="{FF2B5EF4-FFF2-40B4-BE49-F238E27FC236}">
                <a16:creationId xmlns:a16="http://schemas.microsoft.com/office/drawing/2014/main" id="{3671FE7C-2103-73F5-5D3D-8B562A1853CA}"/>
              </a:ext>
            </a:extLst>
          </p:cNvPr>
          <p:cNvPicPr>
            <a:picLocks noChangeAspect="1"/>
          </p:cNvPicPr>
          <p:nvPr/>
        </p:nvPicPr>
        <p:blipFill rotWithShape="1">
          <a:blip r:embed="rId16"/>
          <a:srcRect r="13109"/>
          <a:stretch/>
        </p:blipFill>
        <p:spPr>
          <a:xfrm>
            <a:off x="171792" y="3009871"/>
            <a:ext cx="4275184" cy="1507291"/>
          </a:xfrm>
          <a:prstGeom prst="rect">
            <a:avLst/>
          </a:prstGeom>
        </p:spPr>
      </p:pic>
      <p:pic>
        <p:nvPicPr>
          <p:cNvPr id="4" name="Video 3">
            <a:hlinkClick r:id="" action="ppaction://media"/>
            <a:extLst>
              <a:ext uri="{FF2B5EF4-FFF2-40B4-BE49-F238E27FC236}">
                <a16:creationId xmlns:a16="http://schemas.microsoft.com/office/drawing/2014/main" id="{07122651-E408-24B1-C8E3-D42582670BD1}"/>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17"/>
          <a:stretch>
            <a:fillRect/>
          </a:stretch>
        </p:blipFill>
        <p:spPr>
          <a:xfrm>
            <a:off x="11168496" y="6463979"/>
            <a:ext cx="542503" cy="406877"/>
          </a:xfrm>
          <a:prstGeom prst="rect">
            <a:avLst/>
          </a:prstGeom>
        </p:spPr>
      </p:pic>
      <p:pic>
        <p:nvPicPr>
          <p:cNvPr id="11" name="Picture 10" descr="A picture containing text, microscope&#10;&#10;Description automatically generated">
            <a:extLst>
              <a:ext uri="{FF2B5EF4-FFF2-40B4-BE49-F238E27FC236}">
                <a16:creationId xmlns:a16="http://schemas.microsoft.com/office/drawing/2014/main" id="{E87BDF80-F117-EF82-735E-E27FF7C8F0BE}"/>
              </a:ext>
            </a:extLst>
          </p:cNvPr>
          <p:cNvPicPr>
            <a:picLocks noChangeAspect="1"/>
          </p:cNvPicPr>
          <p:nvPr/>
        </p:nvPicPr>
        <p:blipFill>
          <a:blip r:embed="rId18"/>
          <a:stretch>
            <a:fillRect/>
          </a:stretch>
        </p:blipFill>
        <p:spPr>
          <a:xfrm>
            <a:off x="292910" y="4821279"/>
            <a:ext cx="4108584" cy="1507291"/>
          </a:xfrm>
          <a:prstGeom prst="rect">
            <a:avLst/>
          </a:prstGeom>
        </p:spPr>
      </p:pic>
    </p:spTree>
    <p:extLst>
      <p:ext uri="{BB962C8B-B14F-4D97-AF65-F5344CB8AC3E}">
        <p14:creationId xmlns:p14="http://schemas.microsoft.com/office/powerpoint/2010/main" val="2756656199"/>
      </p:ext>
    </p:extLst>
  </p:cSld>
  <p:clrMapOvr>
    <a:masterClrMapping/>
  </p:clrMapOvr>
  <mc:AlternateContent xmlns:mc="http://schemas.openxmlformats.org/markup-compatibility/2006" xmlns:p14="http://schemas.microsoft.com/office/powerpoint/2010/main">
    <mc:Choice Requires="p14">
      <p:transition spd="slow" p14:dur="2000" advTm="54566"/>
    </mc:Choice>
    <mc:Fallback xmlns="">
      <p:transition spd="slow" advTm="545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0A9F232-BE9B-EA1C-F087-94E9FC2ACF17}"/>
              </a:ext>
            </a:extLst>
          </p:cNvPr>
          <p:cNvSpPr txBox="1"/>
          <p:nvPr/>
        </p:nvSpPr>
        <p:spPr>
          <a:xfrm>
            <a:off x="1" y="-11158"/>
            <a:ext cx="12191999" cy="461665"/>
          </a:xfrm>
          <a:prstGeom prst="rect">
            <a:avLst/>
          </a:prstGeom>
          <a:gradFill>
            <a:gsLst>
              <a:gs pos="0">
                <a:srgbClr val="FFC000"/>
              </a:gs>
              <a:gs pos="65000">
                <a:srgbClr val="F0EBD5"/>
              </a:gs>
              <a:gs pos="100000">
                <a:schemeClr val="bg1"/>
              </a:gs>
            </a:gsLst>
            <a:lin ang="5400000" scaled="0"/>
          </a:gradFill>
          <a:ln>
            <a:noFill/>
          </a:ln>
        </p:spPr>
        <p:txBody>
          <a:bodyPr wrap="square" rtlCol="0" anchor="b">
            <a:spAutoFit/>
          </a:bodyPr>
          <a:lstStyle/>
          <a:p>
            <a:pPr algn="ctr"/>
            <a:r>
              <a:rPr lang="en-US" sz="2400" dirty="0">
                <a:solidFill>
                  <a:srgbClr val="002060"/>
                </a:solidFill>
                <a:latin typeface="Arial" panose="020B0604020202020204" pitchFamily="34" charset="0"/>
                <a:cs typeface="Arial" panose="020B0604020202020204" pitchFamily="34" charset="0"/>
              </a:rPr>
              <a:t>Radiosonde (RS) and Data Interface Board (DIB) </a:t>
            </a:r>
            <a:r>
              <a:rPr lang="en-US" sz="2400" i="1" dirty="0">
                <a:solidFill>
                  <a:srgbClr val="002060"/>
                </a:solidFill>
                <a:latin typeface="Arial" panose="020B0604020202020204" pitchFamily="34" charset="0"/>
                <a:cs typeface="Arial" panose="020B0604020202020204" pitchFamily="34" charset="0"/>
              </a:rPr>
              <a:t>(Section 2.4 of GAW No. 268)</a:t>
            </a:r>
          </a:p>
        </p:txBody>
      </p:sp>
      <p:sp>
        <p:nvSpPr>
          <p:cNvPr id="15" name="Date Placeholder 14">
            <a:extLst>
              <a:ext uri="{FF2B5EF4-FFF2-40B4-BE49-F238E27FC236}">
                <a16:creationId xmlns:a16="http://schemas.microsoft.com/office/drawing/2014/main" id="{33FC75CD-DA1E-711D-FEBC-51710DFE6F00}"/>
              </a:ext>
            </a:extLst>
          </p:cNvPr>
          <p:cNvSpPr>
            <a:spLocks noGrp="1"/>
          </p:cNvSpPr>
          <p:nvPr>
            <p:ph type="dt" sz="half" idx="10"/>
          </p:nvPr>
        </p:nvSpPr>
        <p:spPr>
          <a:xfrm>
            <a:off x="0" y="6463979"/>
            <a:ext cx="2743200" cy="365125"/>
          </a:xfrm>
        </p:spPr>
        <p:txBody>
          <a:bodyPr/>
          <a:lstStyle/>
          <a:p>
            <a:fld id="{015D31BB-C926-7A4C-B3DF-93667C15705A}" type="datetime1">
              <a:rPr lang="de-DE" sz="1600" smtClean="0">
                <a:latin typeface="Arial" panose="020B0604020202020204" pitchFamily="34" charset="0"/>
                <a:cs typeface="Arial" panose="020B0604020202020204" pitchFamily="34" charset="0"/>
              </a:rPr>
              <a:t>28.03.24</a:t>
            </a:fld>
            <a:endParaRPr lang="x-none" sz="1050" dirty="0">
              <a:latin typeface="Arial" panose="020B0604020202020204" pitchFamily="34" charset="0"/>
              <a:cs typeface="Arial" panose="020B0604020202020204" pitchFamily="34" charset="0"/>
            </a:endParaRPr>
          </a:p>
        </p:txBody>
      </p:sp>
      <p:sp>
        <p:nvSpPr>
          <p:cNvPr id="16" name="Slide Number Placeholder 15">
            <a:extLst>
              <a:ext uri="{FF2B5EF4-FFF2-40B4-BE49-F238E27FC236}">
                <a16:creationId xmlns:a16="http://schemas.microsoft.com/office/drawing/2014/main" id="{64259B15-BF1A-E4A9-4391-DABF3C8ADA1D}"/>
              </a:ext>
            </a:extLst>
          </p:cNvPr>
          <p:cNvSpPr>
            <a:spLocks noGrp="1"/>
          </p:cNvSpPr>
          <p:nvPr>
            <p:ph type="sldNum" sz="quarter" idx="12"/>
          </p:nvPr>
        </p:nvSpPr>
        <p:spPr>
          <a:xfrm>
            <a:off x="9448800" y="6496129"/>
            <a:ext cx="2743200" cy="365125"/>
          </a:xfrm>
        </p:spPr>
        <p:txBody>
          <a:bodyPr/>
          <a:lstStyle/>
          <a:p>
            <a:fld id="{BE5BD845-BFF7-724A-88D3-4E04361813C8}" type="slidenum">
              <a:rPr lang="x-none" sz="2000" smtClean="0">
                <a:latin typeface="Arial" panose="020B0604020202020204" pitchFamily="34" charset="0"/>
                <a:cs typeface="Arial" panose="020B0604020202020204" pitchFamily="34" charset="0"/>
              </a:rPr>
              <a:t>8</a:t>
            </a:fld>
            <a:endParaRPr lang="x-none" sz="2000" dirty="0">
              <a:latin typeface="Arial" panose="020B0604020202020204" pitchFamily="34" charset="0"/>
              <a:cs typeface="Arial" panose="020B0604020202020204" pitchFamily="34" charset="0"/>
            </a:endParaRPr>
          </a:p>
        </p:txBody>
      </p:sp>
      <p:grpSp>
        <p:nvGrpSpPr>
          <p:cNvPr id="54" name="Group 53">
            <a:extLst>
              <a:ext uri="{FF2B5EF4-FFF2-40B4-BE49-F238E27FC236}">
                <a16:creationId xmlns:a16="http://schemas.microsoft.com/office/drawing/2014/main" id="{CC20CA0D-A5D1-CF9E-3A99-02B4D363E3F4}"/>
              </a:ext>
            </a:extLst>
          </p:cNvPr>
          <p:cNvGrpSpPr>
            <a:grpSpLocks noChangeAspect="1"/>
          </p:cNvGrpSpPr>
          <p:nvPr/>
        </p:nvGrpSpPr>
        <p:grpSpPr>
          <a:xfrm>
            <a:off x="3210257" y="6328570"/>
            <a:ext cx="5397858" cy="425855"/>
            <a:chOff x="297089" y="5855279"/>
            <a:chExt cx="11719118" cy="924560"/>
          </a:xfrm>
        </p:grpSpPr>
        <p:pic>
          <p:nvPicPr>
            <p:cNvPr id="55" name="docshape8">
              <a:extLst>
                <a:ext uri="{FF2B5EF4-FFF2-40B4-BE49-F238E27FC236}">
                  <a16:creationId xmlns:a16="http://schemas.microsoft.com/office/drawing/2014/main" id="{C8D537E0-EEEC-8E7A-09B0-A46F690DF142}"/>
                </a:ext>
              </a:extLst>
            </p:cNvPr>
            <p:cNvPicPr>
              <a:picLocks noChangeAspect="1" noEditPoints="1" noChangeArrowheads="1" noChangeShapeType="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97089" y="5855279"/>
              <a:ext cx="1162720" cy="924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6" name="Group 55">
              <a:extLst>
                <a:ext uri="{FF2B5EF4-FFF2-40B4-BE49-F238E27FC236}">
                  <a16:creationId xmlns:a16="http://schemas.microsoft.com/office/drawing/2014/main" id="{71E0E91F-E6B2-A177-66C9-36587F4B4380}"/>
                </a:ext>
              </a:extLst>
            </p:cNvPr>
            <p:cNvGrpSpPr/>
            <p:nvPr/>
          </p:nvGrpSpPr>
          <p:grpSpPr>
            <a:xfrm>
              <a:off x="10679532" y="5996342"/>
              <a:ext cx="1336675" cy="549275"/>
              <a:chOff x="3726403" y="4704141"/>
              <a:chExt cx="1336675" cy="549275"/>
            </a:xfrm>
          </p:grpSpPr>
          <p:sp>
            <p:nvSpPr>
              <p:cNvPr id="62" name="docshape9">
                <a:extLst>
                  <a:ext uri="{FF2B5EF4-FFF2-40B4-BE49-F238E27FC236}">
                    <a16:creationId xmlns:a16="http://schemas.microsoft.com/office/drawing/2014/main" id="{B1D5D37B-A20D-80EC-2416-E20A07BC7425}"/>
                  </a:ext>
                </a:extLst>
              </p:cNvPr>
              <p:cNvSpPr>
                <a:spLocks noChangeAspect="1" noEditPoints="1" noChangeArrowheads="1" noChangeShapeType="1" noTextEdit="1"/>
              </p:cNvSpPr>
              <p:nvPr/>
            </p:nvSpPr>
            <p:spPr bwMode="auto">
              <a:xfrm>
                <a:off x="4336003" y="4820981"/>
                <a:ext cx="727075" cy="337820"/>
              </a:xfrm>
              <a:custGeom>
                <a:avLst/>
                <a:gdLst>
                  <a:gd name="T0" fmla="+- 0 5001 4951"/>
                  <a:gd name="T1" fmla="*/ T0 w 1145"/>
                  <a:gd name="T2" fmla="+- 0 13826 13714"/>
                  <a:gd name="T3" fmla="*/ 13826 h 532"/>
                  <a:gd name="T4" fmla="+- 0 5014 4951"/>
                  <a:gd name="T5" fmla="*/ T4 w 1145"/>
                  <a:gd name="T6" fmla="+- 0 13737 13714"/>
                  <a:gd name="T7" fmla="*/ 13737 h 532"/>
                  <a:gd name="T8" fmla="+- 0 5009 4951"/>
                  <a:gd name="T9" fmla="*/ T8 w 1145"/>
                  <a:gd name="T10" fmla="+- 0 13714 13714"/>
                  <a:gd name="T11" fmla="*/ 13714 h 532"/>
                  <a:gd name="T12" fmla="+- 0 4968 4951"/>
                  <a:gd name="T13" fmla="*/ T12 w 1145"/>
                  <a:gd name="T14" fmla="+- 0 13823 13714"/>
                  <a:gd name="T15" fmla="*/ 13823 h 532"/>
                  <a:gd name="T16" fmla="+- 0 5066 4951"/>
                  <a:gd name="T17" fmla="*/ T16 w 1145"/>
                  <a:gd name="T18" fmla="+- 0 13834 13714"/>
                  <a:gd name="T19" fmla="*/ 13834 h 532"/>
                  <a:gd name="T20" fmla="+- 0 4998 4951"/>
                  <a:gd name="T21" fmla="*/ T20 w 1145"/>
                  <a:gd name="T22" fmla="+- 0 13984 13714"/>
                  <a:gd name="T23" fmla="*/ 13984 h 532"/>
                  <a:gd name="T24" fmla="+- 0 4951 4951"/>
                  <a:gd name="T25" fmla="*/ T24 w 1145"/>
                  <a:gd name="T26" fmla="+- 0 14048 13714"/>
                  <a:gd name="T27" fmla="*/ 14048 h 532"/>
                  <a:gd name="T28" fmla="+- 0 5073 4951"/>
                  <a:gd name="T29" fmla="*/ T28 w 1145"/>
                  <a:gd name="T30" fmla="+- 0 14185 13714"/>
                  <a:gd name="T31" fmla="*/ 14185 h 532"/>
                  <a:gd name="T32" fmla="+- 0 5005 4951"/>
                  <a:gd name="T33" fmla="*/ T32 w 1145"/>
                  <a:gd name="T34" fmla="+- 0 14189 13714"/>
                  <a:gd name="T35" fmla="*/ 14189 h 532"/>
                  <a:gd name="T36" fmla="+- 0 5018 4951"/>
                  <a:gd name="T37" fmla="*/ T36 w 1145"/>
                  <a:gd name="T38" fmla="+- 0 14244 13714"/>
                  <a:gd name="T39" fmla="*/ 14244 h 532"/>
                  <a:gd name="T40" fmla="+- 0 5094 4951"/>
                  <a:gd name="T41" fmla="*/ T40 w 1145"/>
                  <a:gd name="T42" fmla="+- 0 14204 13714"/>
                  <a:gd name="T43" fmla="*/ 14204 h 532"/>
                  <a:gd name="T44" fmla="+- 0 5156 4951"/>
                  <a:gd name="T45" fmla="*/ T44 w 1145"/>
                  <a:gd name="T46" fmla="+- 0 13912 13714"/>
                  <a:gd name="T47" fmla="*/ 13912 h 532"/>
                  <a:gd name="T48" fmla="+- 0 5211 4951"/>
                  <a:gd name="T49" fmla="*/ T48 w 1145"/>
                  <a:gd name="T50" fmla="+- 0 14188 13714"/>
                  <a:gd name="T51" fmla="*/ 14188 h 532"/>
                  <a:gd name="T52" fmla="+- 0 5170 4951"/>
                  <a:gd name="T53" fmla="*/ T52 w 1145"/>
                  <a:gd name="T54" fmla="+- 0 14137 13714"/>
                  <a:gd name="T55" fmla="*/ 14137 h 532"/>
                  <a:gd name="T56" fmla="+- 0 5199 4951"/>
                  <a:gd name="T57" fmla="*/ T56 w 1145"/>
                  <a:gd name="T58" fmla="+- 0 14243 13714"/>
                  <a:gd name="T59" fmla="*/ 14243 h 532"/>
                  <a:gd name="T60" fmla="+- 0 5254 4951"/>
                  <a:gd name="T61" fmla="*/ T60 w 1145"/>
                  <a:gd name="T62" fmla="+- 0 13822 13714"/>
                  <a:gd name="T63" fmla="*/ 13822 h 532"/>
                  <a:gd name="T64" fmla="+- 0 5205 4951"/>
                  <a:gd name="T65" fmla="*/ T64 w 1145"/>
                  <a:gd name="T66" fmla="+- 0 13769 13714"/>
                  <a:gd name="T67" fmla="*/ 13769 h 532"/>
                  <a:gd name="T68" fmla="+- 0 5258 4951"/>
                  <a:gd name="T69" fmla="*/ T68 w 1145"/>
                  <a:gd name="T70" fmla="+- 0 13720 13714"/>
                  <a:gd name="T71" fmla="*/ 13720 h 532"/>
                  <a:gd name="T72" fmla="+- 0 5179 4951"/>
                  <a:gd name="T73" fmla="*/ T72 w 1145"/>
                  <a:gd name="T74" fmla="+- 0 13813 13714"/>
                  <a:gd name="T75" fmla="*/ 13813 h 532"/>
                  <a:gd name="T76" fmla="+- 0 5275 4951"/>
                  <a:gd name="T77" fmla="*/ T76 w 1145"/>
                  <a:gd name="T78" fmla="+- 0 13838 13714"/>
                  <a:gd name="T79" fmla="*/ 13838 h 532"/>
                  <a:gd name="T80" fmla="+- 0 5234 4951"/>
                  <a:gd name="T81" fmla="*/ T80 w 1145"/>
                  <a:gd name="T82" fmla="+- 0 13995 13714"/>
                  <a:gd name="T83" fmla="*/ 13995 h 532"/>
                  <a:gd name="T84" fmla="+- 0 5196 4951"/>
                  <a:gd name="T85" fmla="*/ T84 w 1145"/>
                  <a:gd name="T86" fmla="+- 0 13961 13714"/>
                  <a:gd name="T87" fmla="*/ 13961 h 532"/>
                  <a:gd name="T88" fmla="+- 0 5270 4951"/>
                  <a:gd name="T89" fmla="*/ T88 w 1145"/>
                  <a:gd name="T90" fmla="+- 0 13953 13714"/>
                  <a:gd name="T91" fmla="*/ 13953 h 532"/>
                  <a:gd name="T92" fmla="+- 0 5280 4951"/>
                  <a:gd name="T93" fmla="*/ T92 w 1145"/>
                  <a:gd name="T94" fmla="+- 0 14243 13714"/>
                  <a:gd name="T95" fmla="*/ 14243 h 532"/>
                  <a:gd name="T96" fmla="+- 0 5388 4951"/>
                  <a:gd name="T97" fmla="*/ T96 w 1145"/>
                  <a:gd name="T98" fmla="+- 0 13778 13714"/>
                  <a:gd name="T99" fmla="*/ 13778 h 532"/>
                  <a:gd name="T100" fmla="+- 0 5378 4951"/>
                  <a:gd name="T101" fmla="*/ T100 w 1145"/>
                  <a:gd name="T102" fmla="+- 0 13717 13714"/>
                  <a:gd name="T103" fmla="*/ 13717 h 532"/>
                  <a:gd name="T104" fmla="+- 0 5365 4951"/>
                  <a:gd name="T105" fmla="*/ T104 w 1145"/>
                  <a:gd name="T106" fmla="+- 0 13794 13714"/>
                  <a:gd name="T107" fmla="*/ 13794 h 532"/>
                  <a:gd name="T108" fmla="+- 0 5366 4951"/>
                  <a:gd name="T109" fmla="*/ T108 w 1145"/>
                  <a:gd name="T110" fmla="+- 0 13770 13714"/>
                  <a:gd name="T111" fmla="*/ 13770 h 532"/>
                  <a:gd name="T112" fmla="+- 0 5313 4951"/>
                  <a:gd name="T113" fmla="*/ T112 w 1145"/>
                  <a:gd name="T114" fmla="+- 0 13717 13714"/>
                  <a:gd name="T115" fmla="*/ 13717 h 532"/>
                  <a:gd name="T116" fmla="+- 0 5418 4951"/>
                  <a:gd name="T117" fmla="*/ T116 w 1145"/>
                  <a:gd name="T118" fmla="+- 0 14233 13714"/>
                  <a:gd name="T119" fmla="*/ 14233 h 532"/>
                  <a:gd name="T120" fmla="+- 0 5353 4951"/>
                  <a:gd name="T121" fmla="*/ T120 w 1145"/>
                  <a:gd name="T122" fmla="+- 0 14146 13714"/>
                  <a:gd name="T123" fmla="*/ 14146 h 532"/>
                  <a:gd name="T124" fmla="+- 0 5381 4951"/>
                  <a:gd name="T125" fmla="*/ T124 w 1145"/>
                  <a:gd name="T126" fmla="+- 0 14105 13714"/>
                  <a:gd name="T127" fmla="*/ 14105 h 532"/>
                  <a:gd name="T128" fmla="+- 0 5324 4951"/>
                  <a:gd name="T129" fmla="*/ T128 w 1145"/>
                  <a:gd name="T130" fmla="+- 0 14205 13714"/>
                  <a:gd name="T131" fmla="*/ 14205 h 532"/>
                  <a:gd name="T132" fmla="+- 0 5437 4951"/>
                  <a:gd name="T133" fmla="*/ T132 w 1145"/>
                  <a:gd name="T134" fmla="+- 0 13979 13714"/>
                  <a:gd name="T135" fmla="*/ 13979 h 532"/>
                  <a:gd name="T136" fmla="+- 0 5378 4951"/>
                  <a:gd name="T137" fmla="*/ T136 w 1145"/>
                  <a:gd name="T138" fmla="+- 0 14029 13714"/>
                  <a:gd name="T139" fmla="*/ 14029 h 532"/>
                  <a:gd name="T140" fmla="+- 0 5358 4951"/>
                  <a:gd name="T141" fmla="*/ T140 w 1145"/>
                  <a:gd name="T142" fmla="+- 0 13942 13714"/>
                  <a:gd name="T143" fmla="*/ 13942 h 532"/>
                  <a:gd name="T144" fmla="+- 0 5368 4951"/>
                  <a:gd name="T145" fmla="*/ T144 w 1145"/>
                  <a:gd name="T146" fmla="+- 0 13910 13714"/>
                  <a:gd name="T147" fmla="*/ 13910 h 532"/>
                  <a:gd name="T148" fmla="+- 0 5335 4951"/>
                  <a:gd name="T149" fmla="*/ T148 w 1145"/>
                  <a:gd name="T150" fmla="+- 0 14031 13714"/>
                  <a:gd name="T151" fmla="*/ 14031 h 532"/>
                  <a:gd name="T152" fmla="+- 0 5429 4951"/>
                  <a:gd name="T153" fmla="*/ T152 w 1145"/>
                  <a:gd name="T154" fmla="+- 0 14019 13714"/>
                  <a:gd name="T155" fmla="*/ 14019 h 532"/>
                  <a:gd name="T156" fmla="+- 0 5461 4951"/>
                  <a:gd name="T157" fmla="*/ T156 w 1145"/>
                  <a:gd name="T158" fmla="+- 0 14243 13714"/>
                  <a:gd name="T159" fmla="*/ 14243 h 532"/>
                  <a:gd name="T160" fmla="+- 0 5514 4951"/>
                  <a:gd name="T161" fmla="*/ T160 w 1145"/>
                  <a:gd name="T162" fmla="+- 0 13798 13714"/>
                  <a:gd name="T163" fmla="*/ 13798 h 532"/>
                  <a:gd name="T164" fmla="+- 0 5472 4951"/>
                  <a:gd name="T165" fmla="*/ T164 w 1145"/>
                  <a:gd name="T166" fmla="+- 0 13746 13714"/>
                  <a:gd name="T167" fmla="*/ 13746 h 532"/>
                  <a:gd name="T168" fmla="+- 0 5501 4951"/>
                  <a:gd name="T169" fmla="*/ T168 w 1145"/>
                  <a:gd name="T170" fmla="+- 0 13852 13714"/>
                  <a:gd name="T171" fmla="*/ 13852 h 532"/>
                  <a:gd name="T172" fmla="+- 0 5488 4951"/>
                  <a:gd name="T173" fmla="*/ T172 w 1145"/>
                  <a:gd name="T174" fmla="+- 0 13931 13714"/>
                  <a:gd name="T175" fmla="*/ 13931 h 532"/>
                  <a:gd name="T176" fmla="+- 0 5479 4951"/>
                  <a:gd name="T177" fmla="*/ T176 w 1145"/>
                  <a:gd name="T178" fmla="+- 0 13911 13714"/>
                  <a:gd name="T179" fmla="*/ 13911 h 532"/>
                  <a:gd name="T180" fmla="+- 0 5515 4951"/>
                  <a:gd name="T181" fmla="*/ T180 w 1145"/>
                  <a:gd name="T182" fmla="+- 0 14001 13714"/>
                  <a:gd name="T183" fmla="*/ 14001 h 532"/>
                  <a:gd name="T184" fmla="+- 0 5490 4951"/>
                  <a:gd name="T185" fmla="*/ T184 w 1145"/>
                  <a:gd name="T186" fmla="+- 0 14051 13714"/>
                  <a:gd name="T187" fmla="*/ 14051 h 532"/>
                  <a:gd name="T188" fmla="+- 0 5545 4951"/>
                  <a:gd name="T189" fmla="*/ T188 w 1145"/>
                  <a:gd name="T190" fmla="+- 0 13852 13714"/>
                  <a:gd name="T191" fmla="*/ 13852 h 532"/>
                  <a:gd name="T192" fmla="+- 0 5631 4951"/>
                  <a:gd name="T193" fmla="*/ T192 w 1145"/>
                  <a:gd name="T194" fmla="+- 0 13914 13714"/>
                  <a:gd name="T195" fmla="*/ 13914 h 532"/>
                  <a:gd name="T196" fmla="+- 0 5631 4951"/>
                  <a:gd name="T197" fmla="*/ T196 w 1145"/>
                  <a:gd name="T198" fmla="+- 0 13942 13714"/>
                  <a:gd name="T199" fmla="*/ 13942 h 532"/>
                  <a:gd name="T200" fmla="+- 0 5647 4951"/>
                  <a:gd name="T201" fmla="*/ T200 w 1145"/>
                  <a:gd name="T202" fmla="+- 0 13987 13714"/>
                  <a:gd name="T203" fmla="*/ 13987 h 532"/>
                  <a:gd name="T204" fmla="+- 0 5677 4951"/>
                  <a:gd name="T205" fmla="*/ T204 w 1145"/>
                  <a:gd name="T206" fmla="+- 0 13912 13714"/>
                  <a:gd name="T207" fmla="*/ 13912 h 532"/>
                  <a:gd name="T208" fmla="+- 0 5880 4951"/>
                  <a:gd name="T209" fmla="*/ T208 w 1145"/>
                  <a:gd name="T210" fmla="+- 0 14024 13714"/>
                  <a:gd name="T211" fmla="*/ 14024 h 532"/>
                  <a:gd name="T212" fmla="+- 0 5801 4951"/>
                  <a:gd name="T213" fmla="*/ T212 w 1145"/>
                  <a:gd name="T214" fmla="+- 0 14048 13714"/>
                  <a:gd name="T215" fmla="*/ 14048 h 532"/>
                  <a:gd name="T216" fmla="+- 0 5964 4951"/>
                  <a:gd name="T217" fmla="*/ T216 w 1145"/>
                  <a:gd name="T218" fmla="+- 0 13991 13714"/>
                  <a:gd name="T219" fmla="*/ 13991 h 532"/>
                  <a:gd name="T220" fmla="+- 0 5968 4951"/>
                  <a:gd name="T221" fmla="*/ T220 w 1145"/>
                  <a:gd name="T222" fmla="+- 0 13915 13714"/>
                  <a:gd name="T223" fmla="*/ 13915 h 532"/>
                  <a:gd name="T224" fmla="+- 0 5944 4951"/>
                  <a:gd name="T225" fmla="*/ T224 w 1145"/>
                  <a:gd name="T226" fmla="+- 0 13934 13714"/>
                  <a:gd name="T227" fmla="*/ 13934 h 532"/>
                  <a:gd name="T228" fmla="+- 0 5928 4951"/>
                  <a:gd name="T229" fmla="*/ T228 w 1145"/>
                  <a:gd name="T230" fmla="+- 0 13991 13714"/>
                  <a:gd name="T231" fmla="*/ 13991 h 532"/>
                  <a:gd name="T232" fmla="+- 0 6000 4951"/>
                  <a:gd name="T233" fmla="*/ T232 w 1145"/>
                  <a:gd name="T234" fmla="+- 0 14048 13714"/>
                  <a:gd name="T235" fmla="*/ 14048 h 532"/>
                  <a:gd name="T236" fmla="+- 0 6017 4951"/>
                  <a:gd name="T237" fmla="*/ T236 w 1145"/>
                  <a:gd name="T238" fmla="+- 0 13912 13714"/>
                  <a:gd name="T239" fmla="*/ 13912 h 53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 ang="0">
                    <a:pos x="T233" y="T235"/>
                  </a:cxn>
                  <a:cxn ang="0">
                    <a:pos x="T237" y="T239"/>
                  </a:cxn>
                </a:cxnLst>
                <a:rect l="0" t="0" r="r" b="b"/>
                <a:pathLst>
                  <a:path w="1145" h="532">
                    <a:moveTo>
                      <a:pt x="115" y="63"/>
                    </a:moveTo>
                    <a:lnTo>
                      <a:pt x="63" y="63"/>
                    </a:lnTo>
                    <a:lnTo>
                      <a:pt x="66" y="85"/>
                    </a:lnTo>
                    <a:lnTo>
                      <a:pt x="87" y="85"/>
                    </a:lnTo>
                    <a:lnTo>
                      <a:pt x="87" y="116"/>
                    </a:lnTo>
                    <a:lnTo>
                      <a:pt x="82" y="119"/>
                    </a:lnTo>
                    <a:lnTo>
                      <a:pt x="77" y="120"/>
                    </a:lnTo>
                    <a:lnTo>
                      <a:pt x="63" y="120"/>
                    </a:lnTo>
                    <a:lnTo>
                      <a:pt x="55" y="117"/>
                    </a:lnTo>
                    <a:lnTo>
                      <a:pt x="50" y="112"/>
                    </a:lnTo>
                    <a:lnTo>
                      <a:pt x="46" y="106"/>
                    </a:lnTo>
                    <a:lnTo>
                      <a:pt x="42" y="97"/>
                    </a:lnTo>
                    <a:lnTo>
                      <a:pt x="40" y="86"/>
                    </a:lnTo>
                    <a:lnTo>
                      <a:pt x="40" y="73"/>
                    </a:lnTo>
                    <a:lnTo>
                      <a:pt x="40" y="59"/>
                    </a:lnTo>
                    <a:lnTo>
                      <a:pt x="42" y="47"/>
                    </a:lnTo>
                    <a:lnTo>
                      <a:pt x="46" y="37"/>
                    </a:lnTo>
                    <a:lnTo>
                      <a:pt x="51" y="29"/>
                    </a:lnTo>
                    <a:lnTo>
                      <a:pt x="56" y="25"/>
                    </a:lnTo>
                    <a:lnTo>
                      <a:pt x="63" y="23"/>
                    </a:lnTo>
                    <a:lnTo>
                      <a:pt x="81" y="23"/>
                    </a:lnTo>
                    <a:lnTo>
                      <a:pt x="90" y="26"/>
                    </a:lnTo>
                    <a:lnTo>
                      <a:pt x="99" y="33"/>
                    </a:lnTo>
                    <a:lnTo>
                      <a:pt x="108" y="23"/>
                    </a:lnTo>
                    <a:lnTo>
                      <a:pt x="114" y="16"/>
                    </a:lnTo>
                    <a:lnTo>
                      <a:pt x="104" y="9"/>
                    </a:lnTo>
                    <a:lnTo>
                      <a:pt x="94" y="4"/>
                    </a:lnTo>
                    <a:lnTo>
                      <a:pt x="83" y="1"/>
                    </a:lnTo>
                    <a:lnTo>
                      <a:pt x="71" y="0"/>
                    </a:lnTo>
                    <a:lnTo>
                      <a:pt x="58" y="0"/>
                    </a:lnTo>
                    <a:lnTo>
                      <a:pt x="47" y="3"/>
                    </a:lnTo>
                    <a:lnTo>
                      <a:pt x="38" y="10"/>
                    </a:lnTo>
                    <a:lnTo>
                      <a:pt x="25" y="21"/>
                    </a:lnTo>
                    <a:lnTo>
                      <a:pt x="16" y="35"/>
                    </a:lnTo>
                    <a:lnTo>
                      <a:pt x="11" y="52"/>
                    </a:lnTo>
                    <a:lnTo>
                      <a:pt x="9" y="72"/>
                    </a:lnTo>
                    <a:lnTo>
                      <a:pt x="10" y="85"/>
                    </a:lnTo>
                    <a:lnTo>
                      <a:pt x="10" y="86"/>
                    </a:lnTo>
                    <a:lnTo>
                      <a:pt x="13" y="98"/>
                    </a:lnTo>
                    <a:lnTo>
                      <a:pt x="17" y="109"/>
                    </a:lnTo>
                    <a:lnTo>
                      <a:pt x="24" y="119"/>
                    </a:lnTo>
                    <a:lnTo>
                      <a:pt x="33" y="128"/>
                    </a:lnTo>
                    <a:lnTo>
                      <a:pt x="43" y="135"/>
                    </a:lnTo>
                    <a:lnTo>
                      <a:pt x="56" y="139"/>
                    </a:lnTo>
                    <a:lnTo>
                      <a:pt x="70" y="140"/>
                    </a:lnTo>
                    <a:lnTo>
                      <a:pt x="82" y="139"/>
                    </a:lnTo>
                    <a:lnTo>
                      <a:pt x="93" y="137"/>
                    </a:lnTo>
                    <a:lnTo>
                      <a:pt x="104" y="133"/>
                    </a:lnTo>
                    <a:lnTo>
                      <a:pt x="115" y="128"/>
                    </a:lnTo>
                    <a:lnTo>
                      <a:pt x="115" y="120"/>
                    </a:lnTo>
                    <a:lnTo>
                      <a:pt x="115" y="63"/>
                    </a:lnTo>
                    <a:close/>
                    <a:moveTo>
                      <a:pt x="117" y="334"/>
                    </a:moveTo>
                    <a:lnTo>
                      <a:pt x="107" y="302"/>
                    </a:lnTo>
                    <a:lnTo>
                      <a:pt x="99" y="279"/>
                    </a:lnTo>
                    <a:lnTo>
                      <a:pt x="83" y="228"/>
                    </a:lnTo>
                    <a:lnTo>
                      <a:pt x="74" y="198"/>
                    </a:lnTo>
                    <a:lnTo>
                      <a:pt x="71" y="198"/>
                    </a:lnTo>
                    <a:lnTo>
                      <a:pt x="71" y="279"/>
                    </a:lnTo>
                    <a:lnTo>
                      <a:pt x="45" y="279"/>
                    </a:lnTo>
                    <a:lnTo>
                      <a:pt x="47" y="270"/>
                    </a:lnTo>
                    <a:lnTo>
                      <a:pt x="49" y="264"/>
                    </a:lnTo>
                    <a:lnTo>
                      <a:pt x="52" y="254"/>
                    </a:lnTo>
                    <a:lnTo>
                      <a:pt x="54" y="244"/>
                    </a:lnTo>
                    <a:lnTo>
                      <a:pt x="58" y="228"/>
                    </a:lnTo>
                    <a:lnTo>
                      <a:pt x="62" y="245"/>
                    </a:lnTo>
                    <a:lnTo>
                      <a:pt x="67" y="265"/>
                    </a:lnTo>
                    <a:lnTo>
                      <a:pt x="71" y="279"/>
                    </a:lnTo>
                    <a:lnTo>
                      <a:pt x="71" y="198"/>
                    </a:lnTo>
                    <a:lnTo>
                      <a:pt x="44" y="198"/>
                    </a:lnTo>
                    <a:lnTo>
                      <a:pt x="0" y="334"/>
                    </a:lnTo>
                    <a:lnTo>
                      <a:pt x="28" y="334"/>
                    </a:lnTo>
                    <a:lnTo>
                      <a:pt x="38" y="302"/>
                    </a:lnTo>
                    <a:lnTo>
                      <a:pt x="78" y="302"/>
                    </a:lnTo>
                    <a:lnTo>
                      <a:pt x="87" y="334"/>
                    </a:lnTo>
                    <a:lnTo>
                      <a:pt x="117" y="334"/>
                    </a:lnTo>
                    <a:close/>
                    <a:moveTo>
                      <a:pt x="166" y="393"/>
                    </a:moveTo>
                    <a:lnTo>
                      <a:pt x="138" y="393"/>
                    </a:lnTo>
                    <a:lnTo>
                      <a:pt x="127" y="445"/>
                    </a:lnTo>
                    <a:lnTo>
                      <a:pt x="124" y="457"/>
                    </a:lnTo>
                    <a:lnTo>
                      <a:pt x="122" y="471"/>
                    </a:lnTo>
                    <a:lnTo>
                      <a:pt x="120" y="483"/>
                    </a:lnTo>
                    <a:lnTo>
                      <a:pt x="119" y="490"/>
                    </a:lnTo>
                    <a:lnTo>
                      <a:pt x="116" y="467"/>
                    </a:lnTo>
                    <a:lnTo>
                      <a:pt x="112" y="448"/>
                    </a:lnTo>
                    <a:lnTo>
                      <a:pt x="110" y="436"/>
                    </a:lnTo>
                    <a:lnTo>
                      <a:pt x="101" y="393"/>
                    </a:lnTo>
                    <a:lnTo>
                      <a:pt x="71" y="393"/>
                    </a:lnTo>
                    <a:lnTo>
                      <a:pt x="58" y="450"/>
                    </a:lnTo>
                    <a:lnTo>
                      <a:pt x="56" y="462"/>
                    </a:lnTo>
                    <a:lnTo>
                      <a:pt x="54" y="475"/>
                    </a:lnTo>
                    <a:lnTo>
                      <a:pt x="53" y="485"/>
                    </a:lnTo>
                    <a:lnTo>
                      <a:pt x="52" y="492"/>
                    </a:lnTo>
                    <a:lnTo>
                      <a:pt x="51" y="488"/>
                    </a:lnTo>
                    <a:lnTo>
                      <a:pt x="50" y="479"/>
                    </a:lnTo>
                    <a:lnTo>
                      <a:pt x="48" y="465"/>
                    </a:lnTo>
                    <a:lnTo>
                      <a:pt x="45" y="447"/>
                    </a:lnTo>
                    <a:lnTo>
                      <a:pt x="33" y="393"/>
                    </a:lnTo>
                    <a:lnTo>
                      <a:pt x="4" y="393"/>
                    </a:lnTo>
                    <a:lnTo>
                      <a:pt x="36" y="530"/>
                    </a:lnTo>
                    <a:lnTo>
                      <a:pt x="67" y="530"/>
                    </a:lnTo>
                    <a:lnTo>
                      <a:pt x="75" y="492"/>
                    </a:lnTo>
                    <a:lnTo>
                      <a:pt x="83" y="455"/>
                    </a:lnTo>
                    <a:lnTo>
                      <a:pt x="85" y="436"/>
                    </a:lnTo>
                    <a:lnTo>
                      <a:pt x="86" y="441"/>
                    </a:lnTo>
                    <a:lnTo>
                      <a:pt x="87" y="450"/>
                    </a:lnTo>
                    <a:lnTo>
                      <a:pt x="89" y="462"/>
                    </a:lnTo>
                    <a:lnTo>
                      <a:pt x="92" y="475"/>
                    </a:lnTo>
                    <a:lnTo>
                      <a:pt x="104" y="530"/>
                    </a:lnTo>
                    <a:lnTo>
                      <a:pt x="134" y="530"/>
                    </a:lnTo>
                    <a:lnTo>
                      <a:pt x="143" y="490"/>
                    </a:lnTo>
                    <a:lnTo>
                      <a:pt x="166" y="393"/>
                    </a:lnTo>
                    <a:close/>
                    <a:moveTo>
                      <a:pt x="205" y="198"/>
                    </a:moveTo>
                    <a:lnTo>
                      <a:pt x="107" y="198"/>
                    </a:lnTo>
                    <a:lnTo>
                      <a:pt x="107" y="221"/>
                    </a:lnTo>
                    <a:lnTo>
                      <a:pt x="141" y="221"/>
                    </a:lnTo>
                    <a:lnTo>
                      <a:pt x="141" y="334"/>
                    </a:lnTo>
                    <a:lnTo>
                      <a:pt x="168" y="334"/>
                    </a:lnTo>
                    <a:lnTo>
                      <a:pt x="168" y="221"/>
                    </a:lnTo>
                    <a:lnTo>
                      <a:pt x="201" y="221"/>
                    </a:lnTo>
                    <a:lnTo>
                      <a:pt x="205" y="198"/>
                    </a:lnTo>
                    <a:close/>
                    <a:moveTo>
                      <a:pt x="218" y="116"/>
                    </a:moveTo>
                    <a:lnTo>
                      <a:pt x="169" y="116"/>
                    </a:lnTo>
                    <a:lnTo>
                      <a:pt x="169" y="3"/>
                    </a:lnTo>
                    <a:lnTo>
                      <a:pt x="141" y="3"/>
                    </a:lnTo>
                    <a:lnTo>
                      <a:pt x="141" y="138"/>
                    </a:lnTo>
                    <a:lnTo>
                      <a:pt x="213" y="138"/>
                    </a:lnTo>
                    <a:lnTo>
                      <a:pt x="218" y="116"/>
                    </a:lnTo>
                    <a:close/>
                    <a:moveTo>
                      <a:pt x="278" y="529"/>
                    </a:moveTo>
                    <a:lnTo>
                      <a:pt x="268" y="497"/>
                    </a:lnTo>
                    <a:lnTo>
                      <a:pt x="260" y="474"/>
                    </a:lnTo>
                    <a:lnTo>
                      <a:pt x="244" y="423"/>
                    </a:lnTo>
                    <a:lnTo>
                      <a:pt x="235" y="393"/>
                    </a:lnTo>
                    <a:lnTo>
                      <a:pt x="232" y="393"/>
                    </a:lnTo>
                    <a:lnTo>
                      <a:pt x="232" y="474"/>
                    </a:lnTo>
                    <a:lnTo>
                      <a:pt x="206" y="474"/>
                    </a:lnTo>
                    <a:lnTo>
                      <a:pt x="208" y="465"/>
                    </a:lnTo>
                    <a:lnTo>
                      <a:pt x="210" y="459"/>
                    </a:lnTo>
                    <a:lnTo>
                      <a:pt x="213" y="448"/>
                    </a:lnTo>
                    <a:lnTo>
                      <a:pt x="215" y="439"/>
                    </a:lnTo>
                    <a:lnTo>
                      <a:pt x="219" y="423"/>
                    </a:lnTo>
                    <a:lnTo>
                      <a:pt x="223" y="441"/>
                    </a:lnTo>
                    <a:lnTo>
                      <a:pt x="228" y="460"/>
                    </a:lnTo>
                    <a:lnTo>
                      <a:pt x="232" y="474"/>
                    </a:lnTo>
                    <a:lnTo>
                      <a:pt x="232" y="393"/>
                    </a:lnTo>
                    <a:lnTo>
                      <a:pt x="205" y="393"/>
                    </a:lnTo>
                    <a:lnTo>
                      <a:pt x="161" y="529"/>
                    </a:lnTo>
                    <a:lnTo>
                      <a:pt x="189" y="529"/>
                    </a:lnTo>
                    <a:lnTo>
                      <a:pt x="199" y="497"/>
                    </a:lnTo>
                    <a:lnTo>
                      <a:pt x="239" y="497"/>
                    </a:lnTo>
                    <a:lnTo>
                      <a:pt x="248" y="529"/>
                    </a:lnTo>
                    <a:lnTo>
                      <a:pt x="278" y="529"/>
                    </a:lnTo>
                    <a:close/>
                    <a:moveTo>
                      <a:pt x="341" y="70"/>
                    </a:moveTo>
                    <a:lnTo>
                      <a:pt x="337" y="41"/>
                    </a:lnTo>
                    <a:lnTo>
                      <a:pt x="327" y="22"/>
                    </a:lnTo>
                    <a:lnTo>
                      <a:pt x="325" y="19"/>
                    </a:lnTo>
                    <a:lnTo>
                      <a:pt x="310" y="8"/>
                    </a:lnTo>
                    <a:lnTo>
                      <a:pt x="310" y="57"/>
                    </a:lnTo>
                    <a:lnTo>
                      <a:pt x="310" y="71"/>
                    </a:lnTo>
                    <a:lnTo>
                      <a:pt x="308" y="93"/>
                    </a:lnTo>
                    <a:lnTo>
                      <a:pt x="303" y="108"/>
                    </a:lnTo>
                    <a:lnTo>
                      <a:pt x="295" y="117"/>
                    </a:lnTo>
                    <a:lnTo>
                      <a:pt x="283" y="120"/>
                    </a:lnTo>
                    <a:lnTo>
                      <a:pt x="276" y="120"/>
                    </a:lnTo>
                    <a:lnTo>
                      <a:pt x="271" y="118"/>
                    </a:lnTo>
                    <a:lnTo>
                      <a:pt x="266" y="115"/>
                    </a:lnTo>
                    <a:lnTo>
                      <a:pt x="261" y="109"/>
                    </a:lnTo>
                    <a:lnTo>
                      <a:pt x="257" y="100"/>
                    </a:lnTo>
                    <a:lnTo>
                      <a:pt x="255" y="87"/>
                    </a:lnTo>
                    <a:lnTo>
                      <a:pt x="254" y="71"/>
                    </a:lnTo>
                    <a:lnTo>
                      <a:pt x="254" y="55"/>
                    </a:lnTo>
                    <a:lnTo>
                      <a:pt x="256" y="43"/>
                    </a:lnTo>
                    <a:lnTo>
                      <a:pt x="265" y="27"/>
                    </a:lnTo>
                    <a:lnTo>
                      <a:pt x="273" y="22"/>
                    </a:lnTo>
                    <a:lnTo>
                      <a:pt x="297" y="22"/>
                    </a:lnTo>
                    <a:lnTo>
                      <a:pt x="304" y="32"/>
                    </a:lnTo>
                    <a:lnTo>
                      <a:pt x="306" y="39"/>
                    </a:lnTo>
                    <a:lnTo>
                      <a:pt x="308" y="47"/>
                    </a:lnTo>
                    <a:lnTo>
                      <a:pt x="310" y="57"/>
                    </a:lnTo>
                    <a:lnTo>
                      <a:pt x="310" y="8"/>
                    </a:lnTo>
                    <a:lnTo>
                      <a:pt x="307" y="6"/>
                    </a:lnTo>
                    <a:lnTo>
                      <a:pt x="283" y="1"/>
                    </a:lnTo>
                    <a:lnTo>
                      <a:pt x="272" y="1"/>
                    </a:lnTo>
                    <a:lnTo>
                      <a:pt x="263" y="3"/>
                    </a:lnTo>
                    <a:lnTo>
                      <a:pt x="255" y="8"/>
                    </a:lnTo>
                    <a:lnTo>
                      <a:pt x="241" y="18"/>
                    </a:lnTo>
                    <a:lnTo>
                      <a:pt x="232" y="32"/>
                    </a:lnTo>
                    <a:lnTo>
                      <a:pt x="226" y="50"/>
                    </a:lnTo>
                    <a:lnTo>
                      <a:pt x="224" y="71"/>
                    </a:lnTo>
                    <a:lnTo>
                      <a:pt x="225" y="85"/>
                    </a:lnTo>
                    <a:lnTo>
                      <a:pt x="228" y="99"/>
                    </a:lnTo>
                    <a:lnTo>
                      <a:pt x="233" y="111"/>
                    </a:lnTo>
                    <a:lnTo>
                      <a:pt x="239" y="121"/>
                    </a:lnTo>
                    <a:lnTo>
                      <a:pt x="248" y="130"/>
                    </a:lnTo>
                    <a:lnTo>
                      <a:pt x="258" y="136"/>
                    </a:lnTo>
                    <a:lnTo>
                      <a:pt x="270" y="139"/>
                    </a:lnTo>
                    <a:lnTo>
                      <a:pt x="284" y="141"/>
                    </a:lnTo>
                    <a:lnTo>
                      <a:pt x="295" y="141"/>
                    </a:lnTo>
                    <a:lnTo>
                      <a:pt x="303" y="139"/>
                    </a:lnTo>
                    <a:lnTo>
                      <a:pt x="311" y="134"/>
                    </a:lnTo>
                    <a:lnTo>
                      <a:pt x="324" y="124"/>
                    </a:lnTo>
                    <a:lnTo>
                      <a:pt x="327" y="120"/>
                    </a:lnTo>
                    <a:lnTo>
                      <a:pt x="333" y="110"/>
                    </a:lnTo>
                    <a:lnTo>
                      <a:pt x="339" y="91"/>
                    </a:lnTo>
                    <a:lnTo>
                      <a:pt x="341" y="70"/>
                    </a:lnTo>
                    <a:close/>
                    <a:moveTo>
                      <a:pt x="352" y="334"/>
                    </a:moveTo>
                    <a:lnTo>
                      <a:pt x="344" y="239"/>
                    </a:lnTo>
                    <a:lnTo>
                      <a:pt x="340" y="198"/>
                    </a:lnTo>
                    <a:lnTo>
                      <a:pt x="305" y="198"/>
                    </a:lnTo>
                    <a:lnTo>
                      <a:pt x="285" y="273"/>
                    </a:lnTo>
                    <a:lnTo>
                      <a:pt x="283" y="281"/>
                    </a:lnTo>
                    <a:lnTo>
                      <a:pt x="282" y="288"/>
                    </a:lnTo>
                    <a:lnTo>
                      <a:pt x="281" y="281"/>
                    </a:lnTo>
                    <a:lnTo>
                      <a:pt x="280" y="276"/>
                    </a:lnTo>
                    <a:lnTo>
                      <a:pt x="270" y="239"/>
                    </a:lnTo>
                    <a:lnTo>
                      <a:pt x="260" y="198"/>
                    </a:lnTo>
                    <a:lnTo>
                      <a:pt x="225" y="198"/>
                    </a:lnTo>
                    <a:lnTo>
                      <a:pt x="212" y="334"/>
                    </a:lnTo>
                    <a:lnTo>
                      <a:pt x="239" y="334"/>
                    </a:lnTo>
                    <a:lnTo>
                      <a:pt x="244" y="256"/>
                    </a:lnTo>
                    <a:lnTo>
                      <a:pt x="245" y="247"/>
                    </a:lnTo>
                    <a:lnTo>
                      <a:pt x="245" y="239"/>
                    </a:lnTo>
                    <a:lnTo>
                      <a:pt x="246" y="247"/>
                    </a:lnTo>
                    <a:lnTo>
                      <a:pt x="248" y="256"/>
                    </a:lnTo>
                    <a:lnTo>
                      <a:pt x="250" y="263"/>
                    </a:lnTo>
                    <a:lnTo>
                      <a:pt x="270" y="334"/>
                    </a:lnTo>
                    <a:lnTo>
                      <a:pt x="293" y="334"/>
                    </a:lnTo>
                    <a:lnTo>
                      <a:pt x="306" y="288"/>
                    </a:lnTo>
                    <a:lnTo>
                      <a:pt x="317" y="251"/>
                    </a:lnTo>
                    <a:lnTo>
                      <a:pt x="318" y="246"/>
                    </a:lnTo>
                    <a:lnTo>
                      <a:pt x="319" y="239"/>
                    </a:lnTo>
                    <a:lnTo>
                      <a:pt x="319" y="247"/>
                    </a:lnTo>
                    <a:lnTo>
                      <a:pt x="320" y="256"/>
                    </a:lnTo>
                    <a:lnTo>
                      <a:pt x="325" y="334"/>
                    </a:lnTo>
                    <a:lnTo>
                      <a:pt x="352" y="334"/>
                    </a:lnTo>
                    <a:close/>
                    <a:moveTo>
                      <a:pt x="366" y="393"/>
                    </a:moveTo>
                    <a:lnTo>
                      <a:pt x="268" y="393"/>
                    </a:lnTo>
                    <a:lnTo>
                      <a:pt x="268" y="416"/>
                    </a:lnTo>
                    <a:lnTo>
                      <a:pt x="302" y="416"/>
                    </a:lnTo>
                    <a:lnTo>
                      <a:pt x="302" y="529"/>
                    </a:lnTo>
                    <a:lnTo>
                      <a:pt x="329" y="529"/>
                    </a:lnTo>
                    <a:lnTo>
                      <a:pt x="329" y="416"/>
                    </a:lnTo>
                    <a:lnTo>
                      <a:pt x="362" y="416"/>
                    </a:lnTo>
                    <a:lnTo>
                      <a:pt x="366" y="393"/>
                    </a:lnTo>
                    <a:close/>
                    <a:moveTo>
                      <a:pt x="458" y="101"/>
                    </a:moveTo>
                    <a:lnTo>
                      <a:pt x="456" y="88"/>
                    </a:lnTo>
                    <a:lnTo>
                      <a:pt x="451" y="79"/>
                    </a:lnTo>
                    <a:lnTo>
                      <a:pt x="442" y="71"/>
                    </a:lnTo>
                    <a:lnTo>
                      <a:pt x="431" y="66"/>
                    </a:lnTo>
                    <a:lnTo>
                      <a:pt x="437" y="64"/>
                    </a:lnTo>
                    <a:lnTo>
                      <a:pt x="440" y="63"/>
                    </a:lnTo>
                    <a:lnTo>
                      <a:pt x="443" y="59"/>
                    </a:lnTo>
                    <a:lnTo>
                      <a:pt x="446" y="57"/>
                    </a:lnTo>
                    <a:lnTo>
                      <a:pt x="450" y="54"/>
                    </a:lnTo>
                    <a:lnTo>
                      <a:pt x="453" y="46"/>
                    </a:lnTo>
                    <a:lnTo>
                      <a:pt x="453" y="27"/>
                    </a:lnTo>
                    <a:lnTo>
                      <a:pt x="452" y="26"/>
                    </a:lnTo>
                    <a:lnTo>
                      <a:pt x="449" y="19"/>
                    </a:lnTo>
                    <a:lnTo>
                      <a:pt x="433" y="5"/>
                    </a:lnTo>
                    <a:lnTo>
                      <a:pt x="427" y="3"/>
                    </a:lnTo>
                    <a:lnTo>
                      <a:pt x="427" y="89"/>
                    </a:lnTo>
                    <a:lnTo>
                      <a:pt x="427" y="104"/>
                    </a:lnTo>
                    <a:lnTo>
                      <a:pt x="424" y="110"/>
                    </a:lnTo>
                    <a:lnTo>
                      <a:pt x="420" y="113"/>
                    </a:lnTo>
                    <a:lnTo>
                      <a:pt x="417" y="115"/>
                    </a:lnTo>
                    <a:lnTo>
                      <a:pt x="413" y="116"/>
                    </a:lnTo>
                    <a:lnTo>
                      <a:pt x="390" y="116"/>
                    </a:lnTo>
                    <a:lnTo>
                      <a:pt x="390" y="79"/>
                    </a:lnTo>
                    <a:lnTo>
                      <a:pt x="412" y="79"/>
                    </a:lnTo>
                    <a:lnTo>
                      <a:pt x="414" y="80"/>
                    </a:lnTo>
                    <a:lnTo>
                      <a:pt x="423" y="82"/>
                    </a:lnTo>
                    <a:lnTo>
                      <a:pt x="427" y="89"/>
                    </a:lnTo>
                    <a:lnTo>
                      <a:pt x="427" y="3"/>
                    </a:lnTo>
                    <a:lnTo>
                      <a:pt x="425" y="3"/>
                    </a:lnTo>
                    <a:lnTo>
                      <a:pt x="424" y="3"/>
                    </a:lnTo>
                    <a:lnTo>
                      <a:pt x="424" y="36"/>
                    </a:lnTo>
                    <a:lnTo>
                      <a:pt x="424" y="47"/>
                    </a:lnTo>
                    <a:lnTo>
                      <a:pt x="421" y="53"/>
                    </a:lnTo>
                    <a:lnTo>
                      <a:pt x="417" y="55"/>
                    </a:lnTo>
                    <a:lnTo>
                      <a:pt x="415" y="56"/>
                    </a:lnTo>
                    <a:lnTo>
                      <a:pt x="412" y="57"/>
                    </a:lnTo>
                    <a:lnTo>
                      <a:pt x="389" y="57"/>
                    </a:lnTo>
                    <a:lnTo>
                      <a:pt x="389" y="26"/>
                    </a:lnTo>
                    <a:lnTo>
                      <a:pt x="411" y="26"/>
                    </a:lnTo>
                    <a:lnTo>
                      <a:pt x="414" y="27"/>
                    </a:lnTo>
                    <a:lnTo>
                      <a:pt x="416" y="28"/>
                    </a:lnTo>
                    <a:lnTo>
                      <a:pt x="421" y="30"/>
                    </a:lnTo>
                    <a:lnTo>
                      <a:pt x="424" y="36"/>
                    </a:lnTo>
                    <a:lnTo>
                      <a:pt x="424" y="3"/>
                    </a:lnTo>
                    <a:lnTo>
                      <a:pt x="362" y="3"/>
                    </a:lnTo>
                    <a:lnTo>
                      <a:pt x="362" y="138"/>
                    </a:lnTo>
                    <a:lnTo>
                      <a:pt x="412" y="138"/>
                    </a:lnTo>
                    <a:lnTo>
                      <a:pt x="418" y="138"/>
                    </a:lnTo>
                    <a:lnTo>
                      <a:pt x="422" y="138"/>
                    </a:lnTo>
                    <a:lnTo>
                      <a:pt x="438" y="134"/>
                    </a:lnTo>
                    <a:lnTo>
                      <a:pt x="449" y="126"/>
                    </a:lnTo>
                    <a:lnTo>
                      <a:pt x="455" y="116"/>
                    </a:lnTo>
                    <a:lnTo>
                      <a:pt x="456" y="114"/>
                    </a:lnTo>
                    <a:lnTo>
                      <a:pt x="458" y="101"/>
                    </a:lnTo>
                    <a:close/>
                    <a:moveTo>
                      <a:pt x="467" y="519"/>
                    </a:moveTo>
                    <a:lnTo>
                      <a:pt x="461" y="511"/>
                    </a:lnTo>
                    <a:lnTo>
                      <a:pt x="455" y="502"/>
                    </a:lnTo>
                    <a:lnTo>
                      <a:pt x="447" y="508"/>
                    </a:lnTo>
                    <a:lnTo>
                      <a:pt x="440" y="511"/>
                    </a:lnTo>
                    <a:lnTo>
                      <a:pt x="420" y="511"/>
                    </a:lnTo>
                    <a:lnTo>
                      <a:pt x="411" y="505"/>
                    </a:lnTo>
                    <a:lnTo>
                      <a:pt x="401" y="488"/>
                    </a:lnTo>
                    <a:lnTo>
                      <a:pt x="400" y="478"/>
                    </a:lnTo>
                    <a:lnTo>
                      <a:pt x="400" y="443"/>
                    </a:lnTo>
                    <a:lnTo>
                      <a:pt x="402" y="432"/>
                    </a:lnTo>
                    <a:lnTo>
                      <a:pt x="412" y="417"/>
                    </a:lnTo>
                    <a:lnTo>
                      <a:pt x="421" y="412"/>
                    </a:lnTo>
                    <a:lnTo>
                      <a:pt x="438" y="412"/>
                    </a:lnTo>
                    <a:lnTo>
                      <a:pt x="445" y="415"/>
                    </a:lnTo>
                    <a:lnTo>
                      <a:pt x="452" y="420"/>
                    </a:lnTo>
                    <a:lnTo>
                      <a:pt x="457" y="412"/>
                    </a:lnTo>
                    <a:lnTo>
                      <a:pt x="464" y="401"/>
                    </a:lnTo>
                    <a:lnTo>
                      <a:pt x="457" y="395"/>
                    </a:lnTo>
                    <a:lnTo>
                      <a:pt x="443" y="391"/>
                    </a:lnTo>
                    <a:lnTo>
                      <a:pt x="430" y="391"/>
                    </a:lnTo>
                    <a:lnTo>
                      <a:pt x="414" y="393"/>
                    </a:lnTo>
                    <a:lnTo>
                      <a:pt x="400" y="399"/>
                    </a:lnTo>
                    <a:lnTo>
                      <a:pt x="388" y="409"/>
                    </a:lnTo>
                    <a:lnTo>
                      <a:pt x="378" y="422"/>
                    </a:lnTo>
                    <a:lnTo>
                      <a:pt x="374" y="431"/>
                    </a:lnTo>
                    <a:lnTo>
                      <a:pt x="371" y="441"/>
                    </a:lnTo>
                    <a:lnTo>
                      <a:pt x="369" y="452"/>
                    </a:lnTo>
                    <a:lnTo>
                      <a:pt x="369" y="464"/>
                    </a:lnTo>
                    <a:lnTo>
                      <a:pt x="370" y="478"/>
                    </a:lnTo>
                    <a:lnTo>
                      <a:pt x="373" y="491"/>
                    </a:lnTo>
                    <a:lnTo>
                      <a:pt x="378" y="503"/>
                    </a:lnTo>
                    <a:lnTo>
                      <a:pt x="385" y="513"/>
                    </a:lnTo>
                    <a:lnTo>
                      <a:pt x="394" y="521"/>
                    </a:lnTo>
                    <a:lnTo>
                      <a:pt x="405" y="527"/>
                    </a:lnTo>
                    <a:lnTo>
                      <a:pt x="416" y="530"/>
                    </a:lnTo>
                    <a:lnTo>
                      <a:pt x="430" y="532"/>
                    </a:lnTo>
                    <a:lnTo>
                      <a:pt x="445" y="532"/>
                    </a:lnTo>
                    <a:lnTo>
                      <a:pt x="457" y="528"/>
                    </a:lnTo>
                    <a:lnTo>
                      <a:pt x="467" y="519"/>
                    </a:lnTo>
                    <a:close/>
                    <a:moveTo>
                      <a:pt x="486" y="265"/>
                    </a:moveTo>
                    <a:lnTo>
                      <a:pt x="482" y="237"/>
                    </a:lnTo>
                    <a:lnTo>
                      <a:pt x="471" y="217"/>
                    </a:lnTo>
                    <a:lnTo>
                      <a:pt x="470" y="215"/>
                    </a:lnTo>
                    <a:lnTo>
                      <a:pt x="454" y="203"/>
                    </a:lnTo>
                    <a:lnTo>
                      <a:pt x="454" y="252"/>
                    </a:lnTo>
                    <a:lnTo>
                      <a:pt x="454" y="266"/>
                    </a:lnTo>
                    <a:lnTo>
                      <a:pt x="453" y="288"/>
                    </a:lnTo>
                    <a:lnTo>
                      <a:pt x="448" y="304"/>
                    </a:lnTo>
                    <a:lnTo>
                      <a:pt x="439" y="312"/>
                    </a:lnTo>
                    <a:lnTo>
                      <a:pt x="427" y="315"/>
                    </a:lnTo>
                    <a:lnTo>
                      <a:pt x="421" y="315"/>
                    </a:lnTo>
                    <a:lnTo>
                      <a:pt x="415" y="314"/>
                    </a:lnTo>
                    <a:lnTo>
                      <a:pt x="411" y="310"/>
                    </a:lnTo>
                    <a:lnTo>
                      <a:pt x="406" y="304"/>
                    </a:lnTo>
                    <a:lnTo>
                      <a:pt x="402" y="295"/>
                    </a:lnTo>
                    <a:lnTo>
                      <a:pt x="400" y="282"/>
                    </a:lnTo>
                    <a:lnTo>
                      <a:pt x="399" y="266"/>
                    </a:lnTo>
                    <a:lnTo>
                      <a:pt x="399" y="250"/>
                    </a:lnTo>
                    <a:lnTo>
                      <a:pt x="401" y="238"/>
                    </a:lnTo>
                    <a:lnTo>
                      <a:pt x="407" y="228"/>
                    </a:lnTo>
                    <a:lnTo>
                      <a:pt x="410" y="222"/>
                    </a:lnTo>
                    <a:lnTo>
                      <a:pt x="418" y="217"/>
                    </a:lnTo>
                    <a:lnTo>
                      <a:pt x="441" y="217"/>
                    </a:lnTo>
                    <a:lnTo>
                      <a:pt x="449" y="228"/>
                    </a:lnTo>
                    <a:lnTo>
                      <a:pt x="453" y="242"/>
                    </a:lnTo>
                    <a:lnTo>
                      <a:pt x="454" y="252"/>
                    </a:lnTo>
                    <a:lnTo>
                      <a:pt x="454" y="203"/>
                    </a:lnTo>
                    <a:lnTo>
                      <a:pt x="452" y="201"/>
                    </a:lnTo>
                    <a:lnTo>
                      <a:pt x="427" y="196"/>
                    </a:lnTo>
                    <a:lnTo>
                      <a:pt x="417" y="196"/>
                    </a:lnTo>
                    <a:lnTo>
                      <a:pt x="407" y="199"/>
                    </a:lnTo>
                    <a:lnTo>
                      <a:pt x="399" y="203"/>
                    </a:lnTo>
                    <a:lnTo>
                      <a:pt x="386" y="213"/>
                    </a:lnTo>
                    <a:lnTo>
                      <a:pt x="376" y="228"/>
                    </a:lnTo>
                    <a:lnTo>
                      <a:pt x="370" y="246"/>
                    </a:lnTo>
                    <a:lnTo>
                      <a:pt x="368" y="266"/>
                    </a:lnTo>
                    <a:lnTo>
                      <a:pt x="369" y="281"/>
                    </a:lnTo>
                    <a:lnTo>
                      <a:pt x="372" y="294"/>
                    </a:lnTo>
                    <a:lnTo>
                      <a:pt x="377" y="306"/>
                    </a:lnTo>
                    <a:lnTo>
                      <a:pt x="384" y="317"/>
                    </a:lnTo>
                    <a:lnTo>
                      <a:pt x="392" y="326"/>
                    </a:lnTo>
                    <a:lnTo>
                      <a:pt x="402" y="331"/>
                    </a:lnTo>
                    <a:lnTo>
                      <a:pt x="414" y="335"/>
                    </a:lnTo>
                    <a:lnTo>
                      <a:pt x="428" y="336"/>
                    </a:lnTo>
                    <a:lnTo>
                      <a:pt x="440" y="336"/>
                    </a:lnTo>
                    <a:lnTo>
                      <a:pt x="447" y="334"/>
                    </a:lnTo>
                    <a:lnTo>
                      <a:pt x="455" y="330"/>
                    </a:lnTo>
                    <a:lnTo>
                      <a:pt x="468" y="319"/>
                    </a:lnTo>
                    <a:lnTo>
                      <a:pt x="471" y="315"/>
                    </a:lnTo>
                    <a:lnTo>
                      <a:pt x="478" y="305"/>
                    </a:lnTo>
                    <a:lnTo>
                      <a:pt x="484" y="287"/>
                    </a:lnTo>
                    <a:lnTo>
                      <a:pt x="486" y="265"/>
                    </a:lnTo>
                    <a:close/>
                    <a:moveTo>
                      <a:pt x="577" y="393"/>
                    </a:moveTo>
                    <a:lnTo>
                      <a:pt x="549" y="393"/>
                    </a:lnTo>
                    <a:lnTo>
                      <a:pt x="549" y="446"/>
                    </a:lnTo>
                    <a:lnTo>
                      <a:pt x="510" y="446"/>
                    </a:lnTo>
                    <a:lnTo>
                      <a:pt x="510" y="393"/>
                    </a:lnTo>
                    <a:lnTo>
                      <a:pt x="483" y="393"/>
                    </a:lnTo>
                    <a:lnTo>
                      <a:pt x="483" y="529"/>
                    </a:lnTo>
                    <a:lnTo>
                      <a:pt x="510" y="529"/>
                    </a:lnTo>
                    <a:lnTo>
                      <a:pt x="510" y="469"/>
                    </a:lnTo>
                    <a:lnTo>
                      <a:pt x="549" y="469"/>
                    </a:lnTo>
                    <a:lnTo>
                      <a:pt x="549" y="529"/>
                    </a:lnTo>
                    <a:lnTo>
                      <a:pt x="577" y="529"/>
                    </a:lnTo>
                    <a:lnTo>
                      <a:pt x="577" y="469"/>
                    </a:lnTo>
                    <a:lnTo>
                      <a:pt x="577" y="446"/>
                    </a:lnTo>
                    <a:lnTo>
                      <a:pt x="577" y="393"/>
                    </a:lnTo>
                    <a:close/>
                    <a:moveTo>
                      <a:pt x="580" y="138"/>
                    </a:moveTo>
                    <a:lnTo>
                      <a:pt x="570" y="106"/>
                    </a:lnTo>
                    <a:lnTo>
                      <a:pt x="563" y="84"/>
                    </a:lnTo>
                    <a:lnTo>
                      <a:pt x="546" y="32"/>
                    </a:lnTo>
                    <a:lnTo>
                      <a:pt x="537" y="2"/>
                    </a:lnTo>
                    <a:lnTo>
                      <a:pt x="534" y="2"/>
                    </a:lnTo>
                    <a:lnTo>
                      <a:pt x="534" y="84"/>
                    </a:lnTo>
                    <a:lnTo>
                      <a:pt x="508" y="84"/>
                    </a:lnTo>
                    <a:lnTo>
                      <a:pt x="511" y="75"/>
                    </a:lnTo>
                    <a:lnTo>
                      <a:pt x="512" y="68"/>
                    </a:lnTo>
                    <a:lnTo>
                      <a:pt x="515" y="58"/>
                    </a:lnTo>
                    <a:lnTo>
                      <a:pt x="517" y="48"/>
                    </a:lnTo>
                    <a:lnTo>
                      <a:pt x="521" y="32"/>
                    </a:lnTo>
                    <a:lnTo>
                      <a:pt x="525" y="50"/>
                    </a:lnTo>
                    <a:lnTo>
                      <a:pt x="530" y="69"/>
                    </a:lnTo>
                    <a:lnTo>
                      <a:pt x="534" y="84"/>
                    </a:lnTo>
                    <a:lnTo>
                      <a:pt x="534" y="2"/>
                    </a:lnTo>
                    <a:lnTo>
                      <a:pt x="507" y="2"/>
                    </a:lnTo>
                    <a:lnTo>
                      <a:pt x="463" y="138"/>
                    </a:lnTo>
                    <a:lnTo>
                      <a:pt x="491" y="138"/>
                    </a:lnTo>
                    <a:lnTo>
                      <a:pt x="501" y="106"/>
                    </a:lnTo>
                    <a:lnTo>
                      <a:pt x="541" y="106"/>
                    </a:lnTo>
                    <a:lnTo>
                      <a:pt x="550" y="138"/>
                    </a:lnTo>
                    <a:lnTo>
                      <a:pt x="580" y="138"/>
                    </a:lnTo>
                    <a:close/>
                    <a:moveTo>
                      <a:pt x="595" y="291"/>
                    </a:moveTo>
                    <a:lnTo>
                      <a:pt x="593" y="277"/>
                    </a:lnTo>
                    <a:lnTo>
                      <a:pt x="587" y="266"/>
                    </a:lnTo>
                    <a:lnTo>
                      <a:pt x="576" y="257"/>
                    </a:lnTo>
                    <a:lnTo>
                      <a:pt x="561" y="251"/>
                    </a:lnTo>
                    <a:lnTo>
                      <a:pt x="533" y="243"/>
                    </a:lnTo>
                    <a:lnTo>
                      <a:pt x="530" y="239"/>
                    </a:lnTo>
                    <a:lnTo>
                      <a:pt x="530" y="223"/>
                    </a:lnTo>
                    <a:lnTo>
                      <a:pt x="537" y="217"/>
                    </a:lnTo>
                    <a:lnTo>
                      <a:pt x="559" y="217"/>
                    </a:lnTo>
                    <a:lnTo>
                      <a:pt x="568" y="220"/>
                    </a:lnTo>
                    <a:lnTo>
                      <a:pt x="580" y="227"/>
                    </a:lnTo>
                    <a:lnTo>
                      <a:pt x="587" y="217"/>
                    </a:lnTo>
                    <a:lnTo>
                      <a:pt x="593" y="208"/>
                    </a:lnTo>
                    <a:lnTo>
                      <a:pt x="583" y="202"/>
                    </a:lnTo>
                    <a:lnTo>
                      <a:pt x="572" y="198"/>
                    </a:lnTo>
                    <a:lnTo>
                      <a:pt x="560" y="195"/>
                    </a:lnTo>
                    <a:lnTo>
                      <a:pt x="548" y="194"/>
                    </a:lnTo>
                    <a:lnTo>
                      <a:pt x="528" y="197"/>
                    </a:lnTo>
                    <a:lnTo>
                      <a:pt x="513" y="206"/>
                    </a:lnTo>
                    <a:lnTo>
                      <a:pt x="503" y="219"/>
                    </a:lnTo>
                    <a:lnTo>
                      <a:pt x="499" y="236"/>
                    </a:lnTo>
                    <a:lnTo>
                      <a:pt x="499" y="244"/>
                    </a:lnTo>
                    <a:lnTo>
                      <a:pt x="501" y="251"/>
                    </a:lnTo>
                    <a:lnTo>
                      <a:pt x="505" y="257"/>
                    </a:lnTo>
                    <a:lnTo>
                      <a:pt x="510" y="265"/>
                    </a:lnTo>
                    <a:lnTo>
                      <a:pt x="518" y="270"/>
                    </a:lnTo>
                    <a:lnTo>
                      <a:pt x="559" y="281"/>
                    </a:lnTo>
                    <a:lnTo>
                      <a:pt x="564" y="287"/>
                    </a:lnTo>
                    <a:lnTo>
                      <a:pt x="564" y="308"/>
                    </a:lnTo>
                    <a:lnTo>
                      <a:pt x="556" y="314"/>
                    </a:lnTo>
                    <a:lnTo>
                      <a:pt x="527" y="314"/>
                    </a:lnTo>
                    <a:lnTo>
                      <a:pt x="516" y="310"/>
                    </a:lnTo>
                    <a:lnTo>
                      <a:pt x="503" y="303"/>
                    </a:lnTo>
                    <a:lnTo>
                      <a:pt x="493" y="324"/>
                    </a:lnTo>
                    <a:lnTo>
                      <a:pt x="504" y="330"/>
                    </a:lnTo>
                    <a:lnTo>
                      <a:pt x="516" y="334"/>
                    </a:lnTo>
                    <a:lnTo>
                      <a:pt x="528" y="336"/>
                    </a:lnTo>
                    <a:lnTo>
                      <a:pt x="539" y="337"/>
                    </a:lnTo>
                    <a:lnTo>
                      <a:pt x="562" y="334"/>
                    </a:lnTo>
                    <a:lnTo>
                      <a:pt x="580" y="324"/>
                    </a:lnTo>
                    <a:lnTo>
                      <a:pt x="588" y="314"/>
                    </a:lnTo>
                    <a:lnTo>
                      <a:pt x="591" y="310"/>
                    </a:lnTo>
                    <a:lnTo>
                      <a:pt x="595" y="291"/>
                    </a:lnTo>
                    <a:close/>
                    <a:moveTo>
                      <a:pt x="670" y="116"/>
                    </a:moveTo>
                    <a:lnTo>
                      <a:pt x="622" y="116"/>
                    </a:lnTo>
                    <a:lnTo>
                      <a:pt x="622" y="3"/>
                    </a:lnTo>
                    <a:lnTo>
                      <a:pt x="594" y="3"/>
                    </a:lnTo>
                    <a:lnTo>
                      <a:pt x="594" y="138"/>
                    </a:lnTo>
                    <a:lnTo>
                      <a:pt x="666" y="138"/>
                    </a:lnTo>
                    <a:lnTo>
                      <a:pt x="670" y="116"/>
                    </a:lnTo>
                    <a:close/>
                    <a:moveTo>
                      <a:pt x="710" y="240"/>
                    </a:moveTo>
                    <a:lnTo>
                      <a:pt x="709" y="229"/>
                    </a:lnTo>
                    <a:lnTo>
                      <a:pt x="705" y="220"/>
                    </a:lnTo>
                    <a:lnTo>
                      <a:pt x="705" y="219"/>
                    </a:lnTo>
                    <a:lnTo>
                      <a:pt x="699" y="211"/>
                    </a:lnTo>
                    <a:lnTo>
                      <a:pt x="690" y="205"/>
                    </a:lnTo>
                    <a:lnTo>
                      <a:pt x="683" y="200"/>
                    </a:lnTo>
                    <a:lnTo>
                      <a:pt x="680" y="200"/>
                    </a:lnTo>
                    <a:lnTo>
                      <a:pt x="680" y="228"/>
                    </a:lnTo>
                    <a:lnTo>
                      <a:pt x="680" y="247"/>
                    </a:lnTo>
                    <a:lnTo>
                      <a:pt x="679" y="251"/>
                    </a:lnTo>
                    <a:lnTo>
                      <a:pt x="677" y="255"/>
                    </a:lnTo>
                    <a:lnTo>
                      <a:pt x="673" y="260"/>
                    </a:lnTo>
                    <a:lnTo>
                      <a:pt x="670" y="262"/>
                    </a:lnTo>
                    <a:lnTo>
                      <a:pt x="644" y="262"/>
                    </a:lnTo>
                    <a:lnTo>
                      <a:pt x="644" y="220"/>
                    </a:lnTo>
                    <a:lnTo>
                      <a:pt x="673" y="220"/>
                    </a:lnTo>
                    <a:lnTo>
                      <a:pt x="680" y="228"/>
                    </a:lnTo>
                    <a:lnTo>
                      <a:pt x="680" y="200"/>
                    </a:lnTo>
                    <a:lnTo>
                      <a:pt x="676" y="198"/>
                    </a:lnTo>
                    <a:lnTo>
                      <a:pt x="617" y="198"/>
                    </a:lnTo>
                    <a:lnTo>
                      <a:pt x="617" y="334"/>
                    </a:lnTo>
                    <a:lnTo>
                      <a:pt x="644" y="334"/>
                    </a:lnTo>
                    <a:lnTo>
                      <a:pt x="644" y="284"/>
                    </a:lnTo>
                    <a:lnTo>
                      <a:pt x="674" y="284"/>
                    </a:lnTo>
                    <a:lnTo>
                      <a:pt x="680" y="282"/>
                    </a:lnTo>
                    <a:lnTo>
                      <a:pt x="687" y="279"/>
                    </a:lnTo>
                    <a:lnTo>
                      <a:pt x="696" y="273"/>
                    </a:lnTo>
                    <a:lnTo>
                      <a:pt x="704" y="264"/>
                    </a:lnTo>
                    <a:lnTo>
                      <a:pt x="705" y="262"/>
                    </a:lnTo>
                    <a:lnTo>
                      <a:pt x="708" y="253"/>
                    </a:lnTo>
                    <a:lnTo>
                      <a:pt x="710" y="240"/>
                    </a:lnTo>
                    <a:close/>
                    <a:moveTo>
                      <a:pt x="820" y="198"/>
                    </a:moveTo>
                    <a:lnTo>
                      <a:pt x="793" y="198"/>
                    </a:lnTo>
                    <a:lnTo>
                      <a:pt x="793" y="251"/>
                    </a:lnTo>
                    <a:lnTo>
                      <a:pt x="754" y="251"/>
                    </a:lnTo>
                    <a:lnTo>
                      <a:pt x="754" y="198"/>
                    </a:lnTo>
                    <a:lnTo>
                      <a:pt x="726" y="198"/>
                    </a:lnTo>
                    <a:lnTo>
                      <a:pt x="726" y="334"/>
                    </a:lnTo>
                    <a:lnTo>
                      <a:pt x="754" y="334"/>
                    </a:lnTo>
                    <a:lnTo>
                      <a:pt x="754" y="273"/>
                    </a:lnTo>
                    <a:lnTo>
                      <a:pt x="793" y="273"/>
                    </a:lnTo>
                    <a:lnTo>
                      <a:pt x="793" y="334"/>
                    </a:lnTo>
                    <a:lnTo>
                      <a:pt x="820" y="334"/>
                    </a:lnTo>
                    <a:lnTo>
                      <a:pt x="820" y="273"/>
                    </a:lnTo>
                    <a:lnTo>
                      <a:pt x="820" y="251"/>
                    </a:lnTo>
                    <a:lnTo>
                      <a:pt x="820" y="198"/>
                    </a:lnTo>
                    <a:close/>
                    <a:moveTo>
                      <a:pt x="929" y="310"/>
                    </a:moveTo>
                    <a:lnTo>
                      <a:pt x="877" y="310"/>
                    </a:lnTo>
                    <a:lnTo>
                      <a:pt x="877" y="274"/>
                    </a:lnTo>
                    <a:lnTo>
                      <a:pt x="916" y="274"/>
                    </a:lnTo>
                    <a:lnTo>
                      <a:pt x="916" y="252"/>
                    </a:lnTo>
                    <a:lnTo>
                      <a:pt x="877" y="252"/>
                    </a:lnTo>
                    <a:lnTo>
                      <a:pt x="877" y="220"/>
                    </a:lnTo>
                    <a:lnTo>
                      <a:pt x="923" y="220"/>
                    </a:lnTo>
                    <a:lnTo>
                      <a:pt x="927" y="198"/>
                    </a:lnTo>
                    <a:lnTo>
                      <a:pt x="850" y="198"/>
                    </a:lnTo>
                    <a:lnTo>
                      <a:pt x="850" y="334"/>
                    </a:lnTo>
                    <a:lnTo>
                      <a:pt x="929" y="334"/>
                    </a:lnTo>
                    <a:lnTo>
                      <a:pt x="929" y="310"/>
                    </a:lnTo>
                    <a:close/>
                    <a:moveTo>
                      <a:pt x="1049" y="334"/>
                    </a:moveTo>
                    <a:lnTo>
                      <a:pt x="1045" y="327"/>
                    </a:lnTo>
                    <a:lnTo>
                      <a:pt x="1035" y="311"/>
                    </a:lnTo>
                    <a:lnTo>
                      <a:pt x="1025" y="293"/>
                    </a:lnTo>
                    <a:lnTo>
                      <a:pt x="1016" y="281"/>
                    </a:lnTo>
                    <a:lnTo>
                      <a:pt x="1014" y="279"/>
                    </a:lnTo>
                    <a:lnTo>
                      <a:pt x="1013" y="278"/>
                    </a:lnTo>
                    <a:lnTo>
                      <a:pt x="1013" y="277"/>
                    </a:lnTo>
                    <a:lnTo>
                      <a:pt x="1010" y="275"/>
                    </a:lnTo>
                    <a:lnTo>
                      <a:pt x="1022" y="272"/>
                    </a:lnTo>
                    <a:lnTo>
                      <a:pt x="1032" y="264"/>
                    </a:lnTo>
                    <a:lnTo>
                      <a:pt x="1036" y="257"/>
                    </a:lnTo>
                    <a:lnTo>
                      <a:pt x="1038" y="252"/>
                    </a:lnTo>
                    <a:lnTo>
                      <a:pt x="1041" y="238"/>
                    </a:lnTo>
                    <a:lnTo>
                      <a:pt x="1038" y="222"/>
                    </a:lnTo>
                    <a:lnTo>
                      <a:pt x="1037" y="220"/>
                    </a:lnTo>
                    <a:lnTo>
                      <a:pt x="1030" y="209"/>
                    </a:lnTo>
                    <a:lnTo>
                      <a:pt x="1017" y="201"/>
                    </a:lnTo>
                    <a:lnTo>
                      <a:pt x="1012" y="200"/>
                    </a:lnTo>
                    <a:lnTo>
                      <a:pt x="1012" y="230"/>
                    </a:lnTo>
                    <a:lnTo>
                      <a:pt x="1012" y="244"/>
                    </a:lnTo>
                    <a:lnTo>
                      <a:pt x="1010" y="249"/>
                    </a:lnTo>
                    <a:lnTo>
                      <a:pt x="1007" y="252"/>
                    </a:lnTo>
                    <a:lnTo>
                      <a:pt x="1003" y="255"/>
                    </a:lnTo>
                    <a:lnTo>
                      <a:pt x="998" y="257"/>
                    </a:lnTo>
                    <a:lnTo>
                      <a:pt x="977" y="257"/>
                    </a:lnTo>
                    <a:lnTo>
                      <a:pt x="977" y="220"/>
                    </a:lnTo>
                    <a:lnTo>
                      <a:pt x="993" y="220"/>
                    </a:lnTo>
                    <a:lnTo>
                      <a:pt x="999" y="221"/>
                    </a:lnTo>
                    <a:lnTo>
                      <a:pt x="1002" y="222"/>
                    </a:lnTo>
                    <a:lnTo>
                      <a:pt x="1009" y="224"/>
                    </a:lnTo>
                    <a:lnTo>
                      <a:pt x="1012" y="230"/>
                    </a:lnTo>
                    <a:lnTo>
                      <a:pt x="1012" y="200"/>
                    </a:lnTo>
                    <a:lnTo>
                      <a:pt x="1001" y="198"/>
                    </a:lnTo>
                    <a:lnTo>
                      <a:pt x="950" y="198"/>
                    </a:lnTo>
                    <a:lnTo>
                      <a:pt x="950" y="334"/>
                    </a:lnTo>
                    <a:lnTo>
                      <a:pt x="977" y="334"/>
                    </a:lnTo>
                    <a:lnTo>
                      <a:pt x="977" y="277"/>
                    </a:lnTo>
                    <a:lnTo>
                      <a:pt x="979" y="277"/>
                    </a:lnTo>
                    <a:lnTo>
                      <a:pt x="980" y="278"/>
                    </a:lnTo>
                    <a:lnTo>
                      <a:pt x="981" y="278"/>
                    </a:lnTo>
                    <a:lnTo>
                      <a:pt x="985" y="281"/>
                    </a:lnTo>
                    <a:lnTo>
                      <a:pt x="989" y="287"/>
                    </a:lnTo>
                    <a:lnTo>
                      <a:pt x="995" y="296"/>
                    </a:lnTo>
                    <a:lnTo>
                      <a:pt x="1004" y="312"/>
                    </a:lnTo>
                    <a:lnTo>
                      <a:pt x="1009" y="321"/>
                    </a:lnTo>
                    <a:lnTo>
                      <a:pt x="1017" y="334"/>
                    </a:lnTo>
                    <a:lnTo>
                      <a:pt x="1049" y="334"/>
                    </a:lnTo>
                    <a:close/>
                    <a:moveTo>
                      <a:pt x="1145" y="310"/>
                    </a:moveTo>
                    <a:lnTo>
                      <a:pt x="1093" y="310"/>
                    </a:lnTo>
                    <a:lnTo>
                      <a:pt x="1093" y="274"/>
                    </a:lnTo>
                    <a:lnTo>
                      <a:pt x="1132" y="274"/>
                    </a:lnTo>
                    <a:lnTo>
                      <a:pt x="1132" y="252"/>
                    </a:lnTo>
                    <a:lnTo>
                      <a:pt x="1093" y="252"/>
                    </a:lnTo>
                    <a:lnTo>
                      <a:pt x="1093" y="220"/>
                    </a:lnTo>
                    <a:lnTo>
                      <a:pt x="1139" y="220"/>
                    </a:lnTo>
                    <a:lnTo>
                      <a:pt x="1143" y="198"/>
                    </a:lnTo>
                    <a:lnTo>
                      <a:pt x="1066" y="198"/>
                    </a:lnTo>
                    <a:lnTo>
                      <a:pt x="1066" y="334"/>
                    </a:lnTo>
                    <a:lnTo>
                      <a:pt x="1145" y="334"/>
                    </a:lnTo>
                    <a:lnTo>
                      <a:pt x="1145" y="310"/>
                    </a:lnTo>
                    <a:close/>
                  </a:path>
                </a:pathLst>
              </a:custGeom>
              <a:solidFill>
                <a:srgbClr val="00739A"/>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GB"/>
              </a:p>
            </p:txBody>
          </p:sp>
          <p:pic>
            <p:nvPicPr>
              <p:cNvPr id="63" name="docshape10">
                <a:extLst>
                  <a:ext uri="{FF2B5EF4-FFF2-40B4-BE49-F238E27FC236}">
                    <a16:creationId xmlns:a16="http://schemas.microsoft.com/office/drawing/2014/main" id="{4F7C6258-F1B1-065D-6CF5-1B1ED208B02C}"/>
                  </a:ext>
                </a:extLst>
              </p:cNvPr>
              <p:cNvPicPr>
                <a:picLocks noChangeAspect="1" noEditPoints="1" noChangeArrowheads="1" noChangeShapeType="1" noCrop="1"/>
              </p:cNvPicPr>
              <p:nvPr/>
            </p:nvPicPr>
            <p:blipFill>
              <a:blip r:embed="rId6">
                <a:extLst>
                  <a:ext uri="{28A0092B-C50C-407E-A947-70E740481C1C}">
                    <a14:useLocalDpi xmlns:a14="http://schemas.microsoft.com/office/drawing/2010/main" val="0"/>
                  </a:ext>
                </a:extLst>
              </a:blip>
              <a:srcRect/>
              <a:stretch>
                <a:fillRect/>
              </a:stretch>
            </p:blipFill>
            <p:spPr bwMode="auto">
              <a:xfrm>
                <a:off x="3726403" y="4704141"/>
                <a:ext cx="548005"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7" name="docshape11">
              <a:extLst>
                <a:ext uri="{FF2B5EF4-FFF2-40B4-BE49-F238E27FC236}">
                  <a16:creationId xmlns:a16="http://schemas.microsoft.com/office/drawing/2014/main" id="{8E85ABAE-A4D1-6C8C-03E9-F2F3711CB4CF}"/>
                </a:ext>
              </a:extLst>
            </p:cNvPr>
            <p:cNvPicPr>
              <a:picLocks noChangeAspect="1" noEditPoints="1" noChangeArrowheads="1" noChangeShapeType="1" noCrop="1"/>
            </p:cNvPicPr>
            <p:nvPr/>
          </p:nvPicPr>
          <p:blipFill>
            <a:blip r:embed="rId7">
              <a:extLst>
                <a:ext uri="{28A0092B-C50C-407E-A947-70E740481C1C}">
                  <a14:useLocalDpi xmlns:a14="http://schemas.microsoft.com/office/drawing/2010/main" val="0"/>
                </a:ext>
              </a:extLst>
            </a:blip>
            <a:srcRect/>
            <a:stretch>
              <a:fillRect/>
            </a:stretch>
          </p:blipFill>
          <p:spPr bwMode="auto">
            <a:xfrm>
              <a:off x="5528849" y="5858948"/>
              <a:ext cx="1080135" cy="870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 name="docshape12">
              <a:extLst>
                <a:ext uri="{FF2B5EF4-FFF2-40B4-BE49-F238E27FC236}">
                  <a16:creationId xmlns:a16="http://schemas.microsoft.com/office/drawing/2014/main" id="{3900BC5D-B8DD-B8A8-7C87-798A26807A09}"/>
                </a:ext>
              </a:extLst>
            </p:cNvPr>
            <p:cNvPicPr>
              <a:picLocks noChangeAspect="1" noEditPoints="1" noChangeArrowheads="1" noChangeShapeType="1" noCrop="1"/>
            </p:cNvPicPr>
            <p:nvPr/>
          </p:nvPicPr>
          <p:blipFill>
            <a:blip r:embed="rId8">
              <a:extLst>
                <a:ext uri="{28A0092B-C50C-407E-A947-70E740481C1C}">
                  <a14:useLocalDpi xmlns:a14="http://schemas.microsoft.com/office/drawing/2010/main" val="0"/>
                </a:ext>
              </a:extLst>
            </a:blip>
            <a:srcRect/>
            <a:stretch>
              <a:fillRect/>
            </a:stretch>
          </p:blipFill>
          <p:spPr bwMode="auto">
            <a:xfrm>
              <a:off x="7132917" y="5910935"/>
              <a:ext cx="1080135" cy="720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 name="docshape13">
              <a:extLst>
                <a:ext uri="{FF2B5EF4-FFF2-40B4-BE49-F238E27FC236}">
                  <a16:creationId xmlns:a16="http://schemas.microsoft.com/office/drawing/2014/main" id="{8173F0EB-FA4B-D2EF-1AE9-87CD6757B014}"/>
                </a:ext>
              </a:extLst>
            </p:cNvPr>
            <p:cNvPicPr>
              <a:picLocks noChangeAspect="1" noEditPoints="1" noChangeArrowheads="1" noChangeShapeType="1" noCrop="1"/>
            </p:cNvPicPr>
            <p:nvPr/>
          </p:nvPicPr>
          <p:blipFill>
            <a:blip r:embed="rId9">
              <a:extLst>
                <a:ext uri="{28A0092B-C50C-407E-A947-70E740481C1C}">
                  <a14:useLocalDpi xmlns:a14="http://schemas.microsoft.com/office/drawing/2010/main" val="0"/>
                </a:ext>
              </a:extLst>
            </a:blip>
            <a:srcRect/>
            <a:stretch>
              <a:fillRect/>
            </a:stretch>
          </p:blipFill>
          <p:spPr bwMode="auto">
            <a:xfrm>
              <a:off x="3348606" y="6035187"/>
              <a:ext cx="1659105" cy="492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 name="docshape14">
              <a:extLst>
                <a:ext uri="{FF2B5EF4-FFF2-40B4-BE49-F238E27FC236}">
                  <a16:creationId xmlns:a16="http://schemas.microsoft.com/office/drawing/2014/main" id="{46E3C165-BFDE-07DF-286E-F7D763BE85ED}"/>
                </a:ext>
              </a:extLst>
            </p:cNvPr>
            <p:cNvPicPr>
              <a:picLocks noChangeAspect="1" noEditPoints="1" noChangeArrowheads="1" noChangeShapeType="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1715981" y="5934196"/>
              <a:ext cx="1080135" cy="720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 name="docshape15">
              <a:extLst>
                <a:ext uri="{FF2B5EF4-FFF2-40B4-BE49-F238E27FC236}">
                  <a16:creationId xmlns:a16="http://schemas.microsoft.com/office/drawing/2014/main" id="{4D4396B9-C9C7-D61A-DCE7-3C8D41783BBB}"/>
                </a:ext>
              </a:extLst>
            </p:cNvPr>
            <p:cNvPicPr>
              <a:picLocks noChangeAspect="1" noEditPoints="1" noChangeArrowheads="1" noChangeShapeType="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9151905" y="5929051"/>
              <a:ext cx="693878" cy="777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TextBox 2">
            <a:extLst>
              <a:ext uri="{FF2B5EF4-FFF2-40B4-BE49-F238E27FC236}">
                <a16:creationId xmlns:a16="http://schemas.microsoft.com/office/drawing/2014/main" id="{CC2183F9-5638-67C8-36CA-64BCF4035CF8}"/>
              </a:ext>
            </a:extLst>
          </p:cNvPr>
          <p:cNvSpPr txBox="1"/>
          <p:nvPr/>
        </p:nvSpPr>
        <p:spPr>
          <a:xfrm>
            <a:off x="6607614" y="502417"/>
            <a:ext cx="5470388" cy="2862322"/>
          </a:xfrm>
          <a:prstGeom prst="rect">
            <a:avLst/>
          </a:prstGeom>
          <a:noFill/>
        </p:spPr>
        <p:txBody>
          <a:bodyPr wrap="square" rtlCol="0">
            <a:spAutoFit/>
          </a:bodyPr>
          <a:lstStyle/>
          <a:p>
            <a:r>
              <a:rPr lang="x-none" sz="2000" b="1" dirty="0">
                <a:solidFill>
                  <a:srgbClr val="002060"/>
                </a:solidFill>
                <a:latin typeface="Arial" panose="020B0604020202020204" pitchFamily="34" charset="0"/>
                <a:cs typeface="Arial" panose="020B0604020202020204" pitchFamily="34" charset="0"/>
              </a:rPr>
              <a:t>Radiosondes can measure:</a:t>
            </a:r>
          </a:p>
          <a:p>
            <a:pPr marL="285750" indent="-285750">
              <a:buFont typeface="Arial" panose="020B0604020202020204" pitchFamily="34" charset="0"/>
              <a:buChar char="•"/>
            </a:pPr>
            <a:r>
              <a:rPr lang="x-none" sz="2000" dirty="0">
                <a:solidFill>
                  <a:srgbClr val="002060"/>
                </a:solidFill>
                <a:latin typeface="Arial" panose="020B0604020202020204" pitchFamily="34" charset="0"/>
                <a:cs typeface="Arial" panose="020B0604020202020204" pitchFamily="34" charset="0"/>
              </a:rPr>
              <a:t>P (Pressure)</a:t>
            </a:r>
          </a:p>
          <a:p>
            <a:pPr marL="285750" indent="-285750">
              <a:buFont typeface="Arial" panose="020B0604020202020204" pitchFamily="34" charset="0"/>
              <a:buChar char="•"/>
            </a:pPr>
            <a:r>
              <a:rPr lang="x-none" sz="2000" dirty="0">
                <a:solidFill>
                  <a:srgbClr val="002060"/>
                </a:solidFill>
                <a:latin typeface="Arial" panose="020B0604020202020204" pitchFamily="34" charset="0"/>
                <a:cs typeface="Arial" panose="020B0604020202020204" pitchFamily="34" charset="0"/>
              </a:rPr>
              <a:t>T (Temperature)</a:t>
            </a:r>
          </a:p>
          <a:p>
            <a:pPr marL="285750" indent="-285750">
              <a:buFont typeface="Arial" panose="020B0604020202020204" pitchFamily="34" charset="0"/>
              <a:buChar char="•"/>
            </a:pPr>
            <a:r>
              <a:rPr lang="x-none" sz="2000" dirty="0">
                <a:solidFill>
                  <a:srgbClr val="002060"/>
                </a:solidFill>
                <a:latin typeface="Arial" panose="020B0604020202020204" pitchFamily="34" charset="0"/>
                <a:cs typeface="Arial" panose="020B0604020202020204" pitchFamily="34" charset="0"/>
              </a:rPr>
              <a:t>U (Rel. Humidity)</a:t>
            </a:r>
          </a:p>
          <a:p>
            <a:pPr marL="285750" indent="-285750">
              <a:buFont typeface="Arial" panose="020B0604020202020204" pitchFamily="34" charset="0"/>
              <a:buChar char="•"/>
            </a:pPr>
            <a:r>
              <a:rPr lang="x-none" sz="2000" dirty="0">
                <a:solidFill>
                  <a:srgbClr val="002060"/>
                </a:solidFill>
                <a:latin typeface="Arial" panose="020B0604020202020204" pitchFamily="34" charset="0"/>
                <a:cs typeface="Arial" panose="020B0604020202020204" pitchFamily="34" charset="0"/>
              </a:rPr>
              <a:t>Wind (</a:t>
            </a:r>
            <a:r>
              <a:rPr lang="x-none" sz="2000">
                <a:solidFill>
                  <a:srgbClr val="002060"/>
                </a:solidFill>
                <a:latin typeface="Arial" panose="020B0604020202020204" pitchFamily="34" charset="0"/>
                <a:cs typeface="Arial" panose="020B0604020202020204" pitchFamily="34" charset="0"/>
              </a:rPr>
              <a:t>Direction an</a:t>
            </a:r>
            <a:r>
              <a:rPr lang="en-US" sz="2000" dirty="0">
                <a:solidFill>
                  <a:srgbClr val="002060"/>
                </a:solidFill>
                <a:latin typeface="Arial" panose="020B0604020202020204" pitchFamily="34" charset="0"/>
                <a:cs typeface="Arial" panose="020B0604020202020204" pitchFamily="34" charset="0"/>
              </a:rPr>
              <a:t>d</a:t>
            </a:r>
            <a:r>
              <a:rPr lang="x-none" sz="2000">
                <a:solidFill>
                  <a:srgbClr val="002060"/>
                </a:solidFill>
                <a:latin typeface="Arial" panose="020B0604020202020204" pitchFamily="34" charset="0"/>
                <a:cs typeface="Arial" panose="020B0604020202020204" pitchFamily="34" charset="0"/>
              </a:rPr>
              <a:t> </a:t>
            </a:r>
            <a:r>
              <a:rPr lang="x-none" sz="2000" dirty="0">
                <a:solidFill>
                  <a:srgbClr val="002060"/>
                </a:solidFill>
                <a:latin typeface="Arial" panose="020B0604020202020204" pitchFamily="34" charset="0"/>
                <a:cs typeface="Arial" panose="020B0604020202020204" pitchFamily="34" charset="0"/>
              </a:rPr>
              <a:t>horizontal Velocity)</a:t>
            </a:r>
          </a:p>
          <a:p>
            <a:pPr marL="285750" indent="-285750">
              <a:buFont typeface="Arial" panose="020B0604020202020204" pitchFamily="34" charset="0"/>
              <a:buChar char="•"/>
            </a:pPr>
            <a:r>
              <a:rPr lang="x-none" sz="2000">
                <a:solidFill>
                  <a:srgbClr val="002060"/>
                </a:solidFill>
                <a:latin typeface="Arial" panose="020B0604020202020204" pitchFamily="34" charset="0"/>
                <a:cs typeface="Arial" panose="020B0604020202020204" pitchFamily="34" charset="0"/>
              </a:rPr>
              <a:t>GPS</a:t>
            </a:r>
            <a:r>
              <a:rPr lang="en-US" sz="2000" dirty="0">
                <a:solidFill>
                  <a:srgbClr val="002060"/>
                </a:solidFill>
                <a:latin typeface="Arial" panose="020B0604020202020204" pitchFamily="34" charset="0"/>
                <a:cs typeface="Arial" panose="020B0604020202020204" pitchFamily="34" charset="0"/>
              </a:rPr>
              <a:t>-</a:t>
            </a:r>
            <a:r>
              <a:rPr lang="x-none" sz="2000">
                <a:solidFill>
                  <a:srgbClr val="002060"/>
                </a:solidFill>
                <a:latin typeface="Arial" panose="020B0604020202020204" pitchFamily="34" charset="0"/>
                <a:cs typeface="Arial" panose="020B0604020202020204" pitchFamily="34" charset="0"/>
              </a:rPr>
              <a:t>Latitude</a:t>
            </a:r>
            <a:endParaRPr lang="x-none" sz="2000" dirty="0">
              <a:solidFill>
                <a:srgbClr val="00206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x-none" sz="2000">
                <a:solidFill>
                  <a:srgbClr val="002060"/>
                </a:solidFill>
                <a:latin typeface="Arial" panose="020B0604020202020204" pitchFamily="34" charset="0"/>
                <a:cs typeface="Arial" panose="020B0604020202020204" pitchFamily="34" charset="0"/>
              </a:rPr>
              <a:t>GPS</a:t>
            </a:r>
            <a:r>
              <a:rPr lang="en-US" sz="2000" dirty="0">
                <a:solidFill>
                  <a:srgbClr val="002060"/>
                </a:solidFill>
                <a:latin typeface="Arial" panose="020B0604020202020204" pitchFamily="34" charset="0"/>
                <a:cs typeface="Arial" panose="020B0604020202020204" pitchFamily="34" charset="0"/>
              </a:rPr>
              <a:t>-</a:t>
            </a:r>
            <a:r>
              <a:rPr lang="x-none" sz="2000">
                <a:solidFill>
                  <a:srgbClr val="002060"/>
                </a:solidFill>
                <a:latin typeface="Arial" panose="020B0604020202020204" pitchFamily="34" charset="0"/>
                <a:cs typeface="Arial" panose="020B0604020202020204" pitchFamily="34" charset="0"/>
              </a:rPr>
              <a:t>Longitude</a:t>
            </a:r>
            <a:endParaRPr lang="x-none" sz="2000" dirty="0">
              <a:solidFill>
                <a:srgbClr val="00206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x-none" sz="2000" dirty="0">
                <a:solidFill>
                  <a:srgbClr val="002060"/>
                </a:solidFill>
                <a:latin typeface="Arial" panose="020B0604020202020204" pitchFamily="34" charset="0"/>
                <a:cs typeface="Arial" panose="020B0604020202020204" pitchFamily="34" charset="0"/>
              </a:rPr>
              <a:t>GPS-Metric Altitude</a:t>
            </a:r>
          </a:p>
          <a:p>
            <a:pPr marL="285750" indent="-285750">
              <a:buFont typeface="Arial" panose="020B0604020202020204" pitchFamily="34" charset="0"/>
              <a:buChar char="•"/>
            </a:pPr>
            <a:r>
              <a:rPr lang="x-none" sz="2000" dirty="0">
                <a:solidFill>
                  <a:srgbClr val="002060"/>
                </a:solidFill>
                <a:latin typeface="Arial" panose="020B0604020202020204" pitchFamily="34" charset="0"/>
                <a:cs typeface="Arial" panose="020B0604020202020204" pitchFamily="34" charset="0"/>
              </a:rPr>
              <a:t>Geopotential Altitude derived from PTU</a:t>
            </a:r>
          </a:p>
        </p:txBody>
      </p:sp>
      <p:sp>
        <p:nvSpPr>
          <p:cNvPr id="6" name="TextBox 5">
            <a:extLst>
              <a:ext uri="{FF2B5EF4-FFF2-40B4-BE49-F238E27FC236}">
                <a16:creationId xmlns:a16="http://schemas.microsoft.com/office/drawing/2014/main" id="{CB299FEF-C245-6BD7-83AE-7E66F47DF838}"/>
              </a:ext>
            </a:extLst>
          </p:cNvPr>
          <p:cNvSpPr txBox="1"/>
          <p:nvPr/>
        </p:nvSpPr>
        <p:spPr>
          <a:xfrm>
            <a:off x="6607614" y="3738515"/>
            <a:ext cx="4838547" cy="2554545"/>
          </a:xfrm>
          <a:prstGeom prst="rect">
            <a:avLst/>
          </a:prstGeom>
          <a:noFill/>
        </p:spPr>
        <p:txBody>
          <a:bodyPr wrap="square">
            <a:spAutoFit/>
          </a:bodyPr>
          <a:lstStyle/>
          <a:p>
            <a:r>
              <a:rPr lang="x-none" sz="2000" b="1" dirty="0">
                <a:solidFill>
                  <a:srgbClr val="002060"/>
                </a:solidFill>
                <a:latin typeface="Arial" panose="020B0604020202020204" pitchFamily="34" charset="0"/>
                <a:cs typeface="Arial" panose="020B0604020202020204" pitchFamily="34" charset="0"/>
              </a:rPr>
              <a:t>Data Interface Board can measure:</a:t>
            </a:r>
          </a:p>
          <a:p>
            <a:pPr marL="285750" indent="-285750">
              <a:buFont typeface="Arial" panose="020B0604020202020204" pitchFamily="34" charset="0"/>
              <a:buChar char="•"/>
            </a:pPr>
            <a:r>
              <a:rPr lang="x-none" sz="2000" dirty="0">
                <a:solidFill>
                  <a:srgbClr val="002060"/>
                </a:solidFill>
                <a:latin typeface="Arial" panose="020B0604020202020204" pitchFamily="34" charset="0"/>
                <a:cs typeface="Arial" panose="020B0604020202020204" pitchFamily="34" charset="0"/>
              </a:rPr>
              <a:t>Electrical current of ECC-sensor (I</a:t>
            </a:r>
            <a:r>
              <a:rPr lang="x-none" sz="2000" baseline="-25000" dirty="0">
                <a:solidFill>
                  <a:srgbClr val="002060"/>
                </a:solidFill>
                <a:latin typeface="Arial" panose="020B0604020202020204" pitchFamily="34" charset="0"/>
                <a:cs typeface="Arial" panose="020B0604020202020204" pitchFamily="34" charset="0"/>
              </a:rPr>
              <a:t>M</a:t>
            </a:r>
            <a:r>
              <a:rPr lang="x-none" sz="2000" dirty="0">
                <a:solidFill>
                  <a:srgbClr val="002060"/>
                </a:solidFill>
                <a:latin typeface="Arial" panose="020B0604020202020204" pitchFamily="34" charset="0"/>
                <a:cs typeface="Arial" panose="020B0604020202020204" pitchFamily="34" charset="0"/>
              </a:rPr>
              <a:t>)</a:t>
            </a:r>
          </a:p>
          <a:p>
            <a:pPr marL="285750" indent="-285750">
              <a:buFont typeface="Arial" panose="020B0604020202020204" pitchFamily="34" charset="0"/>
              <a:buChar char="•"/>
            </a:pPr>
            <a:r>
              <a:rPr lang="x-none" sz="2000">
                <a:solidFill>
                  <a:srgbClr val="002060"/>
                </a:solidFill>
                <a:latin typeface="Arial" panose="020B0604020202020204" pitchFamily="34" charset="0"/>
                <a:cs typeface="Arial" panose="020B0604020202020204" pitchFamily="34" charset="0"/>
              </a:rPr>
              <a:t>Pump</a:t>
            </a:r>
            <a:r>
              <a:rPr lang="en-US" sz="2000" dirty="0">
                <a:solidFill>
                  <a:srgbClr val="002060"/>
                </a:solidFill>
                <a:latin typeface="Arial" panose="020B0604020202020204" pitchFamily="34" charset="0"/>
                <a:cs typeface="Arial" panose="020B0604020202020204" pitchFamily="34" charset="0"/>
              </a:rPr>
              <a:t> </a:t>
            </a:r>
            <a:r>
              <a:rPr lang="x-none" sz="2000">
                <a:solidFill>
                  <a:srgbClr val="002060"/>
                </a:solidFill>
                <a:latin typeface="Arial" panose="020B0604020202020204" pitchFamily="34" charset="0"/>
                <a:cs typeface="Arial" panose="020B0604020202020204" pitchFamily="34" charset="0"/>
              </a:rPr>
              <a:t>temperature </a:t>
            </a:r>
            <a:r>
              <a:rPr lang="x-none" sz="2000" dirty="0">
                <a:solidFill>
                  <a:srgbClr val="002060"/>
                </a:solidFill>
                <a:latin typeface="Arial" panose="020B0604020202020204" pitchFamily="34" charset="0"/>
                <a:cs typeface="Arial" panose="020B0604020202020204" pitchFamily="34" charset="0"/>
              </a:rPr>
              <a:t>(TP)</a:t>
            </a:r>
          </a:p>
          <a:p>
            <a:pPr marL="285750" indent="-285750">
              <a:buFont typeface="Arial" panose="020B0604020202020204" pitchFamily="34" charset="0"/>
              <a:buChar char="•"/>
            </a:pPr>
            <a:r>
              <a:rPr lang="x-none" sz="2000" dirty="0">
                <a:solidFill>
                  <a:srgbClr val="002060"/>
                </a:solidFill>
                <a:latin typeface="Arial" panose="020B0604020202020204" pitchFamily="34" charset="0"/>
                <a:cs typeface="Arial" panose="020B0604020202020204" pitchFamily="34" charset="0"/>
              </a:rPr>
              <a:t>Optional in addition:</a:t>
            </a:r>
          </a:p>
          <a:p>
            <a:pPr marL="742950" lvl="1" indent="-285750">
              <a:buFont typeface="Courier New" panose="02070309020205020404" pitchFamily="49" charset="0"/>
              <a:buChar char="o"/>
            </a:pPr>
            <a:r>
              <a:rPr lang="x-none" sz="2000" dirty="0">
                <a:solidFill>
                  <a:srgbClr val="002060"/>
                </a:solidFill>
                <a:latin typeface="Arial" panose="020B0604020202020204" pitchFamily="34" charset="0"/>
                <a:cs typeface="Arial" panose="020B0604020202020204" pitchFamily="34" charset="0"/>
              </a:rPr>
              <a:t>Applied voltage </a:t>
            </a:r>
            <a:r>
              <a:rPr lang="x-none" sz="2000">
                <a:solidFill>
                  <a:srgbClr val="002060"/>
                </a:solidFill>
                <a:latin typeface="Arial" panose="020B0604020202020204" pitchFamily="34" charset="0"/>
                <a:cs typeface="Arial" panose="020B0604020202020204" pitchFamily="34" charset="0"/>
              </a:rPr>
              <a:t>of pump</a:t>
            </a:r>
            <a:r>
              <a:rPr lang="en-US" sz="2000" dirty="0">
                <a:solidFill>
                  <a:srgbClr val="002060"/>
                </a:solidFill>
                <a:latin typeface="Arial" panose="020B0604020202020204" pitchFamily="34" charset="0"/>
                <a:cs typeface="Arial" panose="020B0604020202020204" pitchFamily="34" charset="0"/>
              </a:rPr>
              <a:t> </a:t>
            </a:r>
            <a:r>
              <a:rPr lang="x-none" sz="2000">
                <a:solidFill>
                  <a:srgbClr val="002060"/>
                </a:solidFill>
                <a:latin typeface="Arial" panose="020B0604020202020204" pitchFamily="34" charset="0"/>
                <a:cs typeface="Arial" panose="020B0604020202020204" pitchFamily="34" charset="0"/>
              </a:rPr>
              <a:t>motor</a:t>
            </a:r>
            <a:endParaRPr lang="x-none" sz="2000" dirty="0">
              <a:solidFill>
                <a:srgbClr val="002060"/>
              </a:solidFill>
              <a:latin typeface="Arial" panose="020B0604020202020204" pitchFamily="34" charset="0"/>
              <a:cs typeface="Arial" panose="020B0604020202020204" pitchFamily="34" charset="0"/>
            </a:endParaRPr>
          </a:p>
          <a:p>
            <a:pPr marL="742950" lvl="1" indent="-285750">
              <a:buFont typeface="Courier New" panose="02070309020205020404" pitchFamily="49" charset="0"/>
              <a:buChar char="o"/>
            </a:pPr>
            <a:r>
              <a:rPr lang="x-none" sz="2000" dirty="0">
                <a:solidFill>
                  <a:srgbClr val="002060"/>
                </a:solidFill>
                <a:latin typeface="Arial" panose="020B0604020202020204" pitchFamily="34" charset="0"/>
                <a:cs typeface="Arial" panose="020B0604020202020204" pitchFamily="34" charset="0"/>
              </a:rPr>
              <a:t>Electrical current </a:t>
            </a:r>
            <a:r>
              <a:rPr lang="x-none" sz="2000">
                <a:solidFill>
                  <a:srgbClr val="002060"/>
                </a:solidFill>
                <a:latin typeface="Arial" panose="020B0604020202020204" pitchFamily="34" charset="0"/>
                <a:cs typeface="Arial" panose="020B0604020202020204" pitchFamily="34" charset="0"/>
              </a:rPr>
              <a:t>of pump</a:t>
            </a:r>
            <a:r>
              <a:rPr lang="en-US" sz="2000" dirty="0">
                <a:solidFill>
                  <a:srgbClr val="002060"/>
                </a:solidFill>
                <a:latin typeface="Arial" panose="020B0604020202020204" pitchFamily="34" charset="0"/>
                <a:cs typeface="Arial" panose="020B0604020202020204" pitchFamily="34" charset="0"/>
              </a:rPr>
              <a:t> </a:t>
            </a:r>
            <a:r>
              <a:rPr lang="x-none" sz="2000">
                <a:solidFill>
                  <a:srgbClr val="002060"/>
                </a:solidFill>
                <a:latin typeface="Arial" panose="020B0604020202020204" pitchFamily="34" charset="0"/>
                <a:cs typeface="Arial" panose="020B0604020202020204" pitchFamily="34" charset="0"/>
              </a:rPr>
              <a:t>motor</a:t>
            </a:r>
            <a:endParaRPr lang="x-none" sz="2000" dirty="0">
              <a:solidFill>
                <a:srgbClr val="002060"/>
              </a:solidFill>
              <a:latin typeface="Arial" panose="020B0604020202020204" pitchFamily="34" charset="0"/>
              <a:cs typeface="Arial" panose="020B0604020202020204" pitchFamily="34" charset="0"/>
            </a:endParaRPr>
          </a:p>
          <a:p>
            <a:pPr marL="742950" lvl="1" indent="-285750">
              <a:buFont typeface="Courier New" panose="02070309020205020404" pitchFamily="49" charset="0"/>
              <a:buChar char="o"/>
            </a:pPr>
            <a:r>
              <a:rPr lang="x-none" sz="2000" dirty="0">
                <a:solidFill>
                  <a:srgbClr val="002060"/>
                </a:solidFill>
                <a:latin typeface="Arial" panose="020B0604020202020204" pitchFamily="34" charset="0"/>
                <a:cs typeface="Arial" panose="020B0604020202020204" pitchFamily="34" charset="0"/>
              </a:rPr>
              <a:t>Temperature cathode cell solution</a:t>
            </a:r>
          </a:p>
          <a:p>
            <a:pPr marL="742950" lvl="1" indent="-285750">
              <a:buFont typeface="Courier New" panose="02070309020205020404" pitchFamily="49" charset="0"/>
              <a:buChar char="o"/>
            </a:pPr>
            <a:r>
              <a:rPr lang="x-none" sz="2000" dirty="0">
                <a:solidFill>
                  <a:srgbClr val="002060"/>
                </a:solidFill>
                <a:latin typeface="Arial" panose="020B0604020202020204" pitchFamily="34" charset="0"/>
                <a:cs typeface="Arial" panose="020B0604020202020204" pitchFamily="34" charset="0"/>
              </a:rPr>
              <a:t>Rotation </a:t>
            </a:r>
            <a:r>
              <a:rPr lang="x-none" sz="2000">
                <a:solidFill>
                  <a:srgbClr val="002060"/>
                </a:solidFill>
                <a:latin typeface="Arial" panose="020B0604020202020204" pitchFamily="34" charset="0"/>
                <a:cs typeface="Arial" panose="020B0604020202020204" pitchFamily="34" charset="0"/>
              </a:rPr>
              <a:t>speed pump</a:t>
            </a:r>
            <a:r>
              <a:rPr lang="en-US" sz="2000" dirty="0">
                <a:solidFill>
                  <a:srgbClr val="002060"/>
                </a:solidFill>
                <a:latin typeface="Arial" panose="020B0604020202020204" pitchFamily="34" charset="0"/>
                <a:cs typeface="Arial" panose="020B0604020202020204" pitchFamily="34" charset="0"/>
              </a:rPr>
              <a:t> </a:t>
            </a:r>
            <a:r>
              <a:rPr lang="x-none" sz="2000">
                <a:solidFill>
                  <a:srgbClr val="002060"/>
                </a:solidFill>
                <a:latin typeface="Arial" panose="020B0604020202020204" pitchFamily="34" charset="0"/>
                <a:cs typeface="Arial" panose="020B0604020202020204" pitchFamily="34" charset="0"/>
              </a:rPr>
              <a:t>motor</a:t>
            </a:r>
            <a:endParaRPr lang="x-none" sz="2000" dirty="0">
              <a:solidFill>
                <a:srgbClr val="002060"/>
              </a:solidFill>
              <a:latin typeface="Arial" panose="020B0604020202020204" pitchFamily="34" charset="0"/>
              <a:cs typeface="Arial" panose="020B0604020202020204" pitchFamily="34" charset="0"/>
            </a:endParaRPr>
          </a:p>
        </p:txBody>
      </p:sp>
      <p:pic>
        <p:nvPicPr>
          <p:cNvPr id="7" name="Video 6">
            <a:hlinkClick r:id="" action="ppaction://media"/>
            <a:extLst>
              <a:ext uri="{FF2B5EF4-FFF2-40B4-BE49-F238E27FC236}">
                <a16:creationId xmlns:a16="http://schemas.microsoft.com/office/drawing/2014/main" id="{82A9A25E-0287-5972-5971-ED57DC2FD48C}"/>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12"/>
          <a:stretch>
            <a:fillRect/>
          </a:stretch>
        </p:blipFill>
        <p:spPr>
          <a:xfrm>
            <a:off x="11117455" y="6451123"/>
            <a:ext cx="542503" cy="406877"/>
          </a:xfrm>
          <a:prstGeom prst="rect">
            <a:avLst/>
          </a:prstGeom>
        </p:spPr>
      </p:pic>
      <p:pic>
        <p:nvPicPr>
          <p:cNvPr id="5" name="Picture 4">
            <a:extLst>
              <a:ext uri="{FF2B5EF4-FFF2-40B4-BE49-F238E27FC236}">
                <a16:creationId xmlns:a16="http://schemas.microsoft.com/office/drawing/2014/main" id="{04733BCA-989B-DC4D-21B1-42ACEC160739}"/>
              </a:ext>
            </a:extLst>
          </p:cNvPr>
          <p:cNvPicPr>
            <a:picLocks noChangeAspect="1"/>
          </p:cNvPicPr>
          <p:nvPr/>
        </p:nvPicPr>
        <p:blipFill>
          <a:blip r:embed="rId13"/>
          <a:stretch>
            <a:fillRect/>
          </a:stretch>
        </p:blipFill>
        <p:spPr>
          <a:xfrm>
            <a:off x="349393" y="596352"/>
            <a:ext cx="2209800" cy="2755900"/>
          </a:xfrm>
          <a:prstGeom prst="rect">
            <a:avLst/>
          </a:prstGeom>
        </p:spPr>
      </p:pic>
      <p:pic>
        <p:nvPicPr>
          <p:cNvPr id="8" name="Picture 7">
            <a:extLst>
              <a:ext uri="{FF2B5EF4-FFF2-40B4-BE49-F238E27FC236}">
                <a16:creationId xmlns:a16="http://schemas.microsoft.com/office/drawing/2014/main" id="{0184B82E-94B8-D2D0-5BB9-D6267EAA4B0E}"/>
              </a:ext>
            </a:extLst>
          </p:cNvPr>
          <p:cNvPicPr>
            <a:picLocks noChangeAspect="1"/>
          </p:cNvPicPr>
          <p:nvPr/>
        </p:nvPicPr>
        <p:blipFill>
          <a:blip r:embed="rId14"/>
          <a:stretch>
            <a:fillRect/>
          </a:stretch>
        </p:blipFill>
        <p:spPr>
          <a:xfrm>
            <a:off x="2981257" y="598064"/>
            <a:ext cx="3378200" cy="2184400"/>
          </a:xfrm>
          <a:prstGeom prst="rect">
            <a:avLst/>
          </a:prstGeom>
        </p:spPr>
      </p:pic>
      <p:pic>
        <p:nvPicPr>
          <p:cNvPr id="11" name="Picture 10">
            <a:extLst>
              <a:ext uri="{FF2B5EF4-FFF2-40B4-BE49-F238E27FC236}">
                <a16:creationId xmlns:a16="http://schemas.microsoft.com/office/drawing/2014/main" id="{487CC56F-4688-6F98-FD63-93FE70298E58}"/>
              </a:ext>
            </a:extLst>
          </p:cNvPr>
          <p:cNvPicPr>
            <a:picLocks noChangeAspect="1"/>
          </p:cNvPicPr>
          <p:nvPr/>
        </p:nvPicPr>
        <p:blipFill>
          <a:blip r:embed="rId15"/>
          <a:stretch>
            <a:fillRect/>
          </a:stretch>
        </p:blipFill>
        <p:spPr>
          <a:xfrm>
            <a:off x="355743" y="3589856"/>
            <a:ext cx="4406900" cy="2438400"/>
          </a:xfrm>
          <a:prstGeom prst="rect">
            <a:avLst/>
          </a:prstGeom>
        </p:spPr>
      </p:pic>
    </p:spTree>
    <p:extLst>
      <p:ext uri="{BB962C8B-B14F-4D97-AF65-F5344CB8AC3E}">
        <p14:creationId xmlns:p14="http://schemas.microsoft.com/office/powerpoint/2010/main" val="2366775392"/>
      </p:ext>
    </p:extLst>
  </p:cSld>
  <p:clrMapOvr>
    <a:masterClrMapping/>
  </p:clrMapOvr>
  <mc:AlternateContent xmlns:mc="http://schemas.openxmlformats.org/markup-compatibility/2006" xmlns:p14="http://schemas.microsoft.com/office/powerpoint/2010/main">
    <mc:Choice Requires="p14">
      <p:transition spd="slow" p14:dur="2000" advTm="36934"/>
    </mc:Choice>
    <mc:Fallback xmlns="">
      <p:transition spd="slow" advTm="369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0A9F232-BE9B-EA1C-F087-94E9FC2ACF17}"/>
              </a:ext>
            </a:extLst>
          </p:cNvPr>
          <p:cNvSpPr txBox="1"/>
          <p:nvPr/>
        </p:nvSpPr>
        <p:spPr>
          <a:xfrm>
            <a:off x="1" y="-8479"/>
            <a:ext cx="12191999" cy="461665"/>
          </a:xfrm>
          <a:prstGeom prst="rect">
            <a:avLst/>
          </a:prstGeom>
          <a:gradFill>
            <a:gsLst>
              <a:gs pos="0">
                <a:srgbClr val="FFC000"/>
              </a:gs>
              <a:gs pos="65000">
                <a:srgbClr val="F0EBD5"/>
              </a:gs>
              <a:gs pos="100000">
                <a:schemeClr val="bg1"/>
              </a:gs>
            </a:gsLst>
            <a:lin ang="5400000" scaled="0"/>
          </a:gradFill>
          <a:ln>
            <a:noFill/>
          </a:ln>
        </p:spPr>
        <p:txBody>
          <a:bodyPr wrap="square" rtlCol="0" anchor="b">
            <a:spAutoFit/>
          </a:bodyPr>
          <a:lstStyle/>
          <a:p>
            <a:pPr algn="ctr"/>
            <a:r>
              <a:rPr lang="en-US" sz="2400" dirty="0">
                <a:solidFill>
                  <a:srgbClr val="002060"/>
                </a:solidFill>
                <a:latin typeface="Arial" panose="020B0604020202020204" pitchFamily="34" charset="0"/>
                <a:cs typeface="Arial" panose="020B0604020202020204" pitchFamily="34" charset="0"/>
              </a:rPr>
              <a:t>Preparation Check Unit (PCU</a:t>
            </a:r>
            <a:r>
              <a:rPr lang="en-US" sz="2400">
                <a:solidFill>
                  <a:srgbClr val="002060"/>
                </a:solidFill>
                <a:latin typeface="Arial" panose="020B0604020202020204" pitchFamily="34" charset="0"/>
                <a:cs typeface="Arial" panose="020B0604020202020204" pitchFamily="34" charset="0"/>
              </a:rPr>
              <a:t>): Key Requirements </a:t>
            </a:r>
            <a:r>
              <a:rPr lang="en-US" sz="2400" i="1" dirty="0">
                <a:solidFill>
                  <a:srgbClr val="002060"/>
                </a:solidFill>
                <a:latin typeface="Arial" panose="020B0604020202020204" pitchFamily="34" charset="0"/>
                <a:cs typeface="Arial" panose="020B0604020202020204" pitchFamily="34" charset="0"/>
              </a:rPr>
              <a:t>(Section 4.2.5 of GAW No. 268)</a:t>
            </a:r>
          </a:p>
        </p:txBody>
      </p:sp>
      <p:sp>
        <p:nvSpPr>
          <p:cNvPr id="15" name="Date Placeholder 14">
            <a:extLst>
              <a:ext uri="{FF2B5EF4-FFF2-40B4-BE49-F238E27FC236}">
                <a16:creationId xmlns:a16="http://schemas.microsoft.com/office/drawing/2014/main" id="{33FC75CD-DA1E-711D-FEBC-51710DFE6F00}"/>
              </a:ext>
            </a:extLst>
          </p:cNvPr>
          <p:cNvSpPr>
            <a:spLocks noGrp="1"/>
          </p:cNvSpPr>
          <p:nvPr>
            <p:ph type="dt" sz="half" idx="10"/>
          </p:nvPr>
        </p:nvSpPr>
        <p:spPr>
          <a:xfrm>
            <a:off x="-5210" y="6559944"/>
            <a:ext cx="2613493" cy="321003"/>
          </a:xfrm>
        </p:spPr>
        <p:txBody>
          <a:bodyPr/>
          <a:lstStyle/>
          <a:p>
            <a:fld id="{015D31BB-C926-7A4C-B3DF-93667C15705A}" type="datetime1">
              <a:rPr lang="de-DE" smtClean="0">
                <a:latin typeface="Arial" panose="020B0604020202020204" pitchFamily="34" charset="0"/>
                <a:cs typeface="Arial" panose="020B0604020202020204" pitchFamily="34" charset="0"/>
              </a:rPr>
              <a:t>28.03.24</a:t>
            </a:fld>
            <a:endParaRPr lang="x-none" sz="900" dirty="0">
              <a:latin typeface="Arial" panose="020B0604020202020204" pitchFamily="34" charset="0"/>
              <a:cs typeface="Arial" panose="020B0604020202020204" pitchFamily="34" charset="0"/>
            </a:endParaRPr>
          </a:p>
        </p:txBody>
      </p:sp>
      <p:sp>
        <p:nvSpPr>
          <p:cNvPr id="16" name="Slide Number Placeholder 15">
            <a:extLst>
              <a:ext uri="{FF2B5EF4-FFF2-40B4-BE49-F238E27FC236}">
                <a16:creationId xmlns:a16="http://schemas.microsoft.com/office/drawing/2014/main" id="{64259B15-BF1A-E4A9-4391-DABF3C8ADA1D}"/>
              </a:ext>
            </a:extLst>
          </p:cNvPr>
          <p:cNvSpPr>
            <a:spLocks noGrp="1"/>
          </p:cNvSpPr>
          <p:nvPr>
            <p:ph type="sldNum" sz="quarter" idx="12"/>
          </p:nvPr>
        </p:nvSpPr>
        <p:spPr>
          <a:xfrm>
            <a:off x="9448800" y="6496129"/>
            <a:ext cx="2743200" cy="365125"/>
          </a:xfrm>
        </p:spPr>
        <p:txBody>
          <a:bodyPr/>
          <a:lstStyle/>
          <a:p>
            <a:fld id="{BE5BD845-BFF7-724A-88D3-4E04361813C8}" type="slidenum">
              <a:rPr lang="x-none" sz="2000" smtClean="0">
                <a:latin typeface="Arial" panose="020B0604020202020204" pitchFamily="34" charset="0"/>
                <a:cs typeface="Arial" panose="020B0604020202020204" pitchFamily="34" charset="0"/>
              </a:rPr>
              <a:t>9</a:t>
            </a:fld>
            <a:endParaRPr lang="x-none" sz="2000" dirty="0">
              <a:latin typeface="Arial" panose="020B0604020202020204" pitchFamily="34" charset="0"/>
              <a:cs typeface="Arial" panose="020B0604020202020204" pitchFamily="34" charset="0"/>
            </a:endParaRPr>
          </a:p>
        </p:txBody>
      </p:sp>
      <p:grpSp>
        <p:nvGrpSpPr>
          <p:cNvPr id="54" name="Group 53">
            <a:extLst>
              <a:ext uri="{FF2B5EF4-FFF2-40B4-BE49-F238E27FC236}">
                <a16:creationId xmlns:a16="http://schemas.microsoft.com/office/drawing/2014/main" id="{CC20CA0D-A5D1-CF9E-3A99-02B4D363E3F4}"/>
              </a:ext>
            </a:extLst>
          </p:cNvPr>
          <p:cNvGrpSpPr>
            <a:grpSpLocks noChangeAspect="1"/>
          </p:cNvGrpSpPr>
          <p:nvPr/>
        </p:nvGrpSpPr>
        <p:grpSpPr>
          <a:xfrm>
            <a:off x="3210257" y="6328570"/>
            <a:ext cx="5397858" cy="425855"/>
            <a:chOff x="297089" y="5855279"/>
            <a:chExt cx="11719118" cy="924560"/>
          </a:xfrm>
        </p:grpSpPr>
        <p:pic>
          <p:nvPicPr>
            <p:cNvPr id="55" name="docshape8">
              <a:extLst>
                <a:ext uri="{FF2B5EF4-FFF2-40B4-BE49-F238E27FC236}">
                  <a16:creationId xmlns:a16="http://schemas.microsoft.com/office/drawing/2014/main" id="{C8D537E0-EEEC-8E7A-09B0-A46F690DF142}"/>
                </a:ext>
              </a:extLst>
            </p:cNvPr>
            <p:cNvPicPr>
              <a:picLocks noChangeAspect="1" noEditPoints="1" noChangeArrowheads="1" noChangeShapeType="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97089" y="5855279"/>
              <a:ext cx="1162720" cy="924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6" name="Group 55">
              <a:extLst>
                <a:ext uri="{FF2B5EF4-FFF2-40B4-BE49-F238E27FC236}">
                  <a16:creationId xmlns:a16="http://schemas.microsoft.com/office/drawing/2014/main" id="{71E0E91F-E6B2-A177-66C9-36587F4B4380}"/>
                </a:ext>
              </a:extLst>
            </p:cNvPr>
            <p:cNvGrpSpPr/>
            <p:nvPr/>
          </p:nvGrpSpPr>
          <p:grpSpPr>
            <a:xfrm>
              <a:off x="10679532" y="5996342"/>
              <a:ext cx="1336675" cy="549275"/>
              <a:chOff x="3726403" y="4704141"/>
              <a:chExt cx="1336675" cy="549275"/>
            </a:xfrm>
          </p:grpSpPr>
          <p:sp>
            <p:nvSpPr>
              <p:cNvPr id="62" name="docshape9">
                <a:extLst>
                  <a:ext uri="{FF2B5EF4-FFF2-40B4-BE49-F238E27FC236}">
                    <a16:creationId xmlns:a16="http://schemas.microsoft.com/office/drawing/2014/main" id="{B1D5D37B-A20D-80EC-2416-E20A07BC7425}"/>
                  </a:ext>
                </a:extLst>
              </p:cNvPr>
              <p:cNvSpPr>
                <a:spLocks noChangeAspect="1" noEditPoints="1" noChangeArrowheads="1" noChangeShapeType="1" noTextEdit="1"/>
              </p:cNvSpPr>
              <p:nvPr/>
            </p:nvSpPr>
            <p:spPr bwMode="auto">
              <a:xfrm>
                <a:off x="4336003" y="4820981"/>
                <a:ext cx="727075" cy="337820"/>
              </a:xfrm>
              <a:custGeom>
                <a:avLst/>
                <a:gdLst>
                  <a:gd name="T0" fmla="+- 0 5001 4951"/>
                  <a:gd name="T1" fmla="*/ T0 w 1145"/>
                  <a:gd name="T2" fmla="+- 0 13826 13714"/>
                  <a:gd name="T3" fmla="*/ 13826 h 532"/>
                  <a:gd name="T4" fmla="+- 0 5014 4951"/>
                  <a:gd name="T5" fmla="*/ T4 w 1145"/>
                  <a:gd name="T6" fmla="+- 0 13737 13714"/>
                  <a:gd name="T7" fmla="*/ 13737 h 532"/>
                  <a:gd name="T8" fmla="+- 0 5009 4951"/>
                  <a:gd name="T9" fmla="*/ T8 w 1145"/>
                  <a:gd name="T10" fmla="+- 0 13714 13714"/>
                  <a:gd name="T11" fmla="*/ 13714 h 532"/>
                  <a:gd name="T12" fmla="+- 0 4968 4951"/>
                  <a:gd name="T13" fmla="*/ T12 w 1145"/>
                  <a:gd name="T14" fmla="+- 0 13823 13714"/>
                  <a:gd name="T15" fmla="*/ 13823 h 532"/>
                  <a:gd name="T16" fmla="+- 0 5066 4951"/>
                  <a:gd name="T17" fmla="*/ T16 w 1145"/>
                  <a:gd name="T18" fmla="+- 0 13834 13714"/>
                  <a:gd name="T19" fmla="*/ 13834 h 532"/>
                  <a:gd name="T20" fmla="+- 0 4998 4951"/>
                  <a:gd name="T21" fmla="*/ T20 w 1145"/>
                  <a:gd name="T22" fmla="+- 0 13984 13714"/>
                  <a:gd name="T23" fmla="*/ 13984 h 532"/>
                  <a:gd name="T24" fmla="+- 0 4951 4951"/>
                  <a:gd name="T25" fmla="*/ T24 w 1145"/>
                  <a:gd name="T26" fmla="+- 0 14048 13714"/>
                  <a:gd name="T27" fmla="*/ 14048 h 532"/>
                  <a:gd name="T28" fmla="+- 0 5073 4951"/>
                  <a:gd name="T29" fmla="*/ T28 w 1145"/>
                  <a:gd name="T30" fmla="+- 0 14185 13714"/>
                  <a:gd name="T31" fmla="*/ 14185 h 532"/>
                  <a:gd name="T32" fmla="+- 0 5005 4951"/>
                  <a:gd name="T33" fmla="*/ T32 w 1145"/>
                  <a:gd name="T34" fmla="+- 0 14189 13714"/>
                  <a:gd name="T35" fmla="*/ 14189 h 532"/>
                  <a:gd name="T36" fmla="+- 0 5018 4951"/>
                  <a:gd name="T37" fmla="*/ T36 w 1145"/>
                  <a:gd name="T38" fmla="+- 0 14244 13714"/>
                  <a:gd name="T39" fmla="*/ 14244 h 532"/>
                  <a:gd name="T40" fmla="+- 0 5094 4951"/>
                  <a:gd name="T41" fmla="*/ T40 w 1145"/>
                  <a:gd name="T42" fmla="+- 0 14204 13714"/>
                  <a:gd name="T43" fmla="*/ 14204 h 532"/>
                  <a:gd name="T44" fmla="+- 0 5156 4951"/>
                  <a:gd name="T45" fmla="*/ T44 w 1145"/>
                  <a:gd name="T46" fmla="+- 0 13912 13714"/>
                  <a:gd name="T47" fmla="*/ 13912 h 532"/>
                  <a:gd name="T48" fmla="+- 0 5211 4951"/>
                  <a:gd name="T49" fmla="*/ T48 w 1145"/>
                  <a:gd name="T50" fmla="+- 0 14188 13714"/>
                  <a:gd name="T51" fmla="*/ 14188 h 532"/>
                  <a:gd name="T52" fmla="+- 0 5170 4951"/>
                  <a:gd name="T53" fmla="*/ T52 w 1145"/>
                  <a:gd name="T54" fmla="+- 0 14137 13714"/>
                  <a:gd name="T55" fmla="*/ 14137 h 532"/>
                  <a:gd name="T56" fmla="+- 0 5199 4951"/>
                  <a:gd name="T57" fmla="*/ T56 w 1145"/>
                  <a:gd name="T58" fmla="+- 0 14243 13714"/>
                  <a:gd name="T59" fmla="*/ 14243 h 532"/>
                  <a:gd name="T60" fmla="+- 0 5254 4951"/>
                  <a:gd name="T61" fmla="*/ T60 w 1145"/>
                  <a:gd name="T62" fmla="+- 0 13822 13714"/>
                  <a:gd name="T63" fmla="*/ 13822 h 532"/>
                  <a:gd name="T64" fmla="+- 0 5205 4951"/>
                  <a:gd name="T65" fmla="*/ T64 w 1145"/>
                  <a:gd name="T66" fmla="+- 0 13769 13714"/>
                  <a:gd name="T67" fmla="*/ 13769 h 532"/>
                  <a:gd name="T68" fmla="+- 0 5258 4951"/>
                  <a:gd name="T69" fmla="*/ T68 w 1145"/>
                  <a:gd name="T70" fmla="+- 0 13720 13714"/>
                  <a:gd name="T71" fmla="*/ 13720 h 532"/>
                  <a:gd name="T72" fmla="+- 0 5179 4951"/>
                  <a:gd name="T73" fmla="*/ T72 w 1145"/>
                  <a:gd name="T74" fmla="+- 0 13813 13714"/>
                  <a:gd name="T75" fmla="*/ 13813 h 532"/>
                  <a:gd name="T76" fmla="+- 0 5275 4951"/>
                  <a:gd name="T77" fmla="*/ T76 w 1145"/>
                  <a:gd name="T78" fmla="+- 0 13838 13714"/>
                  <a:gd name="T79" fmla="*/ 13838 h 532"/>
                  <a:gd name="T80" fmla="+- 0 5234 4951"/>
                  <a:gd name="T81" fmla="*/ T80 w 1145"/>
                  <a:gd name="T82" fmla="+- 0 13995 13714"/>
                  <a:gd name="T83" fmla="*/ 13995 h 532"/>
                  <a:gd name="T84" fmla="+- 0 5196 4951"/>
                  <a:gd name="T85" fmla="*/ T84 w 1145"/>
                  <a:gd name="T86" fmla="+- 0 13961 13714"/>
                  <a:gd name="T87" fmla="*/ 13961 h 532"/>
                  <a:gd name="T88" fmla="+- 0 5270 4951"/>
                  <a:gd name="T89" fmla="*/ T88 w 1145"/>
                  <a:gd name="T90" fmla="+- 0 13953 13714"/>
                  <a:gd name="T91" fmla="*/ 13953 h 532"/>
                  <a:gd name="T92" fmla="+- 0 5280 4951"/>
                  <a:gd name="T93" fmla="*/ T92 w 1145"/>
                  <a:gd name="T94" fmla="+- 0 14243 13714"/>
                  <a:gd name="T95" fmla="*/ 14243 h 532"/>
                  <a:gd name="T96" fmla="+- 0 5388 4951"/>
                  <a:gd name="T97" fmla="*/ T96 w 1145"/>
                  <a:gd name="T98" fmla="+- 0 13778 13714"/>
                  <a:gd name="T99" fmla="*/ 13778 h 532"/>
                  <a:gd name="T100" fmla="+- 0 5378 4951"/>
                  <a:gd name="T101" fmla="*/ T100 w 1145"/>
                  <a:gd name="T102" fmla="+- 0 13717 13714"/>
                  <a:gd name="T103" fmla="*/ 13717 h 532"/>
                  <a:gd name="T104" fmla="+- 0 5365 4951"/>
                  <a:gd name="T105" fmla="*/ T104 w 1145"/>
                  <a:gd name="T106" fmla="+- 0 13794 13714"/>
                  <a:gd name="T107" fmla="*/ 13794 h 532"/>
                  <a:gd name="T108" fmla="+- 0 5366 4951"/>
                  <a:gd name="T109" fmla="*/ T108 w 1145"/>
                  <a:gd name="T110" fmla="+- 0 13770 13714"/>
                  <a:gd name="T111" fmla="*/ 13770 h 532"/>
                  <a:gd name="T112" fmla="+- 0 5313 4951"/>
                  <a:gd name="T113" fmla="*/ T112 w 1145"/>
                  <a:gd name="T114" fmla="+- 0 13717 13714"/>
                  <a:gd name="T115" fmla="*/ 13717 h 532"/>
                  <a:gd name="T116" fmla="+- 0 5418 4951"/>
                  <a:gd name="T117" fmla="*/ T116 w 1145"/>
                  <a:gd name="T118" fmla="+- 0 14233 13714"/>
                  <a:gd name="T119" fmla="*/ 14233 h 532"/>
                  <a:gd name="T120" fmla="+- 0 5353 4951"/>
                  <a:gd name="T121" fmla="*/ T120 w 1145"/>
                  <a:gd name="T122" fmla="+- 0 14146 13714"/>
                  <a:gd name="T123" fmla="*/ 14146 h 532"/>
                  <a:gd name="T124" fmla="+- 0 5381 4951"/>
                  <a:gd name="T125" fmla="*/ T124 w 1145"/>
                  <a:gd name="T126" fmla="+- 0 14105 13714"/>
                  <a:gd name="T127" fmla="*/ 14105 h 532"/>
                  <a:gd name="T128" fmla="+- 0 5324 4951"/>
                  <a:gd name="T129" fmla="*/ T128 w 1145"/>
                  <a:gd name="T130" fmla="+- 0 14205 13714"/>
                  <a:gd name="T131" fmla="*/ 14205 h 532"/>
                  <a:gd name="T132" fmla="+- 0 5437 4951"/>
                  <a:gd name="T133" fmla="*/ T132 w 1145"/>
                  <a:gd name="T134" fmla="+- 0 13979 13714"/>
                  <a:gd name="T135" fmla="*/ 13979 h 532"/>
                  <a:gd name="T136" fmla="+- 0 5378 4951"/>
                  <a:gd name="T137" fmla="*/ T136 w 1145"/>
                  <a:gd name="T138" fmla="+- 0 14029 13714"/>
                  <a:gd name="T139" fmla="*/ 14029 h 532"/>
                  <a:gd name="T140" fmla="+- 0 5358 4951"/>
                  <a:gd name="T141" fmla="*/ T140 w 1145"/>
                  <a:gd name="T142" fmla="+- 0 13942 13714"/>
                  <a:gd name="T143" fmla="*/ 13942 h 532"/>
                  <a:gd name="T144" fmla="+- 0 5368 4951"/>
                  <a:gd name="T145" fmla="*/ T144 w 1145"/>
                  <a:gd name="T146" fmla="+- 0 13910 13714"/>
                  <a:gd name="T147" fmla="*/ 13910 h 532"/>
                  <a:gd name="T148" fmla="+- 0 5335 4951"/>
                  <a:gd name="T149" fmla="*/ T148 w 1145"/>
                  <a:gd name="T150" fmla="+- 0 14031 13714"/>
                  <a:gd name="T151" fmla="*/ 14031 h 532"/>
                  <a:gd name="T152" fmla="+- 0 5429 4951"/>
                  <a:gd name="T153" fmla="*/ T152 w 1145"/>
                  <a:gd name="T154" fmla="+- 0 14019 13714"/>
                  <a:gd name="T155" fmla="*/ 14019 h 532"/>
                  <a:gd name="T156" fmla="+- 0 5461 4951"/>
                  <a:gd name="T157" fmla="*/ T156 w 1145"/>
                  <a:gd name="T158" fmla="+- 0 14243 13714"/>
                  <a:gd name="T159" fmla="*/ 14243 h 532"/>
                  <a:gd name="T160" fmla="+- 0 5514 4951"/>
                  <a:gd name="T161" fmla="*/ T160 w 1145"/>
                  <a:gd name="T162" fmla="+- 0 13798 13714"/>
                  <a:gd name="T163" fmla="*/ 13798 h 532"/>
                  <a:gd name="T164" fmla="+- 0 5472 4951"/>
                  <a:gd name="T165" fmla="*/ T164 w 1145"/>
                  <a:gd name="T166" fmla="+- 0 13746 13714"/>
                  <a:gd name="T167" fmla="*/ 13746 h 532"/>
                  <a:gd name="T168" fmla="+- 0 5501 4951"/>
                  <a:gd name="T169" fmla="*/ T168 w 1145"/>
                  <a:gd name="T170" fmla="+- 0 13852 13714"/>
                  <a:gd name="T171" fmla="*/ 13852 h 532"/>
                  <a:gd name="T172" fmla="+- 0 5488 4951"/>
                  <a:gd name="T173" fmla="*/ T172 w 1145"/>
                  <a:gd name="T174" fmla="+- 0 13931 13714"/>
                  <a:gd name="T175" fmla="*/ 13931 h 532"/>
                  <a:gd name="T176" fmla="+- 0 5479 4951"/>
                  <a:gd name="T177" fmla="*/ T176 w 1145"/>
                  <a:gd name="T178" fmla="+- 0 13911 13714"/>
                  <a:gd name="T179" fmla="*/ 13911 h 532"/>
                  <a:gd name="T180" fmla="+- 0 5515 4951"/>
                  <a:gd name="T181" fmla="*/ T180 w 1145"/>
                  <a:gd name="T182" fmla="+- 0 14001 13714"/>
                  <a:gd name="T183" fmla="*/ 14001 h 532"/>
                  <a:gd name="T184" fmla="+- 0 5490 4951"/>
                  <a:gd name="T185" fmla="*/ T184 w 1145"/>
                  <a:gd name="T186" fmla="+- 0 14051 13714"/>
                  <a:gd name="T187" fmla="*/ 14051 h 532"/>
                  <a:gd name="T188" fmla="+- 0 5545 4951"/>
                  <a:gd name="T189" fmla="*/ T188 w 1145"/>
                  <a:gd name="T190" fmla="+- 0 13852 13714"/>
                  <a:gd name="T191" fmla="*/ 13852 h 532"/>
                  <a:gd name="T192" fmla="+- 0 5631 4951"/>
                  <a:gd name="T193" fmla="*/ T192 w 1145"/>
                  <a:gd name="T194" fmla="+- 0 13914 13714"/>
                  <a:gd name="T195" fmla="*/ 13914 h 532"/>
                  <a:gd name="T196" fmla="+- 0 5631 4951"/>
                  <a:gd name="T197" fmla="*/ T196 w 1145"/>
                  <a:gd name="T198" fmla="+- 0 13942 13714"/>
                  <a:gd name="T199" fmla="*/ 13942 h 532"/>
                  <a:gd name="T200" fmla="+- 0 5647 4951"/>
                  <a:gd name="T201" fmla="*/ T200 w 1145"/>
                  <a:gd name="T202" fmla="+- 0 13987 13714"/>
                  <a:gd name="T203" fmla="*/ 13987 h 532"/>
                  <a:gd name="T204" fmla="+- 0 5677 4951"/>
                  <a:gd name="T205" fmla="*/ T204 w 1145"/>
                  <a:gd name="T206" fmla="+- 0 13912 13714"/>
                  <a:gd name="T207" fmla="*/ 13912 h 532"/>
                  <a:gd name="T208" fmla="+- 0 5880 4951"/>
                  <a:gd name="T209" fmla="*/ T208 w 1145"/>
                  <a:gd name="T210" fmla="+- 0 14024 13714"/>
                  <a:gd name="T211" fmla="*/ 14024 h 532"/>
                  <a:gd name="T212" fmla="+- 0 5801 4951"/>
                  <a:gd name="T213" fmla="*/ T212 w 1145"/>
                  <a:gd name="T214" fmla="+- 0 14048 13714"/>
                  <a:gd name="T215" fmla="*/ 14048 h 532"/>
                  <a:gd name="T216" fmla="+- 0 5964 4951"/>
                  <a:gd name="T217" fmla="*/ T216 w 1145"/>
                  <a:gd name="T218" fmla="+- 0 13991 13714"/>
                  <a:gd name="T219" fmla="*/ 13991 h 532"/>
                  <a:gd name="T220" fmla="+- 0 5968 4951"/>
                  <a:gd name="T221" fmla="*/ T220 w 1145"/>
                  <a:gd name="T222" fmla="+- 0 13915 13714"/>
                  <a:gd name="T223" fmla="*/ 13915 h 532"/>
                  <a:gd name="T224" fmla="+- 0 5944 4951"/>
                  <a:gd name="T225" fmla="*/ T224 w 1145"/>
                  <a:gd name="T226" fmla="+- 0 13934 13714"/>
                  <a:gd name="T227" fmla="*/ 13934 h 532"/>
                  <a:gd name="T228" fmla="+- 0 5928 4951"/>
                  <a:gd name="T229" fmla="*/ T228 w 1145"/>
                  <a:gd name="T230" fmla="+- 0 13991 13714"/>
                  <a:gd name="T231" fmla="*/ 13991 h 532"/>
                  <a:gd name="T232" fmla="+- 0 6000 4951"/>
                  <a:gd name="T233" fmla="*/ T232 w 1145"/>
                  <a:gd name="T234" fmla="+- 0 14048 13714"/>
                  <a:gd name="T235" fmla="*/ 14048 h 532"/>
                  <a:gd name="T236" fmla="+- 0 6017 4951"/>
                  <a:gd name="T237" fmla="*/ T236 w 1145"/>
                  <a:gd name="T238" fmla="+- 0 13912 13714"/>
                  <a:gd name="T239" fmla="*/ 13912 h 53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 ang="0">
                    <a:pos x="T233" y="T235"/>
                  </a:cxn>
                  <a:cxn ang="0">
                    <a:pos x="T237" y="T239"/>
                  </a:cxn>
                </a:cxnLst>
                <a:rect l="0" t="0" r="r" b="b"/>
                <a:pathLst>
                  <a:path w="1145" h="532">
                    <a:moveTo>
                      <a:pt x="115" y="63"/>
                    </a:moveTo>
                    <a:lnTo>
                      <a:pt x="63" y="63"/>
                    </a:lnTo>
                    <a:lnTo>
                      <a:pt x="66" y="85"/>
                    </a:lnTo>
                    <a:lnTo>
                      <a:pt x="87" y="85"/>
                    </a:lnTo>
                    <a:lnTo>
                      <a:pt x="87" y="116"/>
                    </a:lnTo>
                    <a:lnTo>
                      <a:pt x="82" y="119"/>
                    </a:lnTo>
                    <a:lnTo>
                      <a:pt x="77" y="120"/>
                    </a:lnTo>
                    <a:lnTo>
                      <a:pt x="63" y="120"/>
                    </a:lnTo>
                    <a:lnTo>
                      <a:pt x="55" y="117"/>
                    </a:lnTo>
                    <a:lnTo>
                      <a:pt x="50" y="112"/>
                    </a:lnTo>
                    <a:lnTo>
                      <a:pt x="46" y="106"/>
                    </a:lnTo>
                    <a:lnTo>
                      <a:pt x="42" y="97"/>
                    </a:lnTo>
                    <a:lnTo>
                      <a:pt x="40" y="86"/>
                    </a:lnTo>
                    <a:lnTo>
                      <a:pt x="40" y="73"/>
                    </a:lnTo>
                    <a:lnTo>
                      <a:pt x="40" y="59"/>
                    </a:lnTo>
                    <a:lnTo>
                      <a:pt x="42" y="47"/>
                    </a:lnTo>
                    <a:lnTo>
                      <a:pt x="46" y="37"/>
                    </a:lnTo>
                    <a:lnTo>
                      <a:pt x="51" y="29"/>
                    </a:lnTo>
                    <a:lnTo>
                      <a:pt x="56" y="25"/>
                    </a:lnTo>
                    <a:lnTo>
                      <a:pt x="63" y="23"/>
                    </a:lnTo>
                    <a:lnTo>
                      <a:pt x="81" y="23"/>
                    </a:lnTo>
                    <a:lnTo>
                      <a:pt x="90" y="26"/>
                    </a:lnTo>
                    <a:lnTo>
                      <a:pt x="99" y="33"/>
                    </a:lnTo>
                    <a:lnTo>
                      <a:pt x="108" y="23"/>
                    </a:lnTo>
                    <a:lnTo>
                      <a:pt x="114" y="16"/>
                    </a:lnTo>
                    <a:lnTo>
                      <a:pt x="104" y="9"/>
                    </a:lnTo>
                    <a:lnTo>
                      <a:pt x="94" y="4"/>
                    </a:lnTo>
                    <a:lnTo>
                      <a:pt x="83" y="1"/>
                    </a:lnTo>
                    <a:lnTo>
                      <a:pt x="71" y="0"/>
                    </a:lnTo>
                    <a:lnTo>
                      <a:pt x="58" y="0"/>
                    </a:lnTo>
                    <a:lnTo>
                      <a:pt x="47" y="3"/>
                    </a:lnTo>
                    <a:lnTo>
                      <a:pt x="38" y="10"/>
                    </a:lnTo>
                    <a:lnTo>
                      <a:pt x="25" y="21"/>
                    </a:lnTo>
                    <a:lnTo>
                      <a:pt x="16" y="35"/>
                    </a:lnTo>
                    <a:lnTo>
                      <a:pt x="11" y="52"/>
                    </a:lnTo>
                    <a:lnTo>
                      <a:pt x="9" y="72"/>
                    </a:lnTo>
                    <a:lnTo>
                      <a:pt x="10" y="85"/>
                    </a:lnTo>
                    <a:lnTo>
                      <a:pt x="10" y="86"/>
                    </a:lnTo>
                    <a:lnTo>
                      <a:pt x="13" y="98"/>
                    </a:lnTo>
                    <a:lnTo>
                      <a:pt x="17" y="109"/>
                    </a:lnTo>
                    <a:lnTo>
                      <a:pt x="24" y="119"/>
                    </a:lnTo>
                    <a:lnTo>
                      <a:pt x="33" y="128"/>
                    </a:lnTo>
                    <a:lnTo>
                      <a:pt x="43" y="135"/>
                    </a:lnTo>
                    <a:lnTo>
                      <a:pt x="56" y="139"/>
                    </a:lnTo>
                    <a:lnTo>
                      <a:pt x="70" y="140"/>
                    </a:lnTo>
                    <a:lnTo>
                      <a:pt x="82" y="139"/>
                    </a:lnTo>
                    <a:lnTo>
                      <a:pt x="93" y="137"/>
                    </a:lnTo>
                    <a:lnTo>
                      <a:pt x="104" y="133"/>
                    </a:lnTo>
                    <a:lnTo>
                      <a:pt x="115" y="128"/>
                    </a:lnTo>
                    <a:lnTo>
                      <a:pt x="115" y="120"/>
                    </a:lnTo>
                    <a:lnTo>
                      <a:pt x="115" y="63"/>
                    </a:lnTo>
                    <a:close/>
                    <a:moveTo>
                      <a:pt x="117" y="334"/>
                    </a:moveTo>
                    <a:lnTo>
                      <a:pt x="107" y="302"/>
                    </a:lnTo>
                    <a:lnTo>
                      <a:pt x="99" y="279"/>
                    </a:lnTo>
                    <a:lnTo>
                      <a:pt x="83" y="228"/>
                    </a:lnTo>
                    <a:lnTo>
                      <a:pt x="74" y="198"/>
                    </a:lnTo>
                    <a:lnTo>
                      <a:pt x="71" y="198"/>
                    </a:lnTo>
                    <a:lnTo>
                      <a:pt x="71" y="279"/>
                    </a:lnTo>
                    <a:lnTo>
                      <a:pt x="45" y="279"/>
                    </a:lnTo>
                    <a:lnTo>
                      <a:pt x="47" y="270"/>
                    </a:lnTo>
                    <a:lnTo>
                      <a:pt x="49" y="264"/>
                    </a:lnTo>
                    <a:lnTo>
                      <a:pt x="52" y="254"/>
                    </a:lnTo>
                    <a:lnTo>
                      <a:pt x="54" y="244"/>
                    </a:lnTo>
                    <a:lnTo>
                      <a:pt x="58" y="228"/>
                    </a:lnTo>
                    <a:lnTo>
                      <a:pt x="62" y="245"/>
                    </a:lnTo>
                    <a:lnTo>
                      <a:pt x="67" y="265"/>
                    </a:lnTo>
                    <a:lnTo>
                      <a:pt x="71" y="279"/>
                    </a:lnTo>
                    <a:lnTo>
                      <a:pt x="71" y="198"/>
                    </a:lnTo>
                    <a:lnTo>
                      <a:pt x="44" y="198"/>
                    </a:lnTo>
                    <a:lnTo>
                      <a:pt x="0" y="334"/>
                    </a:lnTo>
                    <a:lnTo>
                      <a:pt x="28" y="334"/>
                    </a:lnTo>
                    <a:lnTo>
                      <a:pt x="38" y="302"/>
                    </a:lnTo>
                    <a:lnTo>
                      <a:pt x="78" y="302"/>
                    </a:lnTo>
                    <a:lnTo>
                      <a:pt x="87" y="334"/>
                    </a:lnTo>
                    <a:lnTo>
                      <a:pt x="117" y="334"/>
                    </a:lnTo>
                    <a:close/>
                    <a:moveTo>
                      <a:pt x="166" y="393"/>
                    </a:moveTo>
                    <a:lnTo>
                      <a:pt x="138" y="393"/>
                    </a:lnTo>
                    <a:lnTo>
                      <a:pt x="127" y="445"/>
                    </a:lnTo>
                    <a:lnTo>
                      <a:pt x="124" y="457"/>
                    </a:lnTo>
                    <a:lnTo>
                      <a:pt x="122" y="471"/>
                    </a:lnTo>
                    <a:lnTo>
                      <a:pt x="120" y="483"/>
                    </a:lnTo>
                    <a:lnTo>
                      <a:pt x="119" y="490"/>
                    </a:lnTo>
                    <a:lnTo>
                      <a:pt x="116" y="467"/>
                    </a:lnTo>
                    <a:lnTo>
                      <a:pt x="112" y="448"/>
                    </a:lnTo>
                    <a:lnTo>
                      <a:pt x="110" y="436"/>
                    </a:lnTo>
                    <a:lnTo>
                      <a:pt x="101" y="393"/>
                    </a:lnTo>
                    <a:lnTo>
                      <a:pt x="71" y="393"/>
                    </a:lnTo>
                    <a:lnTo>
                      <a:pt x="58" y="450"/>
                    </a:lnTo>
                    <a:lnTo>
                      <a:pt x="56" y="462"/>
                    </a:lnTo>
                    <a:lnTo>
                      <a:pt x="54" y="475"/>
                    </a:lnTo>
                    <a:lnTo>
                      <a:pt x="53" y="485"/>
                    </a:lnTo>
                    <a:lnTo>
                      <a:pt x="52" y="492"/>
                    </a:lnTo>
                    <a:lnTo>
                      <a:pt x="51" y="488"/>
                    </a:lnTo>
                    <a:lnTo>
                      <a:pt x="50" y="479"/>
                    </a:lnTo>
                    <a:lnTo>
                      <a:pt x="48" y="465"/>
                    </a:lnTo>
                    <a:lnTo>
                      <a:pt x="45" y="447"/>
                    </a:lnTo>
                    <a:lnTo>
                      <a:pt x="33" y="393"/>
                    </a:lnTo>
                    <a:lnTo>
                      <a:pt x="4" y="393"/>
                    </a:lnTo>
                    <a:lnTo>
                      <a:pt x="36" y="530"/>
                    </a:lnTo>
                    <a:lnTo>
                      <a:pt x="67" y="530"/>
                    </a:lnTo>
                    <a:lnTo>
                      <a:pt x="75" y="492"/>
                    </a:lnTo>
                    <a:lnTo>
                      <a:pt x="83" y="455"/>
                    </a:lnTo>
                    <a:lnTo>
                      <a:pt x="85" y="436"/>
                    </a:lnTo>
                    <a:lnTo>
                      <a:pt x="86" y="441"/>
                    </a:lnTo>
                    <a:lnTo>
                      <a:pt x="87" y="450"/>
                    </a:lnTo>
                    <a:lnTo>
                      <a:pt x="89" y="462"/>
                    </a:lnTo>
                    <a:lnTo>
                      <a:pt x="92" y="475"/>
                    </a:lnTo>
                    <a:lnTo>
                      <a:pt x="104" y="530"/>
                    </a:lnTo>
                    <a:lnTo>
                      <a:pt x="134" y="530"/>
                    </a:lnTo>
                    <a:lnTo>
                      <a:pt x="143" y="490"/>
                    </a:lnTo>
                    <a:lnTo>
                      <a:pt x="166" y="393"/>
                    </a:lnTo>
                    <a:close/>
                    <a:moveTo>
                      <a:pt x="205" y="198"/>
                    </a:moveTo>
                    <a:lnTo>
                      <a:pt x="107" y="198"/>
                    </a:lnTo>
                    <a:lnTo>
                      <a:pt x="107" y="221"/>
                    </a:lnTo>
                    <a:lnTo>
                      <a:pt x="141" y="221"/>
                    </a:lnTo>
                    <a:lnTo>
                      <a:pt x="141" y="334"/>
                    </a:lnTo>
                    <a:lnTo>
                      <a:pt x="168" y="334"/>
                    </a:lnTo>
                    <a:lnTo>
                      <a:pt x="168" y="221"/>
                    </a:lnTo>
                    <a:lnTo>
                      <a:pt x="201" y="221"/>
                    </a:lnTo>
                    <a:lnTo>
                      <a:pt x="205" y="198"/>
                    </a:lnTo>
                    <a:close/>
                    <a:moveTo>
                      <a:pt x="218" y="116"/>
                    </a:moveTo>
                    <a:lnTo>
                      <a:pt x="169" y="116"/>
                    </a:lnTo>
                    <a:lnTo>
                      <a:pt x="169" y="3"/>
                    </a:lnTo>
                    <a:lnTo>
                      <a:pt x="141" y="3"/>
                    </a:lnTo>
                    <a:lnTo>
                      <a:pt x="141" y="138"/>
                    </a:lnTo>
                    <a:lnTo>
                      <a:pt x="213" y="138"/>
                    </a:lnTo>
                    <a:lnTo>
                      <a:pt x="218" y="116"/>
                    </a:lnTo>
                    <a:close/>
                    <a:moveTo>
                      <a:pt x="278" y="529"/>
                    </a:moveTo>
                    <a:lnTo>
                      <a:pt x="268" y="497"/>
                    </a:lnTo>
                    <a:lnTo>
                      <a:pt x="260" y="474"/>
                    </a:lnTo>
                    <a:lnTo>
                      <a:pt x="244" y="423"/>
                    </a:lnTo>
                    <a:lnTo>
                      <a:pt x="235" y="393"/>
                    </a:lnTo>
                    <a:lnTo>
                      <a:pt x="232" y="393"/>
                    </a:lnTo>
                    <a:lnTo>
                      <a:pt x="232" y="474"/>
                    </a:lnTo>
                    <a:lnTo>
                      <a:pt x="206" y="474"/>
                    </a:lnTo>
                    <a:lnTo>
                      <a:pt x="208" y="465"/>
                    </a:lnTo>
                    <a:lnTo>
                      <a:pt x="210" y="459"/>
                    </a:lnTo>
                    <a:lnTo>
                      <a:pt x="213" y="448"/>
                    </a:lnTo>
                    <a:lnTo>
                      <a:pt x="215" y="439"/>
                    </a:lnTo>
                    <a:lnTo>
                      <a:pt x="219" y="423"/>
                    </a:lnTo>
                    <a:lnTo>
                      <a:pt x="223" y="441"/>
                    </a:lnTo>
                    <a:lnTo>
                      <a:pt x="228" y="460"/>
                    </a:lnTo>
                    <a:lnTo>
                      <a:pt x="232" y="474"/>
                    </a:lnTo>
                    <a:lnTo>
                      <a:pt x="232" y="393"/>
                    </a:lnTo>
                    <a:lnTo>
                      <a:pt x="205" y="393"/>
                    </a:lnTo>
                    <a:lnTo>
                      <a:pt x="161" y="529"/>
                    </a:lnTo>
                    <a:lnTo>
                      <a:pt x="189" y="529"/>
                    </a:lnTo>
                    <a:lnTo>
                      <a:pt x="199" y="497"/>
                    </a:lnTo>
                    <a:lnTo>
                      <a:pt x="239" y="497"/>
                    </a:lnTo>
                    <a:lnTo>
                      <a:pt x="248" y="529"/>
                    </a:lnTo>
                    <a:lnTo>
                      <a:pt x="278" y="529"/>
                    </a:lnTo>
                    <a:close/>
                    <a:moveTo>
                      <a:pt x="341" y="70"/>
                    </a:moveTo>
                    <a:lnTo>
                      <a:pt x="337" y="41"/>
                    </a:lnTo>
                    <a:lnTo>
                      <a:pt x="327" y="22"/>
                    </a:lnTo>
                    <a:lnTo>
                      <a:pt x="325" y="19"/>
                    </a:lnTo>
                    <a:lnTo>
                      <a:pt x="310" y="8"/>
                    </a:lnTo>
                    <a:lnTo>
                      <a:pt x="310" y="57"/>
                    </a:lnTo>
                    <a:lnTo>
                      <a:pt x="310" y="71"/>
                    </a:lnTo>
                    <a:lnTo>
                      <a:pt x="308" y="93"/>
                    </a:lnTo>
                    <a:lnTo>
                      <a:pt x="303" y="108"/>
                    </a:lnTo>
                    <a:lnTo>
                      <a:pt x="295" y="117"/>
                    </a:lnTo>
                    <a:lnTo>
                      <a:pt x="283" y="120"/>
                    </a:lnTo>
                    <a:lnTo>
                      <a:pt x="276" y="120"/>
                    </a:lnTo>
                    <a:lnTo>
                      <a:pt x="271" y="118"/>
                    </a:lnTo>
                    <a:lnTo>
                      <a:pt x="266" y="115"/>
                    </a:lnTo>
                    <a:lnTo>
                      <a:pt x="261" y="109"/>
                    </a:lnTo>
                    <a:lnTo>
                      <a:pt x="257" y="100"/>
                    </a:lnTo>
                    <a:lnTo>
                      <a:pt x="255" y="87"/>
                    </a:lnTo>
                    <a:lnTo>
                      <a:pt x="254" y="71"/>
                    </a:lnTo>
                    <a:lnTo>
                      <a:pt x="254" y="55"/>
                    </a:lnTo>
                    <a:lnTo>
                      <a:pt x="256" y="43"/>
                    </a:lnTo>
                    <a:lnTo>
                      <a:pt x="265" y="27"/>
                    </a:lnTo>
                    <a:lnTo>
                      <a:pt x="273" y="22"/>
                    </a:lnTo>
                    <a:lnTo>
                      <a:pt x="297" y="22"/>
                    </a:lnTo>
                    <a:lnTo>
                      <a:pt x="304" y="32"/>
                    </a:lnTo>
                    <a:lnTo>
                      <a:pt x="306" y="39"/>
                    </a:lnTo>
                    <a:lnTo>
                      <a:pt x="308" y="47"/>
                    </a:lnTo>
                    <a:lnTo>
                      <a:pt x="310" y="57"/>
                    </a:lnTo>
                    <a:lnTo>
                      <a:pt x="310" y="8"/>
                    </a:lnTo>
                    <a:lnTo>
                      <a:pt x="307" y="6"/>
                    </a:lnTo>
                    <a:lnTo>
                      <a:pt x="283" y="1"/>
                    </a:lnTo>
                    <a:lnTo>
                      <a:pt x="272" y="1"/>
                    </a:lnTo>
                    <a:lnTo>
                      <a:pt x="263" y="3"/>
                    </a:lnTo>
                    <a:lnTo>
                      <a:pt x="255" y="8"/>
                    </a:lnTo>
                    <a:lnTo>
                      <a:pt x="241" y="18"/>
                    </a:lnTo>
                    <a:lnTo>
                      <a:pt x="232" y="32"/>
                    </a:lnTo>
                    <a:lnTo>
                      <a:pt x="226" y="50"/>
                    </a:lnTo>
                    <a:lnTo>
                      <a:pt x="224" y="71"/>
                    </a:lnTo>
                    <a:lnTo>
                      <a:pt x="225" y="85"/>
                    </a:lnTo>
                    <a:lnTo>
                      <a:pt x="228" y="99"/>
                    </a:lnTo>
                    <a:lnTo>
                      <a:pt x="233" y="111"/>
                    </a:lnTo>
                    <a:lnTo>
                      <a:pt x="239" y="121"/>
                    </a:lnTo>
                    <a:lnTo>
                      <a:pt x="248" y="130"/>
                    </a:lnTo>
                    <a:lnTo>
                      <a:pt x="258" y="136"/>
                    </a:lnTo>
                    <a:lnTo>
                      <a:pt x="270" y="139"/>
                    </a:lnTo>
                    <a:lnTo>
                      <a:pt x="284" y="141"/>
                    </a:lnTo>
                    <a:lnTo>
                      <a:pt x="295" y="141"/>
                    </a:lnTo>
                    <a:lnTo>
                      <a:pt x="303" y="139"/>
                    </a:lnTo>
                    <a:lnTo>
                      <a:pt x="311" y="134"/>
                    </a:lnTo>
                    <a:lnTo>
                      <a:pt x="324" y="124"/>
                    </a:lnTo>
                    <a:lnTo>
                      <a:pt x="327" y="120"/>
                    </a:lnTo>
                    <a:lnTo>
                      <a:pt x="333" y="110"/>
                    </a:lnTo>
                    <a:lnTo>
                      <a:pt x="339" y="91"/>
                    </a:lnTo>
                    <a:lnTo>
                      <a:pt x="341" y="70"/>
                    </a:lnTo>
                    <a:close/>
                    <a:moveTo>
                      <a:pt x="352" y="334"/>
                    </a:moveTo>
                    <a:lnTo>
                      <a:pt x="344" y="239"/>
                    </a:lnTo>
                    <a:lnTo>
                      <a:pt x="340" y="198"/>
                    </a:lnTo>
                    <a:lnTo>
                      <a:pt x="305" y="198"/>
                    </a:lnTo>
                    <a:lnTo>
                      <a:pt x="285" y="273"/>
                    </a:lnTo>
                    <a:lnTo>
                      <a:pt x="283" y="281"/>
                    </a:lnTo>
                    <a:lnTo>
                      <a:pt x="282" y="288"/>
                    </a:lnTo>
                    <a:lnTo>
                      <a:pt x="281" y="281"/>
                    </a:lnTo>
                    <a:lnTo>
                      <a:pt x="280" y="276"/>
                    </a:lnTo>
                    <a:lnTo>
                      <a:pt x="270" y="239"/>
                    </a:lnTo>
                    <a:lnTo>
                      <a:pt x="260" y="198"/>
                    </a:lnTo>
                    <a:lnTo>
                      <a:pt x="225" y="198"/>
                    </a:lnTo>
                    <a:lnTo>
                      <a:pt x="212" y="334"/>
                    </a:lnTo>
                    <a:lnTo>
                      <a:pt x="239" y="334"/>
                    </a:lnTo>
                    <a:lnTo>
                      <a:pt x="244" y="256"/>
                    </a:lnTo>
                    <a:lnTo>
                      <a:pt x="245" y="247"/>
                    </a:lnTo>
                    <a:lnTo>
                      <a:pt x="245" y="239"/>
                    </a:lnTo>
                    <a:lnTo>
                      <a:pt x="246" y="247"/>
                    </a:lnTo>
                    <a:lnTo>
                      <a:pt x="248" y="256"/>
                    </a:lnTo>
                    <a:lnTo>
                      <a:pt x="250" y="263"/>
                    </a:lnTo>
                    <a:lnTo>
                      <a:pt x="270" y="334"/>
                    </a:lnTo>
                    <a:lnTo>
                      <a:pt x="293" y="334"/>
                    </a:lnTo>
                    <a:lnTo>
                      <a:pt x="306" y="288"/>
                    </a:lnTo>
                    <a:lnTo>
                      <a:pt x="317" y="251"/>
                    </a:lnTo>
                    <a:lnTo>
                      <a:pt x="318" y="246"/>
                    </a:lnTo>
                    <a:lnTo>
                      <a:pt x="319" y="239"/>
                    </a:lnTo>
                    <a:lnTo>
                      <a:pt x="319" y="247"/>
                    </a:lnTo>
                    <a:lnTo>
                      <a:pt x="320" y="256"/>
                    </a:lnTo>
                    <a:lnTo>
                      <a:pt x="325" y="334"/>
                    </a:lnTo>
                    <a:lnTo>
                      <a:pt x="352" y="334"/>
                    </a:lnTo>
                    <a:close/>
                    <a:moveTo>
                      <a:pt x="366" y="393"/>
                    </a:moveTo>
                    <a:lnTo>
                      <a:pt x="268" y="393"/>
                    </a:lnTo>
                    <a:lnTo>
                      <a:pt x="268" y="416"/>
                    </a:lnTo>
                    <a:lnTo>
                      <a:pt x="302" y="416"/>
                    </a:lnTo>
                    <a:lnTo>
                      <a:pt x="302" y="529"/>
                    </a:lnTo>
                    <a:lnTo>
                      <a:pt x="329" y="529"/>
                    </a:lnTo>
                    <a:lnTo>
                      <a:pt x="329" y="416"/>
                    </a:lnTo>
                    <a:lnTo>
                      <a:pt x="362" y="416"/>
                    </a:lnTo>
                    <a:lnTo>
                      <a:pt x="366" y="393"/>
                    </a:lnTo>
                    <a:close/>
                    <a:moveTo>
                      <a:pt x="458" y="101"/>
                    </a:moveTo>
                    <a:lnTo>
                      <a:pt x="456" y="88"/>
                    </a:lnTo>
                    <a:lnTo>
                      <a:pt x="451" y="79"/>
                    </a:lnTo>
                    <a:lnTo>
                      <a:pt x="442" y="71"/>
                    </a:lnTo>
                    <a:lnTo>
                      <a:pt x="431" y="66"/>
                    </a:lnTo>
                    <a:lnTo>
                      <a:pt x="437" y="64"/>
                    </a:lnTo>
                    <a:lnTo>
                      <a:pt x="440" y="63"/>
                    </a:lnTo>
                    <a:lnTo>
                      <a:pt x="443" y="59"/>
                    </a:lnTo>
                    <a:lnTo>
                      <a:pt x="446" y="57"/>
                    </a:lnTo>
                    <a:lnTo>
                      <a:pt x="450" y="54"/>
                    </a:lnTo>
                    <a:lnTo>
                      <a:pt x="453" y="46"/>
                    </a:lnTo>
                    <a:lnTo>
                      <a:pt x="453" y="27"/>
                    </a:lnTo>
                    <a:lnTo>
                      <a:pt x="452" y="26"/>
                    </a:lnTo>
                    <a:lnTo>
                      <a:pt x="449" y="19"/>
                    </a:lnTo>
                    <a:lnTo>
                      <a:pt x="433" y="5"/>
                    </a:lnTo>
                    <a:lnTo>
                      <a:pt x="427" y="3"/>
                    </a:lnTo>
                    <a:lnTo>
                      <a:pt x="427" y="89"/>
                    </a:lnTo>
                    <a:lnTo>
                      <a:pt x="427" y="104"/>
                    </a:lnTo>
                    <a:lnTo>
                      <a:pt x="424" y="110"/>
                    </a:lnTo>
                    <a:lnTo>
                      <a:pt x="420" y="113"/>
                    </a:lnTo>
                    <a:lnTo>
                      <a:pt x="417" y="115"/>
                    </a:lnTo>
                    <a:lnTo>
                      <a:pt x="413" y="116"/>
                    </a:lnTo>
                    <a:lnTo>
                      <a:pt x="390" y="116"/>
                    </a:lnTo>
                    <a:lnTo>
                      <a:pt x="390" y="79"/>
                    </a:lnTo>
                    <a:lnTo>
                      <a:pt x="412" y="79"/>
                    </a:lnTo>
                    <a:lnTo>
                      <a:pt x="414" y="80"/>
                    </a:lnTo>
                    <a:lnTo>
                      <a:pt x="423" y="82"/>
                    </a:lnTo>
                    <a:lnTo>
                      <a:pt x="427" y="89"/>
                    </a:lnTo>
                    <a:lnTo>
                      <a:pt x="427" y="3"/>
                    </a:lnTo>
                    <a:lnTo>
                      <a:pt x="425" y="3"/>
                    </a:lnTo>
                    <a:lnTo>
                      <a:pt x="424" y="3"/>
                    </a:lnTo>
                    <a:lnTo>
                      <a:pt x="424" y="36"/>
                    </a:lnTo>
                    <a:lnTo>
                      <a:pt x="424" y="47"/>
                    </a:lnTo>
                    <a:lnTo>
                      <a:pt x="421" y="53"/>
                    </a:lnTo>
                    <a:lnTo>
                      <a:pt x="417" y="55"/>
                    </a:lnTo>
                    <a:lnTo>
                      <a:pt x="415" y="56"/>
                    </a:lnTo>
                    <a:lnTo>
                      <a:pt x="412" y="57"/>
                    </a:lnTo>
                    <a:lnTo>
                      <a:pt x="389" y="57"/>
                    </a:lnTo>
                    <a:lnTo>
                      <a:pt x="389" y="26"/>
                    </a:lnTo>
                    <a:lnTo>
                      <a:pt x="411" y="26"/>
                    </a:lnTo>
                    <a:lnTo>
                      <a:pt x="414" y="27"/>
                    </a:lnTo>
                    <a:lnTo>
                      <a:pt x="416" y="28"/>
                    </a:lnTo>
                    <a:lnTo>
                      <a:pt x="421" y="30"/>
                    </a:lnTo>
                    <a:lnTo>
                      <a:pt x="424" y="36"/>
                    </a:lnTo>
                    <a:lnTo>
                      <a:pt x="424" y="3"/>
                    </a:lnTo>
                    <a:lnTo>
                      <a:pt x="362" y="3"/>
                    </a:lnTo>
                    <a:lnTo>
                      <a:pt x="362" y="138"/>
                    </a:lnTo>
                    <a:lnTo>
                      <a:pt x="412" y="138"/>
                    </a:lnTo>
                    <a:lnTo>
                      <a:pt x="418" y="138"/>
                    </a:lnTo>
                    <a:lnTo>
                      <a:pt x="422" y="138"/>
                    </a:lnTo>
                    <a:lnTo>
                      <a:pt x="438" y="134"/>
                    </a:lnTo>
                    <a:lnTo>
                      <a:pt x="449" y="126"/>
                    </a:lnTo>
                    <a:lnTo>
                      <a:pt x="455" y="116"/>
                    </a:lnTo>
                    <a:lnTo>
                      <a:pt x="456" y="114"/>
                    </a:lnTo>
                    <a:lnTo>
                      <a:pt x="458" y="101"/>
                    </a:lnTo>
                    <a:close/>
                    <a:moveTo>
                      <a:pt x="467" y="519"/>
                    </a:moveTo>
                    <a:lnTo>
                      <a:pt x="461" y="511"/>
                    </a:lnTo>
                    <a:lnTo>
                      <a:pt x="455" y="502"/>
                    </a:lnTo>
                    <a:lnTo>
                      <a:pt x="447" y="508"/>
                    </a:lnTo>
                    <a:lnTo>
                      <a:pt x="440" y="511"/>
                    </a:lnTo>
                    <a:lnTo>
                      <a:pt x="420" y="511"/>
                    </a:lnTo>
                    <a:lnTo>
                      <a:pt x="411" y="505"/>
                    </a:lnTo>
                    <a:lnTo>
                      <a:pt x="401" y="488"/>
                    </a:lnTo>
                    <a:lnTo>
                      <a:pt x="400" y="478"/>
                    </a:lnTo>
                    <a:lnTo>
                      <a:pt x="400" y="443"/>
                    </a:lnTo>
                    <a:lnTo>
                      <a:pt x="402" y="432"/>
                    </a:lnTo>
                    <a:lnTo>
                      <a:pt x="412" y="417"/>
                    </a:lnTo>
                    <a:lnTo>
                      <a:pt x="421" y="412"/>
                    </a:lnTo>
                    <a:lnTo>
                      <a:pt x="438" y="412"/>
                    </a:lnTo>
                    <a:lnTo>
                      <a:pt x="445" y="415"/>
                    </a:lnTo>
                    <a:lnTo>
                      <a:pt x="452" y="420"/>
                    </a:lnTo>
                    <a:lnTo>
                      <a:pt x="457" y="412"/>
                    </a:lnTo>
                    <a:lnTo>
                      <a:pt x="464" y="401"/>
                    </a:lnTo>
                    <a:lnTo>
                      <a:pt x="457" y="395"/>
                    </a:lnTo>
                    <a:lnTo>
                      <a:pt x="443" y="391"/>
                    </a:lnTo>
                    <a:lnTo>
                      <a:pt x="430" y="391"/>
                    </a:lnTo>
                    <a:lnTo>
                      <a:pt x="414" y="393"/>
                    </a:lnTo>
                    <a:lnTo>
                      <a:pt x="400" y="399"/>
                    </a:lnTo>
                    <a:lnTo>
                      <a:pt x="388" y="409"/>
                    </a:lnTo>
                    <a:lnTo>
                      <a:pt x="378" y="422"/>
                    </a:lnTo>
                    <a:lnTo>
                      <a:pt x="374" y="431"/>
                    </a:lnTo>
                    <a:lnTo>
                      <a:pt x="371" y="441"/>
                    </a:lnTo>
                    <a:lnTo>
                      <a:pt x="369" y="452"/>
                    </a:lnTo>
                    <a:lnTo>
                      <a:pt x="369" y="464"/>
                    </a:lnTo>
                    <a:lnTo>
                      <a:pt x="370" y="478"/>
                    </a:lnTo>
                    <a:lnTo>
                      <a:pt x="373" y="491"/>
                    </a:lnTo>
                    <a:lnTo>
                      <a:pt x="378" y="503"/>
                    </a:lnTo>
                    <a:lnTo>
                      <a:pt x="385" y="513"/>
                    </a:lnTo>
                    <a:lnTo>
                      <a:pt x="394" y="521"/>
                    </a:lnTo>
                    <a:lnTo>
                      <a:pt x="405" y="527"/>
                    </a:lnTo>
                    <a:lnTo>
                      <a:pt x="416" y="530"/>
                    </a:lnTo>
                    <a:lnTo>
                      <a:pt x="430" y="532"/>
                    </a:lnTo>
                    <a:lnTo>
                      <a:pt x="445" y="532"/>
                    </a:lnTo>
                    <a:lnTo>
                      <a:pt x="457" y="528"/>
                    </a:lnTo>
                    <a:lnTo>
                      <a:pt x="467" y="519"/>
                    </a:lnTo>
                    <a:close/>
                    <a:moveTo>
                      <a:pt x="486" y="265"/>
                    </a:moveTo>
                    <a:lnTo>
                      <a:pt x="482" y="237"/>
                    </a:lnTo>
                    <a:lnTo>
                      <a:pt x="471" y="217"/>
                    </a:lnTo>
                    <a:lnTo>
                      <a:pt x="470" y="215"/>
                    </a:lnTo>
                    <a:lnTo>
                      <a:pt x="454" y="203"/>
                    </a:lnTo>
                    <a:lnTo>
                      <a:pt x="454" y="252"/>
                    </a:lnTo>
                    <a:lnTo>
                      <a:pt x="454" y="266"/>
                    </a:lnTo>
                    <a:lnTo>
                      <a:pt x="453" y="288"/>
                    </a:lnTo>
                    <a:lnTo>
                      <a:pt x="448" y="304"/>
                    </a:lnTo>
                    <a:lnTo>
                      <a:pt x="439" y="312"/>
                    </a:lnTo>
                    <a:lnTo>
                      <a:pt x="427" y="315"/>
                    </a:lnTo>
                    <a:lnTo>
                      <a:pt x="421" y="315"/>
                    </a:lnTo>
                    <a:lnTo>
                      <a:pt x="415" y="314"/>
                    </a:lnTo>
                    <a:lnTo>
                      <a:pt x="411" y="310"/>
                    </a:lnTo>
                    <a:lnTo>
                      <a:pt x="406" y="304"/>
                    </a:lnTo>
                    <a:lnTo>
                      <a:pt x="402" y="295"/>
                    </a:lnTo>
                    <a:lnTo>
                      <a:pt x="400" y="282"/>
                    </a:lnTo>
                    <a:lnTo>
                      <a:pt x="399" y="266"/>
                    </a:lnTo>
                    <a:lnTo>
                      <a:pt x="399" y="250"/>
                    </a:lnTo>
                    <a:lnTo>
                      <a:pt x="401" y="238"/>
                    </a:lnTo>
                    <a:lnTo>
                      <a:pt x="407" y="228"/>
                    </a:lnTo>
                    <a:lnTo>
                      <a:pt x="410" y="222"/>
                    </a:lnTo>
                    <a:lnTo>
                      <a:pt x="418" y="217"/>
                    </a:lnTo>
                    <a:lnTo>
                      <a:pt x="441" y="217"/>
                    </a:lnTo>
                    <a:lnTo>
                      <a:pt x="449" y="228"/>
                    </a:lnTo>
                    <a:lnTo>
                      <a:pt x="453" y="242"/>
                    </a:lnTo>
                    <a:lnTo>
                      <a:pt x="454" y="252"/>
                    </a:lnTo>
                    <a:lnTo>
                      <a:pt x="454" y="203"/>
                    </a:lnTo>
                    <a:lnTo>
                      <a:pt x="452" y="201"/>
                    </a:lnTo>
                    <a:lnTo>
                      <a:pt x="427" y="196"/>
                    </a:lnTo>
                    <a:lnTo>
                      <a:pt x="417" y="196"/>
                    </a:lnTo>
                    <a:lnTo>
                      <a:pt x="407" y="199"/>
                    </a:lnTo>
                    <a:lnTo>
                      <a:pt x="399" y="203"/>
                    </a:lnTo>
                    <a:lnTo>
                      <a:pt x="386" y="213"/>
                    </a:lnTo>
                    <a:lnTo>
                      <a:pt x="376" y="228"/>
                    </a:lnTo>
                    <a:lnTo>
                      <a:pt x="370" y="246"/>
                    </a:lnTo>
                    <a:lnTo>
                      <a:pt x="368" y="266"/>
                    </a:lnTo>
                    <a:lnTo>
                      <a:pt x="369" y="281"/>
                    </a:lnTo>
                    <a:lnTo>
                      <a:pt x="372" y="294"/>
                    </a:lnTo>
                    <a:lnTo>
                      <a:pt x="377" y="306"/>
                    </a:lnTo>
                    <a:lnTo>
                      <a:pt x="384" y="317"/>
                    </a:lnTo>
                    <a:lnTo>
                      <a:pt x="392" y="326"/>
                    </a:lnTo>
                    <a:lnTo>
                      <a:pt x="402" y="331"/>
                    </a:lnTo>
                    <a:lnTo>
                      <a:pt x="414" y="335"/>
                    </a:lnTo>
                    <a:lnTo>
                      <a:pt x="428" y="336"/>
                    </a:lnTo>
                    <a:lnTo>
                      <a:pt x="440" y="336"/>
                    </a:lnTo>
                    <a:lnTo>
                      <a:pt x="447" y="334"/>
                    </a:lnTo>
                    <a:lnTo>
                      <a:pt x="455" y="330"/>
                    </a:lnTo>
                    <a:lnTo>
                      <a:pt x="468" y="319"/>
                    </a:lnTo>
                    <a:lnTo>
                      <a:pt x="471" y="315"/>
                    </a:lnTo>
                    <a:lnTo>
                      <a:pt x="478" y="305"/>
                    </a:lnTo>
                    <a:lnTo>
                      <a:pt x="484" y="287"/>
                    </a:lnTo>
                    <a:lnTo>
                      <a:pt x="486" y="265"/>
                    </a:lnTo>
                    <a:close/>
                    <a:moveTo>
                      <a:pt x="577" y="393"/>
                    </a:moveTo>
                    <a:lnTo>
                      <a:pt x="549" y="393"/>
                    </a:lnTo>
                    <a:lnTo>
                      <a:pt x="549" y="446"/>
                    </a:lnTo>
                    <a:lnTo>
                      <a:pt x="510" y="446"/>
                    </a:lnTo>
                    <a:lnTo>
                      <a:pt x="510" y="393"/>
                    </a:lnTo>
                    <a:lnTo>
                      <a:pt x="483" y="393"/>
                    </a:lnTo>
                    <a:lnTo>
                      <a:pt x="483" y="529"/>
                    </a:lnTo>
                    <a:lnTo>
                      <a:pt x="510" y="529"/>
                    </a:lnTo>
                    <a:lnTo>
                      <a:pt x="510" y="469"/>
                    </a:lnTo>
                    <a:lnTo>
                      <a:pt x="549" y="469"/>
                    </a:lnTo>
                    <a:lnTo>
                      <a:pt x="549" y="529"/>
                    </a:lnTo>
                    <a:lnTo>
                      <a:pt x="577" y="529"/>
                    </a:lnTo>
                    <a:lnTo>
                      <a:pt x="577" y="469"/>
                    </a:lnTo>
                    <a:lnTo>
                      <a:pt x="577" y="446"/>
                    </a:lnTo>
                    <a:lnTo>
                      <a:pt x="577" y="393"/>
                    </a:lnTo>
                    <a:close/>
                    <a:moveTo>
                      <a:pt x="580" y="138"/>
                    </a:moveTo>
                    <a:lnTo>
                      <a:pt x="570" y="106"/>
                    </a:lnTo>
                    <a:lnTo>
                      <a:pt x="563" y="84"/>
                    </a:lnTo>
                    <a:lnTo>
                      <a:pt x="546" y="32"/>
                    </a:lnTo>
                    <a:lnTo>
                      <a:pt x="537" y="2"/>
                    </a:lnTo>
                    <a:lnTo>
                      <a:pt x="534" y="2"/>
                    </a:lnTo>
                    <a:lnTo>
                      <a:pt x="534" y="84"/>
                    </a:lnTo>
                    <a:lnTo>
                      <a:pt x="508" y="84"/>
                    </a:lnTo>
                    <a:lnTo>
                      <a:pt x="511" y="75"/>
                    </a:lnTo>
                    <a:lnTo>
                      <a:pt x="512" y="68"/>
                    </a:lnTo>
                    <a:lnTo>
                      <a:pt x="515" y="58"/>
                    </a:lnTo>
                    <a:lnTo>
                      <a:pt x="517" y="48"/>
                    </a:lnTo>
                    <a:lnTo>
                      <a:pt x="521" y="32"/>
                    </a:lnTo>
                    <a:lnTo>
                      <a:pt x="525" y="50"/>
                    </a:lnTo>
                    <a:lnTo>
                      <a:pt x="530" y="69"/>
                    </a:lnTo>
                    <a:lnTo>
                      <a:pt x="534" y="84"/>
                    </a:lnTo>
                    <a:lnTo>
                      <a:pt x="534" y="2"/>
                    </a:lnTo>
                    <a:lnTo>
                      <a:pt x="507" y="2"/>
                    </a:lnTo>
                    <a:lnTo>
                      <a:pt x="463" y="138"/>
                    </a:lnTo>
                    <a:lnTo>
                      <a:pt x="491" y="138"/>
                    </a:lnTo>
                    <a:lnTo>
                      <a:pt x="501" y="106"/>
                    </a:lnTo>
                    <a:lnTo>
                      <a:pt x="541" y="106"/>
                    </a:lnTo>
                    <a:lnTo>
                      <a:pt x="550" y="138"/>
                    </a:lnTo>
                    <a:lnTo>
                      <a:pt x="580" y="138"/>
                    </a:lnTo>
                    <a:close/>
                    <a:moveTo>
                      <a:pt x="595" y="291"/>
                    </a:moveTo>
                    <a:lnTo>
                      <a:pt x="593" y="277"/>
                    </a:lnTo>
                    <a:lnTo>
                      <a:pt x="587" y="266"/>
                    </a:lnTo>
                    <a:lnTo>
                      <a:pt x="576" y="257"/>
                    </a:lnTo>
                    <a:lnTo>
                      <a:pt x="561" y="251"/>
                    </a:lnTo>
                    <a:lnTo>
                      <a:pt x="533" y="243"/>
                    </a:lnTo>
                    <a:lnTo>
                      <a:pt x="530" y="239"/>
                    </a:lnTo>
                    <a:lnTo>
                      <a:pt x="530" y="223"/>
                    </a:lnTo>
                    <a:lnTo>
                      <a:pt x="537" y="217"/>
                    </a:lnTo>
                    <a:lnTo>
                      <a:pt x="559" y="217"/>
                    </a:lnTo>
                    <a:lnTo>
                      <a:pt x="568" y="220"/>
                    </a:lnTo>
                    <a:lnTo>
                      <a:pt x="580" y="227"/>
                    </a:lnTo>
                    <a:lnTo>
                      <a:pt x="587" y="217"/>
                    </a:lnTo>
                    <a:lnTo>
                      <a:pt x="593" y="208"/>
                    </a:lnTo>
                    <a:lnTo>
                      <a:pt x="583" y="202"/>
                    </a:lnTo>
                    <a:lnTo>
                      <a:pt x="572" y="198"/>
                    </a:lnTo>
                    <a:lnTo>
                      <a:pt x="560" y="195"/>
                    </a:lnTo>
                    <a:lnTo>
                      <a:pt x="548" y="194"/>
                    </a:lnTo>
                    <a:lnTo>
                      <a:pt x="528" y="197"/>
                    </a:lnTo>
                    <a:lnTo>
                      <a:pt x="513" y="206"/>
                    </a:lnTo>
                    <a:lnTo>
                      <a:pt x="503" y="219"/>
                    </a:lnTo>
                    <a:lnTo>
                      <a:pt x="499" y="236"/>
                    </a:lnTo>
                    <a:lnTo>
                      <a:pt x="499" y="244"/>
                    </a:lnTo>
                    <a:lnTo>
                      <a:pt x="501" y="251"/>
                    </a:lnTo>
                    <a:lnTo>
                      <a:pt x="505" y="257"/>
                    </a:lnTo>
                    <a:lnTo>
                      <a:pt x="510" y="265"/>
                    </a:lnTo>
                    <a:lnTo>
                      <a:pt x="518" y="270"/>
                    </a:lnTo>
                    <a:lnTo>
                      <a:pt x="559" y="281"/>
                    </a:lnTo>
                    <a:lnTo>
                      <a:pt x="564" y="287"/>
                    </a:lnTo>
                    <a:lnTo>
                      <a:pt x="564" y="308"/>
                    </a:lnTo>
                    <a:lnTo>
                      <a:pt x="556" y="314"/>
                    </a:lnTo>
                    <a:lnTo>
                      <a:pt x="527" y="314"/>
                    </a:lnTo>
                    <a:lnTo>
                      <a:pt x="516" y="310"/>
                    </a:lnTo>
                    <a:lnTo>
                      <a:pt x="503" y="303"/>
                    </a:lnTo>
                    <a:lnTo>
                      <a:pt x="493" y="324"/>
                    </a:lnTo>
                    <a:lnTo>
                      <a:pt x="504" y="330"/>
                    </a:lnTo>
                    <a:lnTo>
                      <a:pt x="516" y="334"/>
                    </a:lnTo>
                    <a:lnTo>
                      <a:pt x="528" y="336"/>
                    </a:lnTo>
                    <a:lnTo>
                      <a:pt x="539" y="337"/>
                    </a:lnTo>
                    <a:lnTo>
                      <a:pt x="562" y="334"/>
                    </a:lnTo>
                    <a:lnTo>
                      <a:pt x="580" y="324"/>
                    </a:lnTo>
                    <a:lnTo>
                      <a:pt x="588" y="314"/>
                    </a:lnTo>
                    <a:lnTo>
                      <a:pt x="591" y="310"/>
                    </a:lnTo>
                    <a:lnTo>
                      <a:pt x="595" y="291"/>
                    </a:lnTo>
                    <a:close/>
                    <a:moveTo>
                      <a:pt x="670" y="116"/>
                    </a:moveTo>
                    <a:lnTo>
                      <a:pt x="622" y="116"/>
                    </a:lnTo>
                    <a:lnTo>
                      <a:pt x="622" y="3"/>
                    </a:lnTo>
                    <a:lnTo>
                      <a:pt x="594" y="3"/>
                    </a:lnTo>
                    <a:lnTo>
                      <a:pt x="594" y="138"/>
                    </a:lnTo>
                    <a:lnTo>
                      <a:pt x="666" y="138"/>
                    </a:lnTo>
                    <a:lnTo>
                      <a:pt x="670" y="116"/>
                    </a:lnTo>
                    <a:close/>
                    <a:moveTo>
                      <a:pt x="710" y="240"/>
                    </a:moveTo>
                    <a:lnTo>
                      <a:pt x="709" y="229"/>
                    </a:lnTo>
                    <a:lnTo>
                      <a:pt x="705" y="220"/>
                    </a:lnTo>
                    <a:lnTo>
                      <a:pt x="705" y="219"/>
                    </a:lnTo>
                    <a:lnTo>
                      <a:pt x="699" y="211"/>
                    </a:lnTo>
                    <a:lnTo>
                      <a:pt x="690" y="205"/>
                    </a:lnTo>
                    <a:lnTo>
                      <a:pt x="683" y="200"/>
                    </a:lnTo>
                    <a:lnTo>
                      <a:pt x="680" y="200"/>
                    </a:lnTo>
                    <a:lnTo>
                      <a:pt x="680" y="228"/>
                    </a:lnTo>
                    <a:lnTo>
                      <a:pt x="680" y="247"/>
                    </a:lnTo>
                    <a:lnTo>
                      <a:pt x="679" y="251"/>
                    </a:lnTo>
                    <a:lnTo>
                      <a:pt x="677" y="255"/>
                    </a:lnTo>
                    <a:lnTo>
                      <a:pt x="673" y="260"/>
                    </a:lnTo>
                    <a:lnTo>
                      <a:pt x="670" y="262"/>
                    </a:lnTo>
                    <a:lnTo>
                      <a:pt x="644" y="262"/>
                    </a:lnTo>
                    <a:lnTo>
                      <a:pt x="644" y="220"/>
                    </a:lnTo>
                    <a:lnTo>
                      <a:pt x="673" y="220"/>
                    </a:lnTo>
                    <a:lnTo>
                      <a:pt x="680" y="228"/>
                    </a:lnTo>
                    <a:lnTo>
                      <a:pt x="680" y="200"/>
                    </a:lnTo>
                    <a:lnTo>
                      <a:pt x="676" y="198"/>
                    </a:lnTo>
                    <a:lnTo>
                      <a:pt x="617" y="198"/>
                    </a:lnTo>
                    <a:lnTo>
                      <a:pt x="617" y="334"/>
                    </a:lnTo>
                    <a:lnTo>
                      <a:pt x="644" y="334"/>
                    </a:lnTo>
                    <a:lnTo>
                      <a:pt x="644" y="284"/>
                    </a:lnTo>
                    <a:lnTo>
                      <a:pt x="674" y="284"/>
                    </a:lnTo>
                    <a:lnTo>
                      <a:pt x="680" y="282"/>
                    </a:lnTo>
                    <a:lnTo>
                      <a:pt x="687" y="279"/>
                    </a:lnTo>
                    <a:lnTo>
                      <a:pt x="696" y="273"/>
                    </a:lnTo>
                    <a:lnTo>
                      <a:pt x="704" y="264"/>
                    </a:lnTo>
                    <a:lnTo>
                      <a:pt x="705" y="262"/>
                    </a:lnTo>
                    <a:lnTo>
                      <a:pt x="708" y="253"/>
                    </a:lnTo>
                    <a:lnTo>
                      <a:pt x="710" y="240"/>
                    </a:lnTo>
                    <a:close/>
                    <a:moveTo>
                      <a:pt x="820" y="198"/>
                    </a:moveTo>
                    <a:lnTo>
                      <a:pt x="793" y="198"/>
                    </a:lnTo>
                    <a:lnTo>
                      <a:pt x="793" y="251"/>
                    </a:lnTo>
                    <a:lnTo>
                      <a:pt x="754" y="251"/>
                    </a:lnTo>
                    <a:lnTo>
                      <a:pt x="754" y="198"/>
                    </a:lnTo>
                    <a:lnTo>
                      <a:pt x="726" y="198"/>
                    </a:lnTo>
                    <a:lnTo>
                      <a:pt x="726" y="334"/>
                    </a:lnTo>
                    <a:lnTo>
                      <a:pt x="754" y="334"/>
                    </a:lnTo>
                    <a:lnTo>
                      <a:pt x="754" y="273"/>
                    </a:lnTo>
                    <a:lnTo>
                      <a:pt x="793" y="273"/>
                    </a:lnTo>
                    <a:lnTo>
                      <a:pt x="793" y="334"/>
                    </a:lnTo>
                    <a:lnTo>
                      <a:pt x="820" y="334"/>
                    </a:lnTo>
                    <a:lnTo>
                      <a:pt x="820" y="273"/>
                    </a:lnTo>
                    <a:lnTo>
                      <a:pt x="820" y="251"/>
                    </a:lnTo>
                    <a:lnTo>
                      <a:pt x="820" y="198"/>
                    </a:lnTo>
                    <a:close/>
                    <a:moveTo>
                      <a:pt x="929" y="310"/>
                    </a:moveTo>
                    <a:lnTo>
                      <a:pt x="877" y="310"/>
                    </a:lnTo>
                    <a:lnTo>
                      <a:pt x="877" y="274"/>
                    </a:lnTo>
                    <a:lnTo>
                      <a:pt x="916" y="274"/>
                    </a:lnTo>
                    <a:lnTo>
                      <a:pt x="916" y="252"/>
                    </a:lnTo>
                    <a:lnTo>
                      <a:pt x="877" y="252"/>
                    </a:lnTo>
                    <a:lnTo>
                      <a:pt x="877" y="220"/>
                    </a:lnTo>
                    <a:lnTo>
                      <a:pt x="923" y="220"/>
                    </a:lnTo>
                    <a:lnTo>
                      <a:pt x="927" y="198"/>
                    </a:lnTo>
                    <a:lnTo>
                      <a:pt x="850" y="198"/>
                    </a:lnTo>
                    <a:lnTo>
                      <a:pt x="850" y="334"/>
                    </a:lnTo>
                    <a:lnTo>
                      <a:pt x="929" y="334"/>
                    </a:lnTo>
                    <a:lnTo>
                      <a:pt x="929" y="310"/>
                    </a:lnTo>
                    <a:close/>
                    <a:moveTo>
                      <a:pt x="1049" y="334"/>
                    </a:moveTo>
                    <a:lnTo>
                      <a:pt x="1045" y="327"/>
                    </a:lnTo>
                    <a:lnTo>
                      <a:pt x="1035" y="311"/>
                    </a:lnTo>
                    <a:lnTo>
                      <a:pt x="1025" y="293"/>
                    </a:lnTo>
                    <a:lnTo>
                      <a:pt x="1016" y="281"/>
                    </a:lnTo>
                    <a:lnTo>
                      <a:pt x="1014" y="279"/>
                    </a:lnTo>
                    <a:lnTo>
                      <a:pt x="1013" y="278"/>
                    </a:lnTo>
                    <a:lnTo>
                      <a:pt x="1013" y="277"/>
                    </a:lnTo>
                    <a:lnTo>
                      <a:pt x="1010" y="275"/>
                    </a:lnTo>
                    <a:lnTo>
                      <a:pt x="1022" y="272"/>
                    </a:lnTo>
                    <a:lnTo>
                      <a:pt x="1032" y="264"/>
                    </a:lnTo>
                    <a:lnTo>
                      <a:pt x="1036" y="257"/>
                    </a:lnTo>
                    <a:lnTo>
                      <a:pt x="1038" y="252"/>
                    </a:lnTo>
                    <a:lnTo>
                      <a:pt x="1041" y="238"/>
                    </a:lnTo>
                    <a:lnTo>
                      <a:pt x="1038" y="222"/>
                    </a:lnTo>
                    <a:lnTo>
                      <a:pt x="1037" y="220"/>
                    </a:lnTo>
                    <a:lnTo>
                      <a:pt x="1030" y="209"/>
                    </a:lnTo>
                    <a:lnTo>
                      <a:pt x="1017" y="201"/>
                    </a:lnTo>
                    <a:lnTo>
                      <a:pt x="1012" y="200"/>
                    </a:lnTo>
                    <a:lnTo>
                      <a:pt x="1012" y="230"/>
                    </a:lnTo>
                    <a:lnTo>
                      <a:pt x="1012" y="244"/>
                    </a:lnTo>
                    <a:lnTo>
                      <a:pt x="1010" y="249"/>
                    </a:lnTo>
                    <a:lnTo>
                      <a:pt x="1007" y="252"/>
                    </a:lnTo>
                    <a:lnTo>
                      <a:pt x="1003" y="255"/>
                    </a:lnTo>
                    <a:lnTo>
                      <a:pt x="998" y="257"/>
                    </a:lnTo>
                    <a:lnTo>
                      <a:pt x="977" y="257"/>
                    </a:lnTo>
                    <a:lnTo>
                      <a:pt x="977" y="220"/>
                    </a:lnTo>
                    <a:lnTo>
                      <a:pt x="993" y="220"/>
                    </a:lnTo>
                    <a:lnTo>
                      <a:pt x="999" y="221"/>
                    </a:lnTo>
                    <a:lnTo>
                      <a:pt x="1002" y="222"/>
                    </a:lnTo>
                    <a:lnTo>
                      <a:pt x="1009" y="224"/>
                    </a:lnTo>
                    <a:lnTo>
                      <a:pt x="1012" y="230"/>
                    </a:lnTo>
                    <a:lnTo>
                      <a:pt x="1012" y="200"/>
                    </a:lnTo>
                    <a:lnTo>
                      <a:pt x="1001" y="198"/>
                    </a:lnTo>
                    <a:lnTo>
                      <a:pt x="950" y="198"/>
                    </a:lnTo>
                    <a:lnTo>
                      <a:pt x="950" y="334"/>
                    </a:lnTo>
                    <a:lnTo>
                      <a:pt x="977" y="334"/>
                    </a:lnTo>
                    <a:lnTo>
                      <a:pt x="977" y="277"/>
                    </a:lnTo>
                    <a:lnTo>
                      <a:pt x="979" y="277"/>
                    </a:lnTo>
                    <a:lnTo>
                      <a:pt x="980" y="278"/>
                    </a:lnTo>
                    <a:lnTo>
                      <a:pt x="981" y="278"/>
                    </a:lnTo>
                    <a:lnTo>
                      <a:pt x="985" y="281"/>
                    </a:lnTo>
                    <a:lnTo>
                      <a:pt x="989" y="287"/>
                    </a:lnTo>
                    <a:lnTo>
                      <a:pt x="995" y="296"/>
                    </a:lnTo>
                    <a:lnTo>
                      <a:pt x="1004" y="312"/>
                    </a:lnTo>
                    <a:lnTo>
                      <a:pt x="1009" y="321"/>
                    </a:lnTo>
                    <a:lnTo>
                      <a:pt x="1017" y="334"/>
                    </a:lnTo>
                    <a:lnTo>
                      <a:pt x="1049" y="334"/>
                    </a:lnTo>
                    <a:close/>
                    <a:moveTo>
                      <a:pt x="1145" y="310"/>
                    </a:moveTo>
                    <a:lnTo>
                      <a:pt x="1093" y="310"/>
                    </a:lnTo>
                    <a:lnTo>
                      <a:pt x="1093" y="274"/>
                    </a:lnTo>
                    <a:lnTo>
                      <a:pt x="1132" y="274"/>
                    </a:lnTo>
                    <a:lnTo>
                      <a:pt x="1132" y="252"/>
                    </a:lnTo>
                    <a:lnTo>
                      <a:pt x="1093" y="252"/>
                    </a:lnTo>
                    <a:lnTo>
                      <a:pt x="1093" y="220"/>
                    </a:lnTo>
                    <a:lnTo>
                      <a:pt x="1139" y="220"/>
                    </a:lnTo>
                    <a:lnTo>
                      <a:pt x="1143" y="198"/>
                    </a:lnTo>
                    <a:lnTo>
                      <a:pt x="1066" y="198"/>
                    </a:lnTo>
                    <a:lnTo>
                      <a:pt x="1066" y="334"/>
                    </a:lnTo>
                    <a:lnTo>
                      <a:pt x="1145" y="334"/>
                    </a:lnTo>
                    <a:lnTo>
                      <a:pt x="1145" y="310"/>
                    </a:lnTo>
                    <a:close/>
                  </a:path>
                </a:pathLst>
              </a:custGeom>
              <a:solidFill>
                <a:srgbClr val="00739A"/>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GB"/>
              </a:p>
            </p:txBody>
          </p:sp>
          <p:pic>
            <p:nvPicPr>
              <p:cNvPr id="63" name="docshape10">
                <a:extLst>
                  <a:ext uri="{FF2B5EF4-FFF2-40B4-BE49-F238E27FC236}">
                    <a16:creationId xmlns:a16="http://schemas.microsoft.com/office/drawing/2014/main" id="{4F7C6258-F1B1-065D-6CF5-1B1ED208B02C}"/>
                  </a:ext>
                </a:extLst>
              </p:cNvPr>
              <p:cNvPicPr>
                <a:picLocks noChangeAspect="1" noEditPoints="1" noChangeArrowheads="1" noChangeShapeType="1" noCrop="1"/>
              </p:cNvPicPr>
              <p:nvPr/>
            </p:nvPicPr>
            <p:blipFill>
              <a:blip r:embed="rId6">
                <a:extLst>
                  <a:ext uri="{28A0092B-C50C-407E-A947-70E740481C1C}">
                    <a14:useLocalDpi xmlns:a14="http://schemas.microsoft.com/office/drawing/2010/main" val="0"/>
                  </a:ext>
                </a:extLst>
              </a:blip>
              <a:srcRect/>
              <a:stretch>
                <a:fillRect/>
              </a:stretch>
            </p:blipFill>
            <p:spPr bwMode="auto">
              <a:xfrm>
                <a:off x="3726403" y="4704141"/>
                <a:ext cx="548005"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7" name="docshape11">
              <a:extLst>
                <a:ext uri="{FF2B5EF4-FFF2-40B4-BE49-F238E27FC236}">
                  <a16:creationId xmlns:a16="http://schemas.microsoft.com/office/drawing/2014/main" id="{8E85ABAE-A4D1-6C8C-03E9-F2F3711CB4CF}"/>
                </a:ext>
              </a:extLst>
            </p:cNvPr>
            <p:cNvPicPr>
              <a:picLocks noChangeAspect="1" noEditPoints="1" noChangeArrowheads="1" noChangeShapeType="1" noCrop="1"/>
            </p:cNvPicPr>
            <p:nvPr/>
          </p:nvPicPr>
          <p:blipFill>
            <a:blip r:embed="rId7">
              <a:extLst>
                <a:ext uri="{28A0092B-C50C-407E-A947-70E740481C1C}">
                  <a14:useLocalDpi xmlns:a14="http://schemas.microsoft.com/office/drawing/2010/main" val="0"/>
                </a:ext>
              </a:extLst>
            </a:blip>
            <a:srcRect/>
            <a:stretch>
              <a:fillRect/>
            </a:stretch>
          </p:blipFill>
          <p:spPr bwMode="auto">
            <a:xfrm>
              <a:off x="5528849" y="5858948"/>
              <a:ext cx="1080135" cy="870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 name="docshape12">
              <a:extLst>
                <a:ext uri="{FF2B5EF4-FFF2-40B4-BE49-F238E27FC236}">
                  <a16:creationId xmlns:a16="http://schemas.microsoft.com/office/drawing/2014/main" id="{3900BC5D-B8DD-B8A8-7C87-798A26807A09}"/>
                </a:ext>
              </a:extLst>
            </p:cNvPr>
            <p:cNvPicPr>
              <a:picLocks noChangeAspect="1" noEditPoints="1" noChangeArrowheads="1" noChangeShapeType="1" noCrop="1"/>
            </p:cNvPicPr>
            <p:nvPr/>
          </p:nvPicPr>
          <p:blipFill>
            <a:blip r:embed="rId8">
              <a:extLst>
                <a:ext uri="{28A0092B-C50C-407E-A947-70E740481C1C}">
                  <a14:useLocalDpi xmlns:a14="http://schemas.microsoft.com/office/drawing/2010/main" val="0"/>
                </a:ext>
              </a:extLst>
            </a:blip>
            <a:srcRect/>
            <a:stretch>
              <a:fillRect/>
            </a:stretch>
          </p:blipFill>
          <p:spPr bwMode="auto">
            <a:xfrm>
              <a:off x="7132917" y="5910935"/>
              <a:ext cx="1080135" cy="720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 name="docshape13">
              <a:extLst>
                <a:ext uri="{FF2B5EF4-FFF2-40B4-BE49-F238E27FC236}">
                  <a16:creationId xmlns:a16="http://schemas.microsoft.com/office/drawing/2014/main" id="{8173F0EB-FA4B-D2EF-1AE9-87CD6757B014}"/>
                </a:ext>
              </a:extLst>
            </p:cNvPr>
            <p:cNvPicPr>
              <a:picLocks noChangeAspect="1" noEditPoints="1" noChangeArrowheads="1" noChangeShapeType="1" noCrop="1"/>
            </p:cNvPicPr>
            <p:nvPr/>
          </p:nvPicPr>
          <p:blipFill>
            <a:blip r:embed="rId9">
              <a:extLst>
                <a:ext uri="{28A0092B-C50C-407E-A947-70E740481C1C}">
                  <a14:useLocalDpi xmlns:a14="http://schemas.microsoft.com/office/drawing/2010/main" val="0"/>
                </a:ext>
              </a:extLst>
            </a:blip>
            <a:srcRect/>
            <a:stretch>
              <a:fillRect/>
            </a:stretch>
          </p:blipFill>
          <p:spPr bwMode="auto">
            <a:xfrm>
              <a:off x="3348606" y="6035187"/>
              <a:ext cx="1659105" cy="492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 name="docshape14">
              <a:extLst>
                <a:ext uri="{FF2B5EF4-FFF2-40B4-BE49-F238E27FC236}">
                  <a16:creationId xmlns:a16="http://schemas.microsoft.com/office/drawing/2014/main" id="{46E3C165-BFDE-07DF-286E-F7D763BE85ED}"/>
                </a:ext>
              </a:extLst>
            </p:cNvPr>
            <p:cNvPicPr>
              <a:picLocks noChangeAspect="1" noEditPoints="1" noChangeArrowheads="1" noChangeShapeType="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1715981" y="5934196"/>
              <a:ext cx="1080135" cy="720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 name="docshape15">
              <a:extLst>
                <a:ext uri="{FF2B5EF4-FFF2-40B4-BE49-F238E27FC236}">
                  <a16:creationId xmlns:a16="http://schemas.microsoft.com/office/drawing/2014/main" id="{4D4396B9-C9C7-D61A-DCE7-3C8D41783BBB}"/>
                </a:ext>
              </a:extLst>
            </p:cNvPr>
            <p:cNvPicPr>
              <a:picLocks noChangeAspect="1" noEditPoints="1" noChangeArrowheads="1" noChangeShapeType="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9151905" y="5929051"/>
              <a:ext cx="693878" cy="777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 name="Picture 4" descr="A picture containing text, indoor, different&#10;&#10;Description automatically generated">
            <a:extLst>
              <a:ext uri="{FF2B5EF4-FFF2-40B4-BE49-F238E27FC236}">
                <a16:creationId xmlns:a16="http://schemas.microsoft.com/office/drawing/2014/main" id="{63076355-4F36-E73B-1D29-2483A49EDACE}"/>
              </a:ext>
            </a:extLst>
          </p:cNvPr>
          <p:cNvPicPr>
            <a:picLocks noChangeAspect="1"/>
          </p:cNvPicPr>
          <p:nvPr/>
        </p:nvPicPr>
        <p:blipFill rotWithShape="1">
          <a:blip r:embed="rId12"/>
          <a:srcRect l="13816" r="12768"/>
          <a:stretch/>
        </p:blipFill>
        <p:spPr>
          <a:xfrm rot="10800000">
            <a:off x="251111" y="435799"/>
            <a:ext cx="2115594" cy="1586955"/>
          </a:xfrm>
          <a:prstGeom prst="rect">
            <a:avLst/>
          </a:prstGeom>
          <a:ln>
            <a:solidFill>
              <a:srgbClr val="0403FF"/>
            </a:solidFill>
          </a:ln>
        </p:spPr>
      </p:pic>
      <p:sp>
        <p:nvSpPr>
          <p:cNvPr id="8" name="TextBox 7">
            <a:extLst>
              <a:ext uri="{FF2B5EF4-FFF2-40B4-BE49-F238E27FC236}">
                <a16:creationId xmlns:a16="http://schemas.microsoft.com/office/drawing/2014/main" id="{9932A2F0-935C-9CD6-8190-F4A7D9125A17}"/>
              </a:ext>
            </a:extLst>
          </p:cNvPr>
          <p:cNvSpPr txBox="1"/>
          <p:nvPr/>
        </p:nvSpPr>
        <p:spPr>
          <a:xfrm>
            <a:off x="2666846" y="1010736"/>
            <a:ext cx="8994864" cy="4939814"/>
          </a:xfrm>
          <a:prstGeom prst="rect">
            <a:avLst/>
          </a:prstGeom>
          <a:noFill/>
        </p:spPr>
        <p:txBody>
          <a:bodyPr wrap="square">
            <a:spAutoFit/>
          </a:bodyPr>
          <a:lstStyle/>
          <a:p>
            <a:pPr marL="342900" indent="-342900">
              <a:spcBef>
                <a:spcPts val="1200"/>
              </a:spcBef>
              <a:buFont typeface="Wingdings" pitchFamily="2" charset="2"/>
              <a:buChar char="q"/>
            </a:pPr>
            <a:r>
              <a:rPr lang="en-GB" sz="2000" dirty="0">
                <a:latin typeface="Arial" panose="020B0604020202020204" pitchFamily="34" charset="0"/>
                <a:cs typeface="Arial" panose="020B0604020202020204" pitchFamily="34" charset="0"/>
              </a:rPr>
              <a:t>Provision for the flow of </a:t>
            </a:r>
            <a:r>
              <a:rPr lang="en-GB" sz="2000" b="1" dirty="0">
                <a:solidFill>
                  <a:srgbClr val="FF0000"/>
                </a:solidFill>
                <a:latin typeface="Arial" panose="020B0604020202020204" pitchFamily="34" charset="0"/>
                <a:cs typeface="Arial" panose="020B0604020202020204" pitchFamily="34" charset="0"/>
              </a:rPr>
              <a:t>purified and ozone-free air</a:t>
            </a:r>
            <a:r>
              <a:rPr lang="en-GB" sz="2000" dirty="0">
                <a:latin typeface="Arial" panose="020B0604020202020204" pitchFamily="34" charset="0"/>
                <a:cs typeface="Arial" panose="020B0604020202020204" pitchFamily="34" charset="0"/>
              </a:rPr>
              <a:t> (500–1000 ml/min) through the </a:t>
            </a:r>
            <a:r>
              <a:rPr lang="en-GB" sz="2000" b="1" dirty="0">
                <a:solidFill>
                  <a:srgbClr val="FF0000"/>
                </a:solidFill>
                <a:latin typeface="Arial" panose="020B0604020202020204" pitchFamily="34" charset="0"/>
                <a:cs typeface="Arial" panose="020B0604020202020204" pitchFamily="34" charset="0"/>
              </a:rPr>
              <a:t>use of appropriate gas filter techniques</a:t>
            </a:r>
            <a:endParaRPr lang="en-GB" sz="2000" dirty="0">
              <a:latin typeface="Arial" panose="020B0604020202020204" pitchFamily="34" charset="0"/>
              <a:cs typeface="Arial" panose="020B0604020202020204" pitchFamily="34" charset="0"/>
            </a:endParaRPr>
          </a:p>
          <a:p>
            <a:pPr marL="342900" indent="-342900">
              <a:spcBef>
                <a:spcPts val="1200"/>
              </a:spcBef>
              <a:buFont typeface="Wingdings" pitchFamily="2" charset="2"/>
              <a:buChar char="q"/>
            </a:pPr>
            <a:r>
              <a:rPr lang="en-GB" sz="2000" dirty="0">
                <a:solidFill>
                  <a:srgbClr val="FF0000"/>
                </a:solidFill>
                <a:latin typeface="Arial" panose="020B0604020202020204" pitchFamily="34" charset="0"/>
                <a:cs typeface="Arial" panose="020B0604020202020204" pitchFamily="34" charset="0"/>
              </a:rPr>
              <a:t>High ozone source for conditioning (cleaning) </a:t>
            </a:r>
            <a:r>
              <a:rPr lang="en-GB" sz="2000" dirty="0">
                <a:latin typeface="Arial" panose="020B0604020202020204" pitchFamily="34" charset="0"/>
                <a:cs typeface="Arial" panose="020B0604020202020204" pitchFamily="34" charset="0"/>
              </a:rPr>
              <a:t>of the inlet tube, pump, and when dry, also the cathode cell.</a:t>
            </a:r>
          </a:p>
          <a:p>
            <a:pPr marL="342900" indent="-342900">
              <a:spcBef>
                <a:spcPts val="1200"/>
              </a:spcBef>
              <a:buFont typeface="Wingdings" pitchFamily="2" charset="2"/>
              <a:buChar char="q"/>
            </a:pPr>
            <a:r>
              <a:rPr lang="en-GB" sz="2000" dirty="0">
                <a:latin typeface="Arial" panose="020B0604020202020204" pitchFamily="34" charset="0"/>
                <a:cs typeface="Arial" panose="020B0604020202020204" pitchFamily="34" charset="0"/>
              </a:rPr>
              <a:t>Low ozone source </a:t>
            </a:r>
            <a:r>
              <a:rPr lang="en-GB" sz="2000" dirty="0">
                <a:solidFill>
                  <a:srgbClr val="FF0000"/>
                </a:solidFill>
                <a:latin typeface="Arial" panose="020B0604020202020204" pitchFamily="34" charset="0"/>
                <a:cs typeface="Arial" panose="020B0604020202020204" pitchFamily="34" charset="0"/>
              </a:rPr>
              <a:t>(variable) </a:t>
            </a:r>
            <a:r>
              <a:rPr lang="en-GB" sz="2000" dirty="0">
                <a:latin typeface="Arial" panose="020B0604020202020204" pitchFamily="34" charset="0"/>
                <a:cs typeface="Arial" panose="020B0604020202020204" pitchFamily="34" charset="0"/>
              </a:rPr>
              <a:t>that supplies 0–250 </a:t>
            </a:r>
            <a:r>
              <a:rPr lang="en-GB" sz="2000" dirty="0" err="1">
                <a:latin typeface="Arial" panose="020B0604020202020204" pitchFamily="34" charset="0"/>
                <a:cs typeface="Arial" panose="020B0604020202020204" pitchFamily="34" charset="0"/>
              </a:rPr>
              <a:t>ppbv</a:t>
            </a:r>
            <a:r>
              <a:rPr lang="en-GB" sz="2000" dirty="0">
                <a:latin typeface="Arial" panose="020B0604020202020204" pitchFamily="34" charset="0"/>
                <a:cs typeface="Arial" panose="020B0604020202020204" pitchFamily="34" charset="0"/>
              </a:rPr>
              <a:t> ozone at 500–1000 ml/min </a:t>
            </a:r>
          </a:p>
          <a:p>
            <a:pPr marL="342900" indent="-342900">
              <a:spcBef>
                <a:spcPts val="1200"/>
              </a:spcBef>
              <a:buFont typeface="Wingdings" pitchFamily="2" charset="2"/>
              <a:buChar char="q"/>
            </a:pPr>
            <a:r>
              <a:rPr lang="en-GB" sz="2000" dirty="0">
                <a:latin typeface="Arial" panose="020B0604020202020204" pitchFamily="34" charset="0"/>
                <a:cs typeface="Arial" panose="020B0604020202020204" pitchFamily="34" charset="0"/>
              </a:rPr>
              <a:t>12 V power to operate the pump motor.</a:t>
            </a:r>
          </a:p>
          <a:p>
            <a:pPr marL="342900" indent="-342900">
              <a:spcBef>
                <a:spcPts val="1200"/>
              </a:spcBef>
              <a:buFont typeface="Wingdings" pitchFamily="2" charset="2"/>
              <a:buChar char="q"/>
            </a:pPr>
            <a:r>
              <a:rPr lang="en-GB" sz="2000" dirty="0">
                <a:latin typeface="Arial" panose="020B0604020202020204" pitchFamily="34" charset="0"/>
                <a:cs typeface="Arial" panose="020B0604020202020204" pitchFamily="34" charset="0"/>
              </a:rPr>
              <a:t>Measurement of applied voltage pump motor (0–20 V, uncertainty 0.05 V or better) and its current (0–250 mA, uncertainty 5 mA or better)</a:t>
            </a:r>
          </a:p>
          <a:p>
            <a:pPr marL="342900" indent="-342900">
              <a:spcBef>
                <a:spcPts val="1200"/>
              </a:spcBef>
              <a:buFont typeface="Wingdings" pitchFamily="2" charset="2"/>
              <a:buChar char="q"/>
            </a:pPr>
            <a:r>
              <a:rPr lang="en-GB" sz="2000" dirty="0">
                <a:latin typeface="Arial" panose="020B0604020202020204" pitchFamily="34" charset="0"/>
                <a:cs typeface="Arial" panose="020B0604020202020204" pitchFamily="34" charset="0"/>
              </a:rPr>
              <a:t>Measurement of ECC cell current </a:t>
            </a:r>
            <a:r>
              <a:rPr lang="en-GB" sz="2000" b="1" i="1" dirty="0">
                <a:solidFill>
                  <a:srgbClr val="FF0000"/>
                </a:solidFill>
                <a:latin typeface="Arial" panose="020B0604020202020204" pitchFamily="34" charset="0"/>
                <a:cs typeface="Arial" panose="020B0604020202020204" pitchFamily="34" charset="0"/>
              </a:rPr>
              <a:t>I</a:t>
            </a:r>
            <a:r>
              <a:rPr lang="en-GB" sz="2000" b="1" i="1" baseline="-25000" dirty="0">
                <a:solidFill>
                  <a:srgbClr val="FF0000"/>
                </a:solidFill>
                <a:latin typeface="Arial" panose="020B0604020202020204" pitchFamily="34" charset="0"/>
                <a:cs typeface="Arial" panose="020B0604020202020204" pitchFamily="34" charset="0"/>
              </a:rPr>
              <a:t>M</a:t>
            </a:r>
            <a:r>
              <a:rPr lang="en-GB" sz="2000" b="1" i="1" dirty="0">
                <a:solidFill>
                  <a:srgbClr val="FF0000"/>
                </a:solidFill>
                <a:latin typeface="Arial" panose="020B0604020202020204" pitchFamily="34" charset="0"/>
                <a:cs typeface="Arial" panose="020B0604020202020204" pitchFamily="34" charset="0"/>
              </a:rPr>
              <a:t> </a:t>
            </a:r>
            <a:r>
              <a:rPr lang="en-GB" sz="2000" i="1" dirty="0">
                <a:solidFill>
                  <a:srgbClr val="FF0000"/>
                </a:solidFill>
                <a:latin typeface="Arial" panose="020B0604020202020204" pitchFamily="34" charset="0"/>
                <a:cs typeface="Arial" panose="020B0604020202020204" pitchFamily="34" charset="0"/>
              </a:rPr>
              <a:t>(Incl. </a:t>
            </a:r>
            <a:r>
              <a:rPr lang="en-GB" sz="2000" b="1" i="1" dirty="0">
                <a:solidFill>
                  <a:srgbClr val="FF0000"/>
                </a:solidFill>
                <a:latin typeface="Arial" panose="020B0604020202020204" pitchFamily="34" charset="0"/>
                <a:cs typeface="Arial" panose="020B0604020202020204" pitchFamily="34" charset="0"/>
              </a:rPr>
              <a:t>I</a:t>
            </a:r>
            <a:r>
              <a:rPr lang="en-GB" sz="2000" b="1" i="1" baseline="-25000" dirty="0">
                <a:solidFill>
                  <a:srgbClr val="FF0000"/>
                </a:solidFill>
                <a:latin typeface="Arial" panose="020B0604020202020204" pitchFamily="34" charset="0"/>
                <a:cs typeface="Arial" panose="020B0604020202020204" pitchFamily="34" charset="0"/>
              </a:rPr>
              <a:t>B0</a:t>
            </a:r>
            <a:r>
              <a:rPr lang="en-GB" sz="2000" b="1" i="1" dirty="0">
                <a:solidFill>
                  <a:srgbClr val="FF0000"/>
                </a:solidFill>
                <a:latin typeface="Arial" panose="020B0604020202020204" pitchFamily="34" charset="0"/>
                <a:cs typeface="Arial" panose="020B0604020202020204" pitchFamily="34" charset="0"/>
              </a:rPr>
              <a:t> </a:t>
            </a:r>
            <a:r>
              <a:rPr lang="en-GB" sz="2000" i="1" dirty="0">
                <a:solidFill>
                  <a:srgbClr val="FF0000"/>
                </a:solidFill>
                <a:latin typeface="Arial" panose="020B0604020202020204" pitchFamily="34" charset="0"/>
                <a:cs typeface="Arial" panose="020B0604020202020204" pitchFamily="34" charset="0"/>
              </a:rPr>
              <a:t>and</a:t>
            </a:r>
            <a:r>
              <a:rPr lang="en-GB" sz="2000" b="1" i="1" dirty="0">
                <a:solidFill>
                  <a:srgbClr val="FF0000"/>
                </a:solidFill>
                <a:latin typeface="Arial" panose="020B0604020202020204" pitchFamily="34" charset="0"/>
                <a:cs typeface="Arial" panose="020B0604020202020204" pitchFamily="34" charset="0"/>
              </a:rPr>
              <a:t> I</a:t>
            </a:r>
            <a:r>
              <a:rPr lang="en-GB" sz="2000" b="1" i="1" baseline="-25000" dirty="0">
                <a:solidFill>
                  <a:srgbClr val="FF0000"/>
                </a:solidFill>
                <a:latin typeface="Arial" panose="020B0604020202020204" pitchFamily="34" charset="0"/>
                <a:cs typeface="Arial" panose="020B0604020202020204" pitchFamily="34" charset="0"/>
              </a:rPr>
              <a:t>B1</a:t>
            </a:r>
            <a:r>
              <a:rPr lang="en-GB" sz="2000" i="1" dirty="0">
                <a:solidFill>
                  <a:srgbClr val="FF0000"/>
                </a:solidFill>
                <a:latin typeface="Arial" panose="020B0604020202020204" pitchFamily="34" charset="0"/>
                <a:cs typeface="Arial" panose="020B0604020202020204" pitchFamily="34" charset="0"/>
              </a:rPr>
              <a:t>)</a:t>
            </a:r>
            <a:r>
              <a:rPr lang="en-GB" sz="2000" i="1" dirty="0">
                <a:latin typeface="Arial" panose="020B0604020202020204" pitchFamily="34" charset="0"/>
                <a:cs typeface="Arial" panose="020B0604020202020204" pitchFamily="34" charset="0"/>
              </a:rPr>
              <a:t> </a:t>
            </a:r>
            <a:r>
              <a:rPr lang="en-GB" sz="2000" dirty="0">
                <a:latin typeface="Arial" panose="020B0604020202020204" pitchFamily="34" charset="0"/>
                <a:cs typeface="Arial" panose="020B0604020202020204" pitchFamily="34" charset="0"/>
              </a:rPr>
              <a:t>(Range: 0–10 µA; Resolution: 0.005 µA: Uncertainty: 0.01 µA or better at I</a:t>
            </a:r>
            <a:r>
              <a:rPr lang="en-GB" sz="2000" baseline="-25000" dirty="0">
                <a:latin typeface="Arial" panose="020B0604020202020204" pitchFamily="34" charset="0"/>
                <a:cs typeface="Arial" panose="020B0604020202020204" pitchFamily="34" charset="0"/>
              </a:rPr>
              <a:t>M</a:t>
            </a:r>
            <a:r>
              <a:rPr lang="en-GB" sz="2000" dirty="0">
                <a:latin typeface="Arial" panose="020B0604020202020204" pitchFamily="34" charset="0"/>
                <a:cs typeface="Arial" panose="020B0604020202020204" pitchFamily="34" charset="0"/>
              </a:rPr>
              <a:t> &lt; 1 µA and 1% of I</a:t>
            </a:r>
            <a:r>
              <a:rPr lang="en-GB" sz="2000" baseline="-25000" dirty="0">
                <a:latin typeface="Arial" panose="020B0604020202020204" pitchFamily="34" charset="0"/>
                <a:cs typeface="Arial" panose="020B0604020202020204" pitchFamily="34" charset="0"/>
              </a:rPr>
              <a:t>M</a:t>
            </a:r>
            <a:r>
              <a:rPr lang="en-GB" sz="2000" dirty="0">
                <a:latin typeface="Arial" panose="020B0604020202020204" pitchFamily="34" charset="0"/>
                <a:cs typeface="Arial" panose="020B0604020202020204" pitchFamily="34" charset="0"/>
              </a:rPr>
              <a:t> or better at I</a:t>
            </a:r>
            <a:r>
              <a:rPr lang="en-GB" sz="2000" baseline="-25000" dirty="0">
                <a:latin typeface="Arial" panose="020B0604020202020204" pitchFamily="34" charset="0"/>
                <a:cs typeface="Arial" panose="020B0604020202020204" pitchFamily="34" charset="0"/>
              </a:rPr>
              <a:t>M</a:t>
            </a:r>
            <a:r>
              <a:rPr lang="en-GB" sz="2000" dirty="0">
                <a:latin typeface="Arial" panose="020B0604020202020204" pitchFamily="34" charset="0"/>
                <a:cs typeface="Arial" panose="020B0604020202020204" pitchFamily="34" charset="0"/>
              </a:rPr>
              <a:t> &gt; 1.00 µA).</a:t>
            </a:r>
          </a:p>
          <a:p>
            <a:pPr>
              <a:spcBef>
                <a:spcPts val="600"/>
              </a:spcBef>
            </a:pPr>
            <a:endParaRPr lang="en-GB" sz="2000" dirty="0"/>
          </a:p>
        </p:txBody>
      </p:sp>
      <p:sp>
        <p:nvSpPr>
          <p:cNvPr id="9" name="TextBox 8">
            <a:extLst>
              <a:ext uri="{FF2B5EF4-FFF2-40B4-BE49-F238E27FC236}">
                <a16:creationId xmlns:a16="http://schemas.microsoft.com/office/drawing/2014/main" id="{6FC63B9F-7203-DAE3-8098-EF93E3EE8A2F}"/>
              </a:ext>
            </a:extLst>
          </p:cNvPr>
          <p:cNvSpPr txBox="1"/>
          <p:nvPr/>
        </p:nvSpPr>
        <p:spPr>
          <a:xfrm>
            <a:off x="331843" y="2022754"/>
            <a:ext cx="1939386" cy="338554"/>
          </a:xfrm>
          <a:prstGeom prst="rect">
            <a:avLst/>
          </a:prstGeom>
          <a:noFill/>
        </p:spPr>
        <p:txBody>
          <a:bodyPr wrap="square">
            <a:spAutoFit/>
          </a:bodyPr>
          <a:lstStyle/>
          <a:p>
            <a:pPr algn="ctr"/>
            <a:r>
              <a:rPr lang="en-GB" sz="1600" dirty="0">
                <a:solidFill>
                  <a:srgbClr val="002060"/>
                </a:solidFill>
                <a:latin typeface="Arial" panose="020B0604020202020204" pitchFamily="34" charset="0"/>
              </a:rPr>
              <a:t>Home</a:t>
            </a:r>
            <a:r>
              <a:rPr lang="en-GB" sz="1600" b="0" i="0" u="none" strike="noStrike" dirty="0">
                <a:solidFill>
                  <a:srgbClr val="002060"/>
                </a:solidFill>
                <a:effectLst/>
                <a:latin typeface="Arial" panose="020B0604020202020204" pitchFamily="34" charset="0"/>
              </a:rPr>
              <a:t> Made</a:t>
            </a:r>
            <a:endParaRPr lang="x-none" sz="1600" dirty="0">
              <a:solidFill>
                <a:srgbClr val="002060"/>
              </a:solidFill>
            </a:endParaRPr>
          </a:p>
        </p:txBody>
      </p:sp>
      <p:pic>
        <p:nvPicPr>
          <p:cNvPr id="2" name="Video 1">
            <a:hlinkClick r:id="" action="ppaction://media"/>
            <a:extLst>
              <a:ext uri="{FF2B5EF4-FFF2-40B4-BE49-F238E27FC236}">
                <a16:creationId xmlns:a16="http://schemas.microsoft.com/office/drawing/2014/main" id="{954AF7F4-E534-BB6E-0363-8AC28828C6D8}"/>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13"/>
          <a:stretch>
            <a:fillRect/>
          </a:stretch>
        </p:blipFill>
        <p:spPr>
          <a:xfrm>
            <a:off x="11125114" y="6451123"/>
            <a:ext cx="542503" cy="406877"/>
          </a:xfrm>
          <a:prstGeom prst="rect">
            <a:avLst/>
          </a:prstGeom>
        </p:spPr>
      </p:pic>
      <p:sp>
        <p:nvSpPr>
          <p:cNvPr id="18" name="TextBox 17">
            <a:extLst>
              <a:ext uri="{FF2B5EF4-FFF2-40B4-BE49-F238E27FC236}">
                <a16:creationId xmlns:a16="http://schemas.microsoft.com/office/drawing/2014/main" id="{98AEC650-A79A-32D5-6F93-655C498B580A}"/>
              </a:ext>
            </a:extLst>
          </p:cNvPr>
          <p:cNvSpPr txBox="1"/>
          <p:nvPr/>
        </p:nvSpPr>
        <p:spPr>
          <a:xfrm>
            <a:off x="331843" y="6368329"/>
            <a:ext cx="1939386" cy="338554"/>
          </a:xfrm>
          <a:prstGeom prst="rect">
            <a:avLst/>
          </a:prstGeom>
          <a:noFill/>
        </p:spPr>
        <p:txBody>
          <a:bodyPr wrap="square">
            <a:spAutoFit/>
          </a:bodyPr>
          <a:lstStyle/>
          <a:p>
            <a:pPr algn="ctr"/>
            <a:r>
              <a:rPr lang="en-GB" sz="1600" dirty="0">
                <a:solidFill>
                  <a:srgbClr val="002060"/>
                </a:solidFill>
                <a:latin typeface="Arial" panose="020B0604020202020204" pitchFamily="34" charset="0"/>
              </a:rPr>
              <a:t>Home</a:t>
            </a:r>
            <a:r>
              <a:rPr lang="en-GB" sz="1600" b="0" i="0" u="none" strike="noStrike" dirty="0">
                <a:solidFill>
                  <a:srgbClr val="002060"/>
                </a:solidFill>
                <a:effectLst/>
                <a:latin typeface="Arial" panose="020B0604020202020204" pitchFamily="34" charset="0"/>
              </a:rPr>
              <a:t> Made</a:t>
            </a:r>
            <a:endParaRPr lang="x-none" sz="1600" dirty="0">
              <a:solidFill>
                <a:srgbClr val="002060"/>
              </a:solidFill>
            </a:endParaRPr>
          </a:p>
        </p:txBody>
      </p:sp>
      <p:sp>
        <p:nvSpPr>
          <p:cNvPr id="19" name="TextBox 18">
            <a:extLst>
              <a:ext uri="{FF2B5EF4-FFF2-40B4-BE49-F238E27FC236}">
                <a16:creationId xmlns:a16="http://schemas.microsoft.com/office/drawing/2014/main" id="{B21DE7B7-D4A6-35A8-BBD3-BB3593BD88CF}"/>
              </a:ext>
            </a:extLst>
          </p:cNvPr>
          <p:cNvSpPr txBox="1"/>
          <p:nvPr/>
        </p:nvSpPr>
        <p:spPr>
          <a:xfrm>
            <a:off x="251111" y="4209298"/>
            <a:ext cx="1939386" cy="338554"/>
          </a:xfrm>
          <a:prstGeom prst="rect">
            <a:avLst/>
          </a:prstGeom>
          <a:noFill/>
        </p:spPr>
        <p:txBody>
          <a:bodyPr wrap="square">
            <a:spAutoFit/>
          </a:bodyPr>
          <a:lstStyle/>
          <a:p>
            <a:pPr algn="ctr"/>
            <a:r>
              <a:rPr lang="en-GB" sz="1600" dirty="0">
                <a:solidFill>
                  <a:srgbClr val="002060"/>
                </a:solidFill>
                <a:latin typeface="Arial" panose="020B0604020202020204" pitchFamily="34" charset="0"/>
              </a:rPr>
              <a:t>ENSCI-KTU-3</a:t>
            </a:r>
            <a:endParaRPr lang="x-none" sz="1600" dirty="0">
              <a:solidFill>
                <a:srgbClr val="002060"/>
              </a:solidFill>
            </a:endParaRPr>
          </a:p>
        </p:txBody>
      </p:sp>
      <p:pic>
        <p:nvPicPr>
          <p:cNvPr id="3" name="Picture 2">
            <a:extLst>
              <a:ext uri="{FF2B5EF4-FFF2-40B4-BE49-F238E27FC236}">
                <a16:creationId xmlns:a16="http://schemas.microsoft.com/office/drawing/2014/main" id="{E40F1315-8940-C2E6-7462-04C90F297902}"/>
              </a:ext>
            </a:extLst>
          </p:cNvPr>
          <p:cNvPicPr>
            <a:picLocks noChangeAspect="1"/>
          </p:cNvPicPr>
          <p:nvPr/>
        </p:nvPicPr>
        <p:blipFill>
          <a:blip r:embed="rId14"/>
          <a:stretch>
            <a:fillRect/>
          </a:stretch>
        </p:blipFill>
        <p:spPr>
          <a:xfrm>
            <a:off x="233105" y="2467033"/>
            <a:ext cx="2133600" cy="1765300"/>
          </a:xfrm>
          <a:prstGeom prst="rect">
            <a:avLst/>
          </a:prstGeom>
        </p:spPr>
      </p:pic>
      <p:pic>
        <p:nvPicPr>
          <p:cNvPr id="6" name="Picture 5">
            <a:extLst>
              <a:ext uri="{FF2B5EF4-FFF2-40B4-BE49-F238E27FC236}">
                <a16:creationId xmlns:a16="http://schemas.microsoft.com/office/drawing/2014/main" id="{3F4BC094-FE79-33EB-CEE1-9691220478EE}"/>
              </a:ext>
            </a:extLst>
          </p:cNvPr>
          <p:cNvPicPr>
            <a:picLocks noChangeAspect="1"/>
          </p:cNvPicPr>
          <p:nvPr/>
        </p:nvPicPr>
        <p:blipFill>
          <a:blip r:embed="rId15"/>
          <a:stretch>
            <a:fillRect/>
          </a:stretch>
        </p:blipFill>
        <p:spPr>
          <a:xfrm>
            <a:off x="239455" y="4572302"/>
            <a:ext cx="2120900" cy="1739900"/>
          </a:xfrm>
          <a:prstGeom prst="rect">
            <a:avLst/>
          </a:prstGeom>
        </p:spPr>
      </p:pic>
    </p:spTree>
    <p:extLst>
      <p:ext uri="{BB962C8B-B14F-4D97-AF65-F5344CB8AC3E}">
        <p14:creationId xmlns:p14="http://schemas.microsoft.com/office/powerpoint/2010/main" val="3974838295"/>
      </p:ext>
    </p:extLst>
  </p:cSld>
  <p:clrMapOvr>
    <a:masterClrMapping/>
  </p:clrMapOvr>
  <mc:AlternateContent xmlns:mc="http://schemas.openxmlformats.org/markup-compatibility/2006" xmlns:p14="http://schemas.microsoft.com/office/powerpoint/2010/main">
    <mc:Choice Requires="p14">
      <p:transition spd="slow" p14:dur="2000" advTm="63141"/>
    </mc:Choice>
    <mc:Fallback xmlns="">
      <p:transition spd="slow" advTm="631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TotalTime>
  <Words>4680</Words>
  <Application>Microsoft Macintosh PowerPoint</Application>
  <PresentationFormat>Widescreen</PresentationFormat>
  <Paragraphs>376</Paragraphs>
  <Slides>19</Slides>
  <Notes>19</Notes>
  <HiddenSlides>0</HiddenSlides>
  <MMClips>19</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19</vt:i4>
      </vt:variant>
    </vt:vector>
  </HeadingPairs>
  <TitlesOfParts>
    <vt:vector size="28" baseType="lpstr">
      <vt:lpstr>Apple Symbols</vt:lpstr>
      <vt:lpstr>Arial</vt:lpstr>
      <vt:lpstr>Calibri</vt:lpstr>
      <vt:lpstr>Calibri Light</vt:lpstr>
      <vt:lpstr>Courier New</vt:lpstr>
      <vt:lpstr>Symbol</vt:lpstr>
      <vt:lpstr>Wingdings</vt:lpstr>
      <vt:lpstr>Office Theme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Herman Smit</dc:creator>
  <cp:lastModifiedBy>Smit, Herman G.J.</cp:lastModifiedBy>
  <cp:revision>195</cp:revision>
  <dcterms:created xsi:type="dcterms:W3CDTF">2022-10-25T20:22:45Z</dcterms:created>
  <dcterms:modified xsi:type="dcterms:W3CDTF">2024-03-28T14:47:16Z</dcterms:modified>
</cp:coreProperties>
</file>