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79" r:id="rId2"/>
    <p:sldId id="257" r:id="rId3"/>
    <p:sldId id="261" r:id="rId4"/>
    <p:sldId id="260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63" r:id="rId15"/>
    <p:sldId id="272" r:id="rId16"/>
    <p:sldId id="283" r:id="rId17"/>
    <p:sldId id="275" r:id="rId18"/>
    <p:sldId id="276" r:id="rId19"/>
    <p:sldId id="284" r:id="rId20"/>
    <p:sldId id="278" r:id="rId21"/>
    <p:sldId id="297" r:id="rId2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9205"/>
    <a:srgbClr val="FAA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77" d="100"/>
          <a:sy n="77" d="100"/>
        </p:scale>
        <p:origin x="91" y="1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80AE7-CD71-2F44-A4C2-50A96AA32962}" type="datetimeFigureOut">
              <a:rPr lang="x-none" smtClean="0"/>
              <a:t>05.12.2022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091A3-BB25-3F49-864C-4B5E4C703024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245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91A3-BB25-3F49-864C-4B5E4C703024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8172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91A3-BB25-3F49-864C-4B5E4C703024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1907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91A3-BB25-3F49-864C-4B5E4C703024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387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Time:  0.5 min.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x-none" dirty="0"/>
              <a:t>And finally some closing remarks: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x-none" dirty="0"/>
              <a:t>T</a:t>
            </a:r>
            <a:r>
              <a:rPr lang="en-GB" dirty="0"/>
              <a:t>h</a:t>
            </a:r>
            <a:r>
              <a:rPr lang="x-none" dirty="0"/>
              <a:t>is webinar No.2 is part of a series of ASOPOSwebinars for the implementations of the recommendations made by the ASOPOS panel in the GAW Report No.268.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collaborations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 Bye.........</a:t>
            </a:r>
            <a:endParaRPr lang="x-none" sz="1200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91A3-BB25-3F49-864C-4B5E4C703024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65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EC925-80B9-86C0-FC99-E71D2E9A4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0E6AE-0D77-B947-D72C-1F33A7322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9D721-24F6-50B5-ABBC-3854B9690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B13BB-F19A-4949-9C39-05853033E9C5}" type="datetime1">
              <a:rPr lang="de-DE" smtClean="0"/>
              <a:t>05.12.2022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DA603-92B8-DCFC-9AF0-C9CFCC39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4B49B-AB5A-12ED-2EB4-10E02606B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78027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BDCCF-E6A1-8543-D4B1-B85ED1AF8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6F8BE1-85F7-5A1C-E4A5-0D466EBF9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8F306-A989-C0F6-D9E3-4FDCD2954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AF0D-45B8-B642-B47C-1F402F5DD4CD}" type="datetime1">
              <a:rPr lang="de-DE" smtClean="0"/>
              <a:t>05.12.2022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4B86F-80D9-E061-F685-7241043C9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3C9F2-5B05-19BB-ECF8-10CCAF47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506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5455E-2F47-0987-675B-F5FB3BD2E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8CBB2-019B-6231-DAD4-3EFA75045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89A0D-5336-639F-A632-F28FC6ED2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FCEF5-5D71-F243-8EEE-7D26F96FA6B7}" type="datetime1">
              <a:rPr lang="de-DE" smtClean="0"/>
              <a:t>05.12.2022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047A4-AB89-DF29-9527-ACD75C3FE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F8325-4BF3-4855-94FF-F17C41C84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075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DE332-ED8A-6A04-2FA0-30373B88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AD1B9-9764-773D-36F5-6A19607FF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1AA1-D473-FA73-416D-10D83850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0522-A85E-AB44-AC64-CEA6792414CB}" type="datetime1">
              <a:rPr lang="de-DE" smtClean="0"/>
              <a:t>05.12.2022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2295B-1306-7A9B-A879-784725A3C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2AA95-78C8-86C5-5511-B68C7DB5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4822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13DE2-AAA9-7DF6-EE69-CCEBE8192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ED5A7-1FEB-4D52-5F72-FE29260C2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182D0-E416-16B2-2F58-BFE1A568F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D234-74E7-0241-9919-638375C81053}" type="datetime1">
              <a:rPr lang="de-DE" smtClean="0"/>
              <a:t>05.12.2022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C2699-D803-8DEE-CEFC-8CC6433F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286C6-F643-0C8F-DC26-268CBD769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03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C8113-7D38-1B5A-3656-EF18BA1D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32A61-B784-F686-561E-38E273FA16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FDCED-5BB3-E9B5-FBF7-9F2AA2678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0B184-64FB-B754-87CA-3B46C62D5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17845-7AE4-CB4C-8863-2E6EA496FBD8}" type="datetime1">
              <a:rPr lang="de-DE" smtClean="0"/>
              <a:t>05.12.2022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4693B-8528-C9DB-9C31-D82C2783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FA7B1-CFAB-F44D-8F82-328E3C716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391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92DDD-E811-9850-4697-18136FB1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A45D4-B7A7-08D9-077D-214A0FE8B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7A739-9151-2CA1-8F45-93FD2CF1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6E6CF-B79E-6BB5-0DDD-3A9672F7B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BF3F19-0561-268F-C9C7-3F3A7B91F3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A0BB26-3992-B76B-ABA4-6F5334FD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2C55-8FB8-9C45-B6D7-27E8ABCDEEA1}" type="datetime1">
              <a:rPr lang="de-DE" smtClean="0"/>
              <a:t>05.12.2022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3A8A0-AF59-AE57-D947-BAEADD0F2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FD906-C0C6-1B18-A84F-CFDDF790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9165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83D2-E948-7D9C-306C-19754DD7E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93F15-176E-AF9F-DA19-00DC3B7BF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185B-906B-EB40-B6B3-41F5E0CC5711}" type="datetime1">
              <a:rPr lang="de-DE" smtClean="0"/>
              <a:t>05.12.2022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7AAD5-B91D-02DE-4A96-E9640E7EC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EB058-A4AC-114B-091A-F52F2F62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8103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B0A7-E1D6-87F8-BD42-2E57AA8D8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D4B9-0192-FF47-9C94-7B52EE083E84}" type="datetime1">
              <a:rPr lang="de-DE" smtClean="0"/>
              <a:t>05.12.2022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B36280-47B0-21FF-FB54-F2D2EDCB4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3052C-EDB4-A9B9-A7E2-F1D17A0EA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5156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6546-B771-897C-DD82-10D46EFE4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D28B4-3D7B-3EDD-EAAC-089527F00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01A65-0365-7B6B-3B08-F2830AF58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BD9FD-39B9-1FE1-58B6-99DC6AA8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8B0E-7D12-6F44-98D5-834384A08CD0}" type="datetime1">
              <a:rPr lang="de-DE" smtClean="0"/>
              <a:t>05.12.2022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AAC98-305F-03EF-F3A0-49475FF8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8A1A7-7C28-AA66-A1D0-42E1178F7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83064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A94D0-B3D3-A9FC-A16C-B7726EA4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FD46C9-A147-14AF-1796-D09D8E48F7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5A6D6-B7BC-8067-F23A-3CABBBE41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9080A-CCD1-37FC-421B-93F9C0DDD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88830-B191-A045-A69C-5FC36C5C8805}" type="datetime1">
              <a:rPr lang="de-DE" smtClean="0"/>
              <a:t>05.12.2022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91DA0-24E7-F50F-82D2-BD7418D7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89050-1F62-9EC5-4E45-5C9374A6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053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81B79B-D2CA-199A-E0E9-3C059752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721CD-827A-9605-5D7D-DFB604419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C7BC-31EC-037B-3890-62ED9BF52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D55F6-44D8-0943-8F31-C17FEC8A39CA}" type="datetime1">
              <a:rPr lang="de-DE" smtClean="0"/>
              <a:t>05.12.2022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B52FA-87D9-0549-C58B-1565FCA96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457D8-481C-C354-7342-3C90D8D98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BD845-BFF7-724A-88D3-4E04361813C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35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4a"/><Relationship Id="rId16" Type="http://schemas.openxmlformats.org/officeDocument/2006/relationships/image" Target="../media/image12.png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1.jpeg"/><Relationship Id="rId15" Type="http://schemas.openxmlformats.org/officeDocument/2006/relationships/image" Target="../media/image11.em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jpe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jpe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jpe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jpe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2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23.png"/><Relationship Id="rId2" Type="http://schemas.openxmlformats.org/officeDocument/2006/relationships/audio" Target="../media/media15.m4a"/><Relationship Id="rId16" Type="http://schemas.openxmlformats.org/officeDocument/2006/relationships/image" Target="../media/image13.png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7.jpeg"/><Relationship Id="rId4" Type="http://schemas.openxmlformats.org/officeDocument/2006/relationships/image" Target="../media/image22.png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2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7.jpeg"/><Relationship Id="rId4" Type="http://schemas.openxmlformats.org/officeDocument/2006/relationships/image" Target="../media/image22.png"/><Relationship Id="rId9" Type="http://schemas.openxmlformats.org/officeDocument/2006/relationships/image" Target="../media/image6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2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22.png"/><Relationship Id="rId9" Type="http://schemas.openxmlformats.org/officeDocument/2006/relationships/image" Target="../media/image6.pn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2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22.png"/><Relationship Id="rId9" Type="http://schemas.openxmlformats.org/officeDocument/2006/relationships/image" Target="../media/image6.png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jpeg"/><Relationship Id="rId11" Type="http://schemas.openxmlformats.org/officeDocument/2006/relationships/hyperlink" Target="mailto:Gary.Morris@noaa.gov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12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4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1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1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3" Type="http://schemas.openxmlformats.org/officeDocument/2006/relationships/audio" Target="../media/media3.m4a"/><Relationship Id="rId7" Type="http://schemas.openxmlformats.org/officeDocument/2006/relationships/image" Target="../media/image4.jpeg"/><Relationship Id="rId12" Type="http://schemas.openxmlformats.org/officeDocument/2006/relationships/image" Target="../media/image1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s://vimeo.com/niwanz/asoposprep" TargetMode="External"/><Relationship Id="rId3" Type="http://schemas.openxmlformats.org/officeDocument/2006/relationships/audio" Target="../media/media4.m4a"/><Relationship Id="rId7" Type="http://schemas.openxmlformats.org/officeDocument/2006/relationships/image" Target="../media/image4.jpeg"/><Relationship Id="rId12" Type="http://schemas.openxmlformats.org/officeDocument/2006/relationships/image" Target="../media/image1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8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e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e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jpe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jpe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jpe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2D8D20C7-140B-40D5-F258-E6364FBA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241"/>
            <a:ext cx="12198762" cy="68652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C7CA0CA-95D8-B487-C9F6-B87EE777B447}"/>
              </a:ext>
            </a:extLst>
          </p:cNvPr>
          <p:cNvGrpSpPr/>
          <p:nvPr/>
        </p:nvGrpSpPr>
        <p:grpSpPr>
          <a:xfrm>
            <a:off x="309152" y="5723413"/>
            <a:ext cx="11740243" cy="1057054"/>
            <a:chOff x="297089" y="5754124"/>
            <a:chExt cx="11740243" cy="1057054"/>
          </a:xfrm>
        </p:grpSpPr>
        <p:pic>
          <p:nvPicPr>
            <p:cNvPr id="11" name="docshape8">
              <a:extLst>
                <a:ext uri="{FF2B5EF4-FFF2-40B4-BE49-F238E27FC236}">
                  <a16:creationId xmlns:a16="http://schemas.microsoft.com/office/drawing/2014/main" id="{FFD5CA45-DA71-10F9-CCAD-3A70A98E7AB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754124"/>
              <a:ext cx="1289932" cy="1025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E72D498-1418-C74E-3E82-85E0952F5E0E}"/>
                </a:ext>
              </a:extLst>
            </p:cNvPr>
            <p:cNvGrpSpPr/>
            <p:nvPr/>
          </p:nvGrpSpPr>
          <p:grpSpPr>
            <a:xfrm>
              <a:off x="10235883" y="5964541"/>
              <a:ext cx="1801449" cy="670340"/>
              <a:chOff x="3282754" y="4672340"/>
              <a:chExt cx="1801449" cy="670340"/>
            </a:xfrm>
          </p:grpSpPr>
          <p:sp>
            <p:nvSpPr>
              <p:cNvPr id="12" name="docshape9">
                <a:extLst>
                  <a:ext uri="{FF2B5EF4-FFF2-40B4-BE49-F238E27FC236}">
                    <a16:creationId xmlns:a16="http://schemas.microsoft.com/office/drawing/2014/main" id="{227B353E-089E-EB65-8EB6-AD84727EC8B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121609" y="4812669"/>
                <a:ext cx="962594" cy="447249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3" name="docshape10">
                <a:extLst>
                  <a:ext uri="{FF2B5EF4-FFF2-40B4-BE49-F238E27FC236}">
                    <a16:creationId xmlns:a16="http://schemas.microsoft.com/office/drawing/2014/main" id="{D057B50F-C5DA-9D6D-6FA2-79D85132811F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2754" y="4672340"/>
                <a:ext cx="668790" cy="670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docshape11">
              <a:extLst>
                <a:ext uri="{FF2B5EF4-FFF2-40B4-BE49-F238E27FC236}">
                  <a16:creationId xmlns:a16="http://schemas.microsoft.com/office/drawing/2014/main" id="{02118BFC-B0F7-DDF8-AE69-DA486AD1E997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940593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docshape12">
              <a:extLst>
                <a:ext uri="{FF2B5EF4-FFF2-40B4-BE49-F238E27FC236}">
                  <a16:creationId xmlns:a16="http://schemas.microsoft.com/office/drawing/2014/main" id="{8E1395E9-8607-F349-982B-FD748E535B0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92580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docshape13">
              <a:extLst>
                <a:ext uri="{FF2B5EF4-FFF2-40B4-BE49-F238E27FC236}">
                  <a16:creationId xmlns:a16="http://schemas.microsoft.com/office/drawing/2014/main" id="{CEF78A8E-E27B-63D7-6BAB-75C12AA04B1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133161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docshape14">
              <a:extLst>
                <a:ext uri="{FF2B5EF4-FFF2-40B4-BE49-F238E27FC236}">
                  <a16:creationId xmlns:a16="http://schemas.microsoft.com/office/drawing/2014/main" id="{7EF54837-093B-4FBB-40AD-1763431EF8D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6032170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docshape15">
              <a:extLst>
                <a:ext uri="{FF2B5EF4-FFF2-40B4-BE49-F238E27FC236}">
                  <a16:creationId xmlns:a16="http://schemas.microsoft.com/office/drawing/2014/main" id="{8AB4C873-1425-F039-E7C6-7CEE41280539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5957" y="5945380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4CA30CF-1E85-CF39-77E4-73DCB1C92D0B}"/>
              </a:ext>
            </a:extLst>
          </p:cNvPr>
          <p:cNvSpPr txBox="1"/>
          <p:nvPr/>
        </p:nvSpPr>
        <p:spPr>
          <a:xfrm>
            <a:off x="634365" y="461274"/>
            <a:ext cx="11550869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Ozonesonde</a:t>
            </a:r>
            <a:r>
              <a:rPr kumimoji="0" lang="en-US" altLang="x-none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Measurement Principles and Best Operational Practices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x-none" sz="1000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ASOPOS 2.0 (GAW Report No. 268)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x-none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(Assessment of Standard Operating Procedures for </a:t>
            </a:r>
            <a:r>
              <a:rPr kumimoji="0" lang="en-US" altLang="x-none" b="0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Ozonesondes</a:t>
            </a:r>
            <a:r>
              <a:rPr kumimoji="0" lang="en-US" altLang="x-none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altLang="x-none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x-none" sz="5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7AECC-ACD3-967B-09A0-B9505BB8DAE0}"/>
              </a:ext>
            </a:extLst>
          </p:cNvPr>
          <p:cNvSpPr txBox="1"/>
          <p:nvPr/>
        </p:nvSpPr>
        <p:spPr>
          <a:xfrm>
            <a:off x="1545607" y="1957681"/>
            <a:ext cx="79672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ASOPOS-</a:t>
            </a:r>
            <a:r>
              <a:rPr lang="x-none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 </a:t>
            </a:r>
            <a:r>
              <a:rPr lang="x-non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x-none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x-none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x-none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Operating Procedures (SOP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x-none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x-none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Ozonesondes</a:t>
            </a:r>
          </a:p>
          <a:p>
            <a:pPr algn="ctr">
              <a:spcBef>
                <a:spcPts val="1200"/>
              </a:spcBef>
            </a:pPr>
            <a:endParaRPr lang="x-none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D59FD5-4BBA-8614-E7BC-1D3861598539}"/>
              </a:ext>
            </a:extLst>
          </p:cNvPr>
          <p:cNvSpPr txBox="1"/>
          <p:nvPr/>
        </p:nvSpPr>
        <p:spPr>
          <a:xfrm>
            <a:off x="44693" y="-7241"/>
            <a:ext cx="12166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ASOPOS-Webinar Series on the Implementation of the Recommendations </a:t>
            </a:r>
            <a:r>
              <a:rPr lang="en-US" altLang="x-none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ade by the ASOPOS 2.0 Panel </a:t>
            </a:r>
            <a:endParaRPr kumimoji="0" lang="en-US" altLang="x-none" sz="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F9306E-ABEA-D73F-F52A-0559EF9BF07D}"/>
              </a:ext>
            </a:extLst>
          </p:cNvPr>
          <p:cNvGrpSpPr/>
          <p:nvPr/>
        </p:nvGrpSpPr>
        <p:grpSpPr>
          <a:xfrm>
            <a:off x="232676" y="969224"/>
            <a:ext cx="11785846" cy="5255056"/>
            <a:chOff x="232676" y="969224"/>
            <a:chExt cx="11785846" cy="525505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F83B90E-0175-7702-0B40-42AC8A758C2A}"/>
                </a:ext>
              </a:extLst>
            </p:cNvPr>
            <p:cNvGrpSpPr/>
            <p:nvPr/>
          </p:nvGrpSpPr>
          <p:grpSpPr>
            <a:xfrm>
              <a:off x="412176" y="3644305"/>
              <a:ext cx="10394535" cy="2579975"/>
              <a:chOff x="84704" y="3756787"/>
              <a:chExt cx="9779352" cy="229925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3FC1F44-2FAE-41AA-2F0E-2CB347F604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04" y="4608053"/>
                <a:ext cx="0" cy="591371"/>
              </a:xfrm>
              <a:prstGeom prst="line">
                <a:avLst/>
              </a:prstGeom>
              <a:ln w="31750">
                <a:solidFill>
                  <a:srgbClr val="0403FF"/>
                </a:solidFill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6DFEB10-4FB7-A998-5301-BDE3B83674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704" y="5189385"/>
                <a:ext cx="1108178" cy="10039"/>
              </a:xfrm>
              <a:prstGeom prst="line">
                <a:avLst/>
              </a:prstGeom>
              <a:ln w="31750">
                <a:solidFill>
                  <a:srgbClr val="0403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519313B-ACE9-7A93-AEFC-7F2DE962B3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46781" y="5189385"/>
                <a:ext cx="1217275" cy="8950"/>
              </a:xfrm>
              <a:prstGeom prst="line">
                <a:avLst/>
              </a:prstGeom>
              <a:ln w="31750">
                <a:solidFill>
                  <a:srgbClr val="0403FF"/>
                </a:solidFill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5EAFE26-F023-6E25-ABDC-7D9BA7B70B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64055" y="3756787"/>
                <a:ext cx="0" cy="1441964"/>
              </a:xfrm>
              <a:prstGeom prst="line">
                <a:avLst/>
              </a:prstGeom>
              <a:ln w="31750">
                <a:solidFill>
                  <a:srgbClr val="0403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Graphic 40" descr="Computer outline">
                <a:extLst>
                  <a:ext uri="{FF2B5EF4-FFF2-40B4-BE49-F238E27FC236}">
                    <a16:creationId xmlns:a16="http://schemas.microsoft.com/office/drawing/2014/main" id="{B31DCFA9-BC68-07BC-3C54-D8A8DE655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151055" y="4198708"/>
                <a:ext cx="1857328" cy="1857329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6455ED0-7064-F34C-B3D3-CA4C5CB3F019}"/>
                </a:ext>
              </a:extLst>
            </p:cNvPr>
            <p:cNvGrpSpPr/>
            <p:nvPr/>
          </p:nvGrpSpPr>
          <p:grpSpPr>
            <a:xfrm rot="21357303">
              <a:off x="330648" y="969224"/>
              <a:ext cx="1649160" cy="2825074"/>
              <a:chOff x="361196" y="864534"/>
              <a:chExt cx="1649160" cy="2825074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9180B1ED-7741-D132-334B-B60DECCDFE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87381">
                <a:off x="1095037" y="864534"/>
                <a:ext cx="915319" cy="914004"/>
              </a:xfrm>
              <a:prstGeom prst="ellipse">
                <a:avLst/>
              </a:prstGeom>
              <a:gradFill flip="none" rotWithShape="1">
                <a:gsLst>
                  <a:gs pos="19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31750">
                <a:solidFill>
                  <a:srgbClr val="040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BC74A5C-778F-7907-FE90-3B8DD943831B}"/>
                  </a:ext>
                </a:extLst>
              </p:cNvPr>
              <p:cNvCxnSpPr>
                <a:cxnSpLocks/>
              </p:cNvCxnSpPr>
              <p:nvPr/>
            </p:nvCxnSpPr>
            <p:spPr>
              <a:xfrm rot="1587381">
                <a:off x="1262340" y="1708209"/>
                <a:ext cx="0" cy="243875"/>
              </a:xfrm>
              <a:prstGeom prst="line">
                <a:avLst/>
              </a:prstGeom>
              <a:ln w="31750">
                <a:solidFill>
                  <a:srgbClr val="040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riangle 7">
                <a:extLst>
                  <a:ext uri="{FF2B5EF4-FFF2-40B4-BE49-F238E27FC236}">
                    <a16:creationId xmlns:a16="http://schemas.microsoft.com/office/drawing/2014/main" id="{CA92D5A6-2D9A-BFCE-3F35-8B41DBCD6357}"/>
                  </a:ext>
                </a:extLst>
              </p:cNvPr>
              <p:cNvSpPr/>
              <p:nvPr/>
            </p:nvSpPr>
            <p:spPr>
              <a:xfrm rot="1587381">
                <a:off x="1046482" y="1930300"/>
                <a:ext cx="175114" cy="323791"/>
              </a:xfrm>
              <a:prstGeom prst="triangle">
                <a:avLst/>
              </a:prstGeom>
              <a:gradFill flip="none" rotWithShape="1">
                <a:gsLst>
                  <a:gs pos="49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31750">
                <a:solidFill>
                  <a:srgbClr val="040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8D767B6-A9E1-778F-3166-F2827CB2BB69}"/>
                  </a:ext>
                </a:extLst>
              </p:cNvPr>
              <p:cNvCxnSpPr>
                <a:cxnSpLocks/>
              </p:cNvCxnSpPr>
              <p:nvPr/>
            </p:nvCxnSpPr>
            <p:spPr>
              <a:xfrm rot="1587381">
                <a:off x="935341" y="2205557"/>
                <a:ext cx="0" cy="600760"/>
              </a:xfrm>
              <a:prstGeom prst="line">
                <a:avLst/>
              </a:prstGeom>
              <a:ln w="31750">
                <a:solidFill>
                  <a:srgbClr val="040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6A02C0A-2B5E-E4F9-FE40-4A1E595BCF1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87381">
                <a:off x="469811" y="2732906"/>
                <a:ext cx="399816" cy="517618"/>
              </a:xfrm>
              <a:prstGeom prst="rect">
                <a:avLst/>
              </a:prstGeom>
              <a:gradFill flip="none" rotWithShape="1">
                <a:gsLst>
                  <a:gs pos="10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31750">
                <a:solidFill>
                  <a:srgbClr val="040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DCB48BC-5A9E-0AD1-793F-0B78F1B59DC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87381">
                <a:off x="817625" y="2960722"/>
                <a:ext cx="163617" cy="407905"/>
              </a:xfrm>
              <a:prstGeom prst="rect">
                <a:avLst/>
              </a:prstGeom>
              <a:gradFill flip="none" rotWithShape="1">
                <a:gsLst>
                  <a:gs pos="23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31750">
                <a:solidFill>
                  <a:srgbClr val="040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3F909EE-1001-5BC9-45FD-889360E0321F}"/>
                  </a:ext>
                </a:extLst>
              </p:cNvPr>
              <p:cNvCxnSpPr>
                <a:cxnSpLocks/>
              </p:cNvCxnSpPr>
              <p:nvPr/>
            </p:nvCxnSpPr>
            <p:spPr>
              <a:xfrm rot="1587381" flipH="1">
                <a:off x="1022611" y="3003053"/>
                <a:ext cx="162002" cy="233522"/>
              </a:xfrm>
              <a:prstGeom prst="line">
                <a:avLst/>
              </a:prstGeom>
              <a:ln w="31750">
                <a:solidFill>
                  <a:srgbClr val="0403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97CE225-4334-FEFD-2DCE-1090B8659F58}"/>
                  </a:ext>
                </a:extLst>
              </p:cNvPr>
              <p:cNvCxnSpPr>
                <a:cxnSpLocks/>
              </p:cNvCxnSpPr>
              <p:nvPr/>
            </p:nvCxnSpPr>
            <p:spPr>
              <a:xfrm rot="1587381" flipV="1">
                <a:off x="726352" y="3330013"/>
                <a:ext cx="0" cy="359595"/>
              </a:xfrm>
              <a:prstGeom prst="line">
                <a:avLst/>
              </a:prstGeom>
              <a:ln w="31750">
                <a:solidFill>
                  <a:srgbClr val="0403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ight Arrow 33">
                <a:extLst>
                  <a:ext uri="{FF2B5EF4-FFF2-40B4-BE49-F238E27FC236}">
                    <a16:creationId xmlns:a16="http://schemas.microsoft.com/office/drawing/2014/main" id="{84CDAEB3-3C1B-92D7-3BC8-430EDF6AA8DB}"/>
                  </a:ext>
                </a:extLst>
              </p:cNvPr>
              <p:cNvSpPr/>
              <p:nvPr/>
            </p:nvSpPr>
            <p:spPr>
              <a:xfrm rot="1587381">
                <a:off x="361196" y="2726880"/>
                <a:ext cx="284739" cy="62410"/>
              </a:xfrm>
              <a:prstGeom prst="rightArrow">
                <a:avLst/>
              </a:prstGeom>
              <a:noFill/>
              <a:ln w="31750">
                <a:solidFill>
                  <a:srgbClr val="040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6576712-951A-78C4-BBFE-A781BA95D0B2}"/>
                  </a:ext>
                </a:extLst>
              </p:cNvPr>
              <p:cNvSpPr/>
              <p:nvPr/>
            </p:nvSpPr>
            <p:spPr>
              <a:xfrm rot="1587381">
                <a:off x="510328" y="2776146"/>
                <a:ext cx="89438" cy="14629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040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CB9DB54-97CB-0246-4AE5-41494684B8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17464" y="4137768"/>
              <a:ext cx="1280739" cy="1641345"/>
              <a:chOff x="10334995" y="1444275"/>
              <a:chExt cx="1652764" cy="2118118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F7A7400-FAD4-42DD-402D-2D869280EA03}"/>
                  </a:ext>
                </a:extLst>
              </p:cNvPr>
              <p:cNvSpPr/>
              <p:nvPr/>
            </p:nvSpPr>
            <p:spPr>
              <a:xfrm>
                <a:off x="10334995" y="1444275"/>
                <a:ext cx="1652764" cy="211272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31750">
                <a:solidFill>
                  <a:srgbClr val="040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98471223-2D29-49C8-24D6-2455367FDADF}"/>
                  </a:ext>
                </a:extLst>
              </p:cNvPr>
              <p:cNvSpPr/>
              <p:nvPr/>
            </p:nvSpPr>
            <p:spPr>
              <a:xfrm>
                <a:off x="10563781" y="1449671"/>
                <a:ext cx="1313848" cy="2112722"/>
              </a:xfrm>
              <a:custGeom>
                <a:avLst/>
                <a:gdLst>
                  <a:gd name="connsiteX0" fmla="*/ 303315 w 1313848"/>
                  <a:gd name="connsiteY0" fmla="*/ 0 h 2112722"/>
                  <a:gd name="connsiteX1" fmla="*/ 334266 w 1313848"/>
                  <a:gd name="connsiteY1" fmla="*/ 24760 h 2112722"/>
                  <a:gd name="connsiteX2" fmla="*/ 359027 w 1313848"/>
                  <a:gd name="connsiteY2" fmla="*/ 61901 h 2112722"/>
                  <a:gd name="connsiteX3" fmla="*/ 389977 w 1313848"/>
                  <a:gd name="connsiteY3" fmla="*/ 99041 h 2112722"/>
                  <a:gd name="connsiteX4" fmla="*/ 408548 w 1313848"/>
                  <a:gd name="connsiteY4" fmla="*/ 117612 h 2112722"/>
                  <a:gd name="connsiteX5" fmla="*/ 433308 w 1313848"/>
                  <a:gd name="connsiteY5" fmla="*/ 154753 h 2112722"/>
                  <a:gd name="connsiteX6" fmla="*/ 470449 w 1313848"/>
                  <a:gd name="connsiteY6" fmla="*/ 191893 h 2112722"/>
                  <a:gd name="connsiteX7" fmla="*/ 489019 w 1313848"/>
                  <a:gd name="connsiteY7" fmla="*/ 204274 h 2112722"/>
                  <a:gd name="connsiteX8" fmla="*/ 507590 w 1313848"/>
                  <a:gd name="connsiteY8" fmla="*/ 222845 h 2112722"/>
                  <a:gd name="connsiteX9" fmla="*/ 544730 w 1313848"/>
                  <a:gd name="connsiteY9" fmla="*/ 247605 h 2112722"/>
                  <a:gd name="connsiteX10" fmla="*/ 563301 w 1313848"/>
                  <a:gd name="connsiteY10" fmla="*/ 259985 h 2112722"/>
                  <a:gd name="connsiteX11" fmla="*/ 588061 w 1313848"/>
                  <a:gd name="connsiteY11" fmla="*/ 272365 h 2112722"/>
                  <a:gd name="connsiteX12" fmla="*/ 643773 w 1313848"/>
                  <a:gd name="connsiteY12" fmla="*/ 303316 h 2112722"/>
                  <a:gd name="connsiteX13" fmla="*/ 687103 w 1313848"/>
                  <a:gd name="connsiteY13" fmla="*/ 334266 h 2112722"/>
                  <a:gd name="connsiteX14" fmla="*/ 724244 w 1313848"/>
                  <a:gd name="connsiteY14" fmla="*/ 359027 h 2112722"/>
                  <a:gd name="connsiteX15" fmla="*/ 761385 w 1313848"/>
                  <a:gd name="connsiteY15" fmla="*/ 383787 h 2112722"/>
                  <a:gd name="connsiteX16" fmla="*/ 779955 w 1313848"/>
                  <a:gd name="connsiteY16" fmla="*/ 396168 h 2112722"/>
                  <a:gd name="connsiteX17" fmla="*/ 817096 w 1313848"/>
                  <a:gd name="connsiteY17" fmla="*/ 408548 h 2112722"/>
                  <a:gd name="connsiteX18" fmla="*/ 860427 w 1313848"/>
                  <a:gd name="connsiteY18" fmla="*/ 433308 h 2112722"/>
                  <a:gd name="connsiteX19" fmla="*/ 897568 w 1313848"/>
                  <a:gd name="connsiteY19" fmla="*/ 445689 h 2112722"/>
                  <a:gd name="connsiteX20" fmla="*/ 934709 w 1313848"/>
                  <a:gd name="connsiteY20" fmla="*/ 464259 h 2112722"/>
                  <a:gd name="connsiteX21" fmla="*/ 978039 w 1313848"/>
                  <a:gd name="connsiteY21" fmla="*/ 482829 h 2112722"/>
                  <a:gd name="connsiteX22" fmla="*/ 1015180 w 1313848"/>
                  <a:gd name="connsiteY22" fmla="*/ 501400 h 2112722"/>
                  <a:gd name="connsiteX23" fmla="*/ 1039941 w 1313848"/>
                  <a:gd name="connsiteY23" fmla="*/ 513780 h 2112722"/>
                  <a:gd name="connsiteX24" fmla="*/ 1064701 w 1313848"/>
                  <a:gd name="connsiteY24" fmla="*/ 519970 h 2112722"/>
                  <a:gd name="connsiteX25" fmla="*/ 1083272 w 1313848"/>
                  <a:gd name="connsiteY25" fmla="*/ 526160 h 2112722"/>
                  <a:gd name="connsiteX26" fmla="*/ 1126603 w 1313848"/>
                  <a:gd name="connsiteY26" fmla="*/ 550921 h 2112722"/>
                  <a:gd name="connsiteX27" fmla="*/ 1163743 w 1313848"/>
                  <a:gd name="connsiteY27" fmla="*/ 575681 h 2112722"/>
                  <a:gd name="connsiteX28" fmla="*/ 1182314 w 1313848"/>
                  <a:gd name="connsiteY28" fmla="*/ 588062 h 2112722"/>
                  <a:gd name="connsiteX29" fmla="*/ 1200884 w 1313848"/>
                  <a:gd name="connsiteY29" fmla="*/ 606632 h 2112722"/>
                  <a:gd name="connsiteX30" fmla="*/ 1238025 w 1313848"/>
                  <a:gd name="connsiteY30" fmla="*/ 631393 h 2112722"/>
                  <a:gd name="connsiteX31" fmla="*/ 1275166 w 1313848"/>
                  <a:gd name="connsiteY31" fmla="*/ 668533 h 2112722"/>
                  <a:gd name="connsiteX32" fmla="*/ 1299926 w 1313848"/>
                  <a:gd name="connsiteY32" fmla="*/ 705674 h 2112722"/>
                  <a:gd name="connsiteX33" fmla="*/ 1306116 w 1313848"/>
                  <a:gd name="connsiteY33" fmla="*/ 817096 h 2112722"/>
                  <a:gd name="connsiteX34" fmla="*/ 1299926 w 1313848"/>
                  <a:gd name="connsiteY34" fmla="*/ 841857 h 2112722"/>
                  <a:gd name="connsiteX35" fmla="*/ 1275166 w 1313848"/>
                  <a:gd name="connsiteY35" fmla="*/ 878998 h 2112722"/>
                  <a:gd name="connsiteX36" fmla="*/ 1256595 w 1313848"/>
                  <a:gd name="connsiteY36" fmla="*/ 885188 h 2112722"/>
                  <a:gd name="connsiteX37" fmla="*/ 1207074 w 1313848"/>
                  <a:gd name="connsiteY37" fmla="*/ 897568 h 2112722"/>
                  <a:gd name="connsiteX38" fmla="*/ 1176124 w 1313848"/>
                  <a:gd name="connsiteY38" fmla="*/ 928519 h 2112722"/>
                  <a:gd name="connsiteX39" fmla="*/ 1157553 w 1313848"/>
                  <a:gd name="connsiteY39" fmla="*/ 947089 h 2112722"/>
                  <a:gd name="connsiteX40" fmla="*/ 1120412 w 1313848"/>
                  <a:gd name="connsiteY40" fmla="*/ 959469 h 2112722"/>
                  <a:gd name="connsiteX41" fmla="*/ 1077082 w 1313848"/>
                  <a:gd name="connsiteY41" fmla="*/ 978040 h 2112722"/>
                  <a:gd name="connsiteX42" fmla="*/ 1052321 w 1313848"/>
                  <a:gd name="connsiteY42" fmla="*/ 996610 h 2112722"/>
                  <a:gd name="connsiteX43" fmla="*/ 1008990 w 1313848"/>
                  <a:gd name="connsiteY43" fmla="*/ 1015181 h 2112722"/>
                  <a:gd name="connsiteX44" fmla="*/ 947089 w 1313848"/>
                  <a:gd name="connsiteY44" fmla="*/ 1033751 h 2112722"/>
                  <a:gd name="connsiteX45" fmla="*/ 928518 w 1313848"/>
                  <a:gd name="connsiteY45" fmla="*/ 1039941 h 2112722"/>
                  <a:gd name="connsiteX46" fmla="*/ 909948 w 1313848"/>
                  <a:gd name="connsiteY46" fmla="*/ 1052321 h 2112722"/>
                  <a:gd name="connsiteX47" fmla="*/ 866617 w 1313848"/>
                  <a:gd name="connsiteY47" fmla="*/ 1064702 h 2112722"/>
                  <a:gd name="connsiteX48" fmla="*/ 841857 w 1313848"/>
                  <a:gd name="connsiteY48" fmla="*/ 1077082 h 2112722"/>
                  <a:gd name="connsiteX49" fmla="*/ 823286 w 1313848"/>
                  <a:gd name="connsiteY49" fmla="*/ 1083272 h 2112722"/>
                  <a:gd name="connsiteX50" fmla="*/ 786145 w 1313848"/>
                  <a:gd name="connsiteY50" fmla="*/ 1108032 h 2112722"/>
                  <a:gd name="connsiteX51" fmla="*/ 767575 w 1313848"/>
                  <a:gd name="connsiteY51" fmla="*/ 1114223 h 2112722"/>
                  <a:gd name="connsiteX52" fmla="*/ 742815 w 1313848"/>
                  <a:gd name="connsiteY52" fmla="*/ 1126603 h 2112722"/>
                  <a:gd name="connsiteX53" fmla="*/ 718054 w 1313848"/>
                  <a:gd name="connsiteY53" fmla="*/ 1132793 h 2112722"/>
                  <a:gd name="connsiteX54" fmla="*/ 699484 w 1313848"/>
                  <a:gd name="connsiteY54" fmla="*/ 1145173 h 2112722"/>
                  <a:gd name="connsiteX55" fmla="*/ 656153 w 1313848"/>
                  <a:gd name="connsiteY55" fmla="*/ 1157554 h 2112722"/>
                  <a:gd name="connsiteX56" fmla="*/ 594251 w 1313848"/>
                  <a:gd name="connsiteY56" fmla="*/ 1169934 h 2112722"/>
                  <a:gd name="connsiteX57" fmla="*/ 550921 w 1313848"/>
                  <a:gd name="connsiteY57" fmla="*/ 1213265 h 2112722"/>
                  <a:gd name="connsiteX58" fmla="*/ 532350 w 1313848"/>
                  <a:gd name="connsiteY58" fmla="*/ 1225645 h 2112722"/>
                  <a:gd name="connsiteX59" fmla="*/ 476639 w 1313848"/>
                  <a:gd name="connsiteY59" fmla="*/ 1281356 h 2112722"/>
                  <a:gd name="connsiteX60" fmla="*/ 458069 w 1313848"/>
                  <a:gd name="connsiteY60" fmla="*/ 1299926 h 2112722"/>
                  <a:gd name="connsiteX61" fmla="*/ 408548 w 1313848"/>
                  <a:gd name="connsiteY61" fmla="*/ 1355638 h 2112722"/>
                  <a:gd name="connsiteX62" fmla="*/ 389977 w 1313848"/>
                  <a:gd name="connsiteY62" fmla="*/ 1374208 h 2112722"/>
                  <a:gd name="connsiteX63" fmla="*/ 377597 w 1313848"/>
                  <a:gd name="connsiteY63" fmla="*/ 1392778 h 2112722"/>
                  <a:gd name="connsiteX64" fmla="*/ 359027 w 1313848"/>
                  <a:gd name="connsiteY64" fmla="*/ 1398969 h 2112722"/>
                  <a:gd name="connsiteX65" fmla="*/ 340456 w 1313848"/>
                  <a:gd name="connsiteY65" fmla="*/ 1411349 h 2112722"/>
                  <a:gd name="connsiteX66" fmla="*/ 297125 w 1313848"/>
                  <a:gd name="connsiteY66" fmla="*/ 1442299 h 2112722"/>
                  <a:gd name="connsiteX67" fmla="*/ 247604 w 1313848"/>
                  <a:gd name="connsiteY67" fmla="*/ 1467059 h 2112722"/>
                  <a:gd name="connsiteX68" fmla="*/ 229034 w 1313848"/>
                  <a:gd name="connsiteY68" fmla="*/ 1479440 h 2112722"/>
                  <a:gd name="connsiteX69" fmla="*/ 204273 w 1313848"/>
                  <a:gd name="connsiteY69" fmla="*/ 1498011 h 2112722"/>
                  <a:gd name="connsiteX70" fmla="*/ 173323 w 1313848"/>
                  <a:gd name="connsiteY70" fmla="*/ 1516580 h 2112722"/>
                  <a:gd name="connsiteX71" fmla="*/ 148562 w 1313848"/>
                  <a:gd name="connsiteY71" fmla="*/ 1541342 h 2112722"/>
                  <a:gd name="connsiteX72" fmla="*/ 123802 w 1313848"/>
                  <a:gd name="connsiteY72" fmla="*/ 1559911 h 2112722"/>
                  <a:gd name="connsiteX73" fmla="*/ 80471 w 1313848"/>
                  <a:gd name="connsiteY73" fmla="*/ 1584672 h 2112722"/>
                  <a:gd name="connsiteX74" fmla="*/ 37140 w 1313848"/>
                  <a:gd name="connsiteY74" fmla="*/ 1615623 h 2112722"/>
                  <a:gd name="connsiteX75" fmla="*/ 18569 w 1313848"/>
                  <a:gd name="connsiteY75" fmla="*/ 1634193 h 2112722"/>
                  <a:gd name="connsiteX76" fmla="*/ 0 w 1313848"/>
                  <a:gd name="connsiteY76" fmla="*/ 1696094 h 2112722"/>
                  <a:gd name="connsiteX77" fmla="*/ 18569 w 1313848"/>
                  <a:gd name="connsiteY77" fmla="*/ 1751805 h 2112722"/>
                  <a:gd name="connsiteX78" fmla="*/ 24760 w 1313848"/>
                  <a:gd name="connsiteY78" fmla="*/ 1770376 h 2112722"/>
                  <a:gd name="connsiteX79" fmla="*/ 55710 w 1313848"/>
                  <a:gd name="connsiteY79" fmla="*/ 1807517 h 2112722"/>
                  <a:gd name="connsiteX80" fmla="*/ 61900 w 1313848"/>
                  <a:gd name="connsiteY80" fmla="*/ 1925129 h 2112722"/>
                  <a:gd name="connsiteX81" fmla="*/ 74281 w 1313848"/>
                  <a:gd name="connsiteY81" fmla="*/ 1987030 h 2112722"/>
                  <a:gd name="connsiteX82" fmla="*/ 80471 w 1313848"/>
                  <a:gd name="connsiteY82" fmla="*/ 2030361 h 2112722"/>
                  <a:gd name="connsiteX83" fmla="*/ 86661 w 1313848"/>
                  <a:gd name="connsiteY83" fmla="*/ 2067502 h 2112722"/>
                  <a:gd name="connsiteX84" fmla="*/ 86661 w 1313848"/>
                  <a:gd name="connsiteY84" fmla="*/ 2104643 h 2112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313848" h="2112722" extrusionOk="0">
                    <a:moveTo>
                      <a:pt x="303315" y="0"/>
                    </a:moveTo>
                    <a:cubicBezTo>
                      <a:pt x="312668" y="8893"/>
                      <a:pt x="326660" y="15206"/>
                      <a:pt x="334266" y="24760"/>
                    </a:cubicBezTo>
                    <a:cubicBezTo>
                      <a:pt x="345525" y="34292"/>
                      <a:pt x="346840" y="52288"/>
                      <a:pt x="359027" y="61901"/>
                    </a:cubicBezTo>
                    <a:cubicBezTo>
                      <a:pt x="420840" y="106118"/>
                      <a:pt x="348439" y="53314"/>
                      <a:pt x="389977" y="99041"/>
                    </a:cubicBezTo>
                    <a:cubicBezTo>
                      <a:pt x="396859" y="105554"/>
                      <a:pt x="402715" y="110534"/>
                      <a:pt x="408548" y="117612"/>
                    </a:cubicBezTo>
                    <a:cubicBezTo>
                      <a:pt x="415721" y="129026"/>
                      <a:pt x="421962" y="144024"/>
                      <a:pt x="433308" y="154753"/>
                    </a:cubicBezTo>
                    <a:cubicBezTo>
                      <a:pt x="447167" y="166332"/>
                      <a:pt x="455715" y="183726"/>
                      <a:pt x="470449" y="191893"/>
                    </a:cubicBezTo>
                    <a:cubicBezTo>
                      <a:pt x="477763" y="195405"/>
                      <a:pt x="484340" y="199348"/>
                      <a:pt x="489019" y="204274"/>
                    </a:cubicBezTo>
                    <a:cubicBezTo>
                      <a:pt x="496960" y="209861"/>
                      <a:pt x="500679" y="217654"/>
                      <a:pt x="507590" y="222845"/>
                    </a:cubicBezTo>
                    <a:cubicBezTo>
                      <a:pt x="518286" y="231906"/>
                      <a:pt x="531955" y="237993"/>
                      <a:pt x="544730" y="247605"/>
                    </a:cubicBezTo>
                    <a:cubicBezTo>
                      <a:pt x="552274" y="251178"/>
                      <a:pt x="556507" y="257029"/>
                      <a:pt x="563301" y="259985"/>
                    </a:cubicBezTo>
                    <a:cubicBezTo>
                      <a:pt x="571381" y="264353"/>
                      <a:pt x="579540" y="267641"/>
                      <a:pt x="588061" y="272365"/>
                    </a:cubicBezTo>
                    <a:cubicBezTo>
                      <a:pt x="641758" y="299825"/>
                      <a:pt x="606883" y="290990"/>
                      <a:pt x="643773" y="303316"/>
                    </a:cubicBezTo>
                    <a:cubicBezTo>
                      <a:pt x="706434" y="345900"/>
                      <a:pt x="591866" y="278411"/>
                      <a:pt x="687103" y="334266"/>
                    </a:cubicBezTo>
                    <a:cubicBezTo>
                      <a:pt x="697816" y="345046"/>
                      <a:pt x="711880" y="352235"/>
                      <a:pt x="724244" y="359027"/>
                    </a:cubicBezTo>
                    <a:cubicBezTo>
                      <a:pt x="740643" y="374372"/>
                      <a:pt x="753945" y="379033"/>
                      <a:pt x="761385" y="383787"/>
                    </a:cubicBezTo>
                    <a:cubicBezTo>
                      <a:pt x="767566" y="387386"/>
                      <a:pt x="771844" y="393311"/>
                      <a:pt x="779955" y="396168"/>
                    </a:cubicBezTo>
                    <a:cubicBezTo>
                      <a:pt x="797246" y="405386"/>
                      <a:pt x="801190" y="406449"/>
                      <a:pt x="817096" y="408548"/>
                    </a:cubicBezTo>
                    <a:cubicBezTo>
                      <a:pt x="832425" y="419413"/>
                      <a:pt x="839686" y="424206"/>
                      <a:pt x="860427" y="433308"/>
                    </a:cubicBezTo>
                    <a:cubicBezTo>
                      <a:pt x="874364" y="437460"/>
                      <a:pt x="885820" y="439059"/>
                      <a:pt x="897568" y="445689"/>
                    </a:cubicBezTo>
                    <a:cubicBezTo>
                      <a:pt x="954506" y="479806"/>
                      <a:pt x="886256" y="436050"/>
                      <a:pt x="934709" y="464259"/>
                    </a:cubicBezTo>
                    <a:cubicBezTo>
                      <a:pt x="978289" y="487051"/>
                      <a:pt x="931914" y="472571"/>
                      <a:pt x="978039" y="482829"/>
                    </a:cubicBezTo>
                    <a:cubicBezTo>
                      <a:pt x="1011261" y="499465"/>
                      <a:pt x="980866" y="488036"/>
                      <a:pt x="1015180" y="501400"/>
                    </a:cubicBezTo>
                    <a:cubicBezTo>
                      <a:pt x="1024087" y="504919"/>
                      <a:pt x="1031393" y="510259"/>
                      <a:pt x="1039941" y="513780"/>
                    </a:cubicBezTo>
                    <a:cubicBezTo>
                      <a:pt x="1048135" y="517414"/>
                      <a:pt x="1056080" y="517159"/>
                      <a:pt x="1064701" y="519970"/>
                    </a:cubicBezTo>
                    <a:cubicBezTo>
                      <a:pt x="1071355" y="522016"/>
                      <a:pt x="1076902" y="524152"/>
                      <a:pt x="1083272" y="526160"/>
                    </a:cubicBezTo>
                    <a:cubicBezTo>
                      <a:pt x="1141631" y="558561"/>
                      <a:pt x="1051950" y="498176"/>
                      <a:pt x="1126603" y="550921"/>
                    </a:cubicBezTo>
                    <a:cubicBezTo>
                      <a:pt x="1139634" y="555714"/>
                      <a:pt x="1152046" y="567453"/>
                      <a:pt x="1163743" y="575681"/>
                    </a:cubicBezTo>
                    <a:cubicBezTo>
                      <a:pt x="1170436" y="580010"/>
                      <a:pt x="1178037" y="582381"/>
                      <a:pt x="1182314" y="588062"/>
                    </a:cubicBezTo>
                    <a:cubicBezTo>
                      <a:pt x="1187111" y="593905"/>
                      <a:pt x="1194517" y="602865"/>
                      <a:pt x="1200884" y="606632"/>
                    </a:cubicBezTo>
                    <a:cubicBezTo>
                      <a:pt x="1212891" y="618226"/>
                      <a:pt x="1227304" y="621587"/>
                      <a:pt x="1238025" y="631393"/>
                    </a:cubicBezTo>
                    <a:cubicBezTo>
                      <a:pt x="1250351" y="645484"/>
                      <a:pt x="1266829" y="654075"/>
                      <a:pt x="1275166" y="668533"/>
                    </a:cubicBezTo>
                    <a:cubicBezTo>
                      <a:pt x="1281179" y="683675"/>
                      <a:pt x="1289169" y="695264"/>
                      <a:pt x="1299926" y="705674"/>
                    </a:cubicBezTo>
                    <a:cubicBezTo>
                      <a:pt x="1317324" y="765212"/>
                      <a:pt x="1316049" y="741479"/>
                      <a:pt x="1306116" y="817096"/>
                    </a:cubicBezTo>
                    <a:cubicBezTo>
                      <a:pt x="1305081" y="824940"/>
                      <a:pt x="1302113" y="833946"/>
                      <a:pt x="1299926" y="841857"/>
                    </a:cubicBezTo>
                    <a:cubicBezTo>
                      <a:pt x="1294788" y="860863"/>
                      <a:pt x="1293393" y="866118"/>
                      <a:pt x="1275166" y="878998"/>
                    </a:cubicBezTo>
                    <a:cubicBezTo>
                      <a:pt x="1269553" y="883048"/>
                      <a:pt x="1262596" y="884178"/>
                      <a:pt x="1256595" y="885188"/>
                    </a:cubicBezTo>
                    <a:cubicBezTo>
                      <a:pt x="1235888" y="893650"/>
                      <a:pt x="1228825" y="888247"/>
                      <a:pt x="1207074" y="897568"/>
                    </a:cubicBezTo>
                    <a:cubicBezTo>
                      <a:pt x="1184869" y="932638"/>
                      <a:pt x="1210692" y="905435"/>
                      <a:pt x="1176124" y="928519"/>
                    </a:cubicBezTo>
                    <a:cubicBezTo>
                      <a:pt x="1170194" y="934127"/>
                      <a:pt x="1166158" y="943690"/>
                      <a:pt x="1157553" y="947089"/>
                    </a:cubicBezTo>
                    <a:cubicBezTo>
                      <a:pt x="1143883" y="952737"/>
                      <a:pt x="1131230" y="953941"/>
                      <a:pt x="1120412" y="959469"/>
                    </a:cubicBezTo>
                    <a:cubicBezTo>
                      <a:pt x="1089912" y="974977"/>
                      <a:pt x="1102269" y="966899"/>
                      <a:pt x="1077082" y="978040"/>
                    </a:cubicBezTo>
                    <a:cubicBezTo>
                      <a:pt x="1067483" y="985340"/>
                      <a:pt x="1061973" y="992415"/>
                      <a:pt x="1052321" y="996610"/>
                    </a:cubicBezTo>
                    <a:cubicBezTo>
                      <a:pt x="1038559" y="1005747"/>
                      <a:pt x="1024028" y="1011915"/>
                      <a:pt x="1008990" y="1015181"/>
                    </a:cubicBezTo>
                    <a:cubicBezTo>
                      <a:pt x="955331" y="1027441"/>
                      <a:pt x="1026796" y="1007276"/>
                      <a:pt x="947089" y="1033751"/>
                    </a:cubicBezTo>
                    <a:cubicBezTo>
                      <a:pt x="941942" y="1036245"/>
                      <a:pt x="933960" y="1035811"/>
                      <a:pt x="928518" y="1039941"/>
                    </a:cubicBezTo>
                    <a:cubicBezTo>
                      <a:pt x="922277" y="1043390"/>
                      <a:pt x="916807" y="1048392"/>
                      <a:pt x="909948" y="1052321"/>
                    </a:cubicBezTo>
                    <a:cubicBezTo>
                      <a:pt x="894706" y="1060486"/>
                      <a:pt x="883171" y="1057859"/>
                      <a:pt x="866617" y="1064702"/>
                    </a:cubicBezTo>
                    <a:cubicBezTo>
                      <a:pt x="856358" y="1068014"/>
                      <a:pt x="851280" y="1073428"/>
                      <a:pt x="841857" y="1077082"/>
                    </a:cubicBezTo>
                    <a:cubicBezTo>
                      <a:pt x="835720" y="1079787"/>
                      <a:pt x="830457" y="1081357"/>
                      <a:pt x="823286" y="1083272"/>
                    </a:cubicBezTo>
                    <a:cubicBezTo>
                      <a:pt x="809390" y="1089525"/>
                      <a:pt x="800236" y="1104848"/>
                      <a:pt x="786145" y="1108032"/>
                    </a:cubicBezTo>
                    <a:cubicBezTo>
                      <a:pt x="779905" y="1110022"/>
                      <a:pt x="774075" y="1111450"/>
                      <a:pt x="767575" y="1114223"/>
                    </a:cubicBezTo>
                    <a:cubicBezTo>
                      <a:pt x="758181" y="1118984"/>
                      <a:pt x="752375" y="1123575"/>
                      <a:pt x="742815" y="1126603"/>
                    </a:cubicBezTo>
                    <a:cubicBezTo>
                      <a:pt x="735192" y="1129424"/>
                      <a:pt x="727924" y="1131251"/>
                      <a:pt x="718054" y="1132793"/>
                    </a:cubicBezTo>
                    <a:cubicBezTo>
                      <a:pt x="712495" y="1137032"/>
                      <a:pt x="706479" y="1142727"/>
                      <a:pt x="699484" y="1145173"/>
                    </a:cubicBezTo>
                    <a:cubicBezTo>
                      <a:pt x="691622" y="1150211"/>
                      <a:pt x="663264" y="1155976"/>
                      <a:pt x="656153" y="1157554"/>
                    </a:cubicBezTo>
                    <a:cubicBezTo>
                      <a:pt x="635578" y="1161963"/>
                      <a:pt x="594251" y="1169934"/>
                      <a:pt x="594251" y="1169934"/>
                    </a:cubicBezTo>
                    <a:cubicBezTo>
                      <a:pt x="542246" y="1221072"/>
                      <a:pt x="605818" y="1158837"/>
                      <a:pt x="550921" y="1213265"/>
                    </a:cubicBezTo>
                    <a:cubicBezTo>
                      <a:pt x="545426" y="1217863"/>
                      <a:pt x="538023" y="1220909"/>
                      <a:pt x="532350" y="1225645"/>
                    </a:cubicBezTo>
                    <a:cubicBezTo>
                      <a:pt x="532245" y="1225307"/>
                      <a:pt x="485913" y="1271499"/>
                      <a:pt x="476639" y="1281356"/>
                    </a:cubicBezTo>
                    <a:cubicBezTo>
                      <a:pt x="471119" y="1288010"/>
                      <a:pt x="462433" y="1293443"/>
                      <a:pt x="458069" y="1299926"/>
                    </a:cubicBezTo>
                    <a:cubicBezTo>
                      <a:pt x="436211" y="1335943"/>
                      <a:pt x="449020" y="1317549"/>
                      <a:pt x="408548" y="1355638"/>
                    </a:cubicBezTo>
                    <a:cubicBezTo>
                      <a:pt x="403583" y="1360966"/>
                      <a:pt x="394915" y="1368600"/>
                      <a:pt x="389977" y="1374208"/>
                    </a:cubicBezTo>
                    <a:cubicBezTo>
                      <a:pt x="386090" y="1380175"/>
                      <a:pt x="383086" y="1388855"/>
                      <a:pt x="377597" y="1392778"/>
                    </a:cubicBezTo>
                    <a:cubicBezTo>
                      <a:pt x="372324" y="1396059"/>
                      <a:pt x="364136" y="1397018"/>
                      <a:pt x="359027" y="1398969"/>
                    </a:cubicBezTo>
                    <a:cubicBezTo>
                      <a:pt x="353028" y="1402490"/>
                      <a:pt x="346450" y="1406310"/>
                      <a:pt x="340456" y="1411349"/>
                    </a:cubicBezTo>
                    <a:cubicBezTo>
                      <a:pt x="330731" y="1419646"/>
                      <a:pt x="310177" y="1436130"/>
                      <a:pt x="297125" y="1442299"/>
                    </a:cubicBezTo>
                    <a:cubicBezTo>
                      <a:pt x="280560" y="1454136"/>
                      <a:pt x="264530" y="1458155"/>
                      <a:pt x="247604" y="1467059"/>
                    </a:cubicBezTo>
                    <a:cubicBezTo>
                      <a:pt x="242257" y="1470578"/>
                      <a:pt x="233920" y="1475557"/>
                      <a:pt x="229034" y="1479440"/>
                    </a:cubicBezTo>
                    <a:cubicBezTo>
                      <a:pt x="221217" y="1487136"/>
                      <a:pt x="213156" y="1491299"/>
                      <a:pt x="204273" y="1498011"/>
                    </a:cubicBezTo>
                    <a:cubicBezTo>
                      <a:pt x="193015" y="1505467"/>
                      <a:pt x="183069" y="1509068"/>
                      <a:pt x="173323" y="1516580"/>
                    </a:cubicBezTo>
                    <a:cubicBezTo>
                      <a:pt x="165426" y="1524902"/>
                      <a:pt x="156667" y="1532703"/>
                      <a:pt x="148562" y="1541342"/>
                    </a:cubicBezTo>
                    <a:cubicBezTo>
                      <a:pt x="140952" y="1548659"/>
                      <a:pt x="131460" y="1553365"/>
                      <a:pt x="123802" y="1559911"/>
                    </a:cubicBezTo>
                    <a:cubicBezTo>
                      <a:pt x="95900" y="1584240"/>
                      <a:pt x="115209" y="1565124"/>
                      <a:pt x="80471" y="1584672"/>
                    </a:cubicBezTo>
                    <a:cubicBezTo>
                      <a:pt x="71548" y="1589839"/>
                      <a:pt x="43451" y="1610743"/>
                      <a:pt x="37140" y="1615623"/>
                    </a:cubicBezTo>
                    <a:cubicBezTo>
                      <a:pt x="31756" y="1620927"/>
                      <a:pt x="24060" y="1629338"/>
                      <a:pt x="18569" y="1634193"/>
                    </a:cubicBezTo>
                    <a:cubicBezTo>
                      <a:pt x="1716" y="1679384"/>
                      <a:pt x="8825" y="1656540"/>
                      <a:pt x="0" y="1696094"/>
                    </a:cubicBezTo>
                    <a:cubicBezTo>
                      <a:pt x="5200" y="1716941"/>
                      <a:pt x="18631" y="1737389"/>
                      <a:pt x="18569" y="1751805"/>
                    </a:cubicBezTo>
                    <a:cubicBezTo>
                      <a:pt x="20873" y="1758023"/>
                      <a:pt x="20521" y="1766374"/>
                      <a:pt x="24760" y="1770376"/>
                    </a:cubicBezTo>
                    <a:cubicBezTo>
                      <a:pt x="49797" y="1794230"/>
                      <a:pt x="36665" y="1782085"/>
                      <a:pt x="55710" y="1807517"/>
                    </a:cubicBezTo>
                    <a:cubicBezTo>
                      <a:pt x="56335" y="1844972"/>
                      <a:pt x="57854" y="1888877"/>
                      <a:pt x="61900" y="1925129"/>
                    </a:cubicBezTo>
                    <a:cubicBezTo>
                      <a:pt x="63116" y="1946008"/>
                      <a:pt x="71241" y="1964515"/>
                      <a:pt x="74281" y="1987030"/>
                    </a:cubicBezTo>
                    <a:cubicBezTo>
                      <a:pt x="76406" y="2002683"/>
                      <a:pt x="76896" y="2015166"/>
                      <a:pt x="80471" y="2030361"/>
                    </a:cubicBezTo>
                    <a:cubicBezTo>
                      <a:pt x="81285" y="2042895"/>
                      <a:pt x="86255" y="2057060"/>
                      <a:pt x="86661" y="2067502"/>
                    </a:cubicBezTo>
                    <a:cubicBezTo>
                      <a:pt x="95908" y="2115305"/>
                      <a:pt x="102447" y="2121466"/>
                      <a:pt x="86661" y="2104643"/>
                    </a:cubicBezTo>
                  </a:path>
                </a:pathLst>
              </a:custGeom>
              <a:noFill/>
              <a:ln w="28575" cap="rnd">
                <a:solidFill>
                  <a:srgbClr val="FF0000"/>
                </a:solidFill>
                <a:round/>
                <a:extLst>
                  <a:ext uri="{C807C97D-BFC1-408E-A445-0C87EB9F89A2}">
                    <ask:lineSketchStyleProps xmlns:ask="http://schemas.microsoft.com/office/drawing/2018/sketchyshapes" xmlns="" sd="1841380898">
                      <a:custGeom>
                        <a:avLst/>
                        <a:gdLst>
                          <a:gd name="connsiteX0" fmla="*/ 481780 w 2086886"/>
                          <a:gd name="connsiteY0" fmla="*/ 0 h 3355800"/>
                          <a:gd name="connsiteX1" fmla="*/ 530942 w 2086886"/>
                          <a:gd name="connsiteY1" fmla="*/ 39329 h 3355800"/>
                          <a:gd name="connsiteX2" fmla="*/ 570271 w 2086886"/>
                          <a:gd name="connsiteY2" fmla="*/ 98323 h 3355800"/>
                          <a:gd name="connsiteX3" fmla="*/ 619432 w 2086886"/>
                          <a:gd name="connsiteY3" fmla="*/ 157316 h 3355800"/>
                          <a:gd name="connsiteX4" fmla="*/ 648929 w 2086886"/>
                          <a:gd name="connsiteY4" fmla="*/ 186813 h 3355800"/>
                          <a:gd name="connsiteX5" fmla="*/ 688258 w 2086886"/>
                          <a:gd name="connsiteY5" fmla="*/ 245807 h 3355800"/>
                          <a:gd name="connsiteX6" fmla="*/ 747251 w 2086886"/>
                          <a:gd name="connsiteY6" fmla="*/ 304800 h 3355800"/>
                          <a:gd name="connsiteX7" fmla="*/ 776748 w 2086886"/>
                          <a:gd name="connsiteY7" fmla="*/ 324465 h 3355800"/>
                          <a:gd name="connsiteX8" fmla="*/ 806245 w 2086886"/>
                          <a:gd name="connsiteY8" fmla="*/ 353962 h 3355800"/>
                          <a:gd name="connsiteX9" fmla="*/ 865238 w 2086886"/>
                          <a:gd name="connsiteY9" fmla="*/ 393291 h 3355800"/>
                          <a:gd name="connsiteX10" fmla="*/ 894735 w 2086886"/>
                          <a:gd name="connsiteY10" fmla="*/ 412955 h 3355800"/>
                          <a:gd name="connsiteX11" fmla="*/ 934064 w 2086886"/>
                          <a:gd name="connsiteY11" fmla="*/ 432620 h 3355800"/>
                          <a:gd name="connsiteX12" fmla="*/ 1022555 w 2086886"/>
                          <a:gd name="connsiteY12" fmla="*/ 481781 h 3355800"/>
                          <a:gd name="connsiteX13" fmla="*/ 1091380 w 2086886"/>
                          <a:gd name="connsiteY13" fmla="*/ 530942 h 3355800"/>
                          <a:gd name="connsiteX14" fmla="*/ 1150374 w 2086886"/>
                          <a:gd name="connsiteY14" fmla="*/ 570271 h 3355800"/>
                          <a:gd name="connsiteX15" fmla="*/ 1209367 w 2086886"/>
                          <a:gd name="connsiteY15" fmla="*/ 609600 h 3355800"/>
                          <a:gd name="connsiteX16" fmla="*/ 1238864 w 2086886"/>
                          <a:gd name="connsiteY16" fmla="*/ 629265 h 3355800"/>
                          <a:gd name="connsiteX17" fmla="*/ 1297858 w 2086886"/>
                          <a:gd name="connsiteY17" fmla="*/ 648929 h 3355800"/>
                          <a:gd name="connsiteX18" fmla="*/ 1366684 w 2086886"/>
                          <a:gd name="connsiteY18" fmla="*/ 688258 h 3355800"/>
                          <a:gd name="connsiteX19" fmla="*/ 1425677 w 2086886"/>
                          <a:gd name="connsiteY19" fmla="*/ 707923 h 3355800"/>
                          <a:gd name="connsiteX20" fmla="*/ 1484671 w 2086886"/>
                          <a:gd name="connsiteY20" fmla="*/ 737420 h 3355800"/>
                          <a:gd name="connsiteX21" fmla="*/ 1553496 w 2086886"/>
                          <a:gd name="connsiteY21" fmla="*/ 766916 h 3355800"/>
                          <a:gd name="connsiteX22" fmla="*/ 1612490 w 2086886"/>
                          <a:gd name="connsiteY22" fmla="*/ 796413 h 3355800"/>
                          <a:gd name="connsiteX23" fmla="*/ 1651819 w 2086886"/>
                          <a:gd name="connsiteY23" fmla="*/ 816078 h 3355800"/>
                          <a:gd name="connsiteX24" fmla="*/ 1691148 w 2086886"/>
                          <a:gd name="connsiteY24" fmla="*/ 825910 h 3355800"/>
                          <a:gd name="connsiteX25" fmla="*/ 1720645 w 2086886"/>
                          <a:gd name="connsiteY25" fmla="*/ 835742 h 3355800"/>
                          <a:gd name="connsiteX26" fmla="*/ 1789471 w 2086886"/>
                          <a:gd name="connsiteY26" fmla="*/ 875071 h 3355800"/>
                          <a:gd name="connsiteX27" fmla="*/ 1848464 w 2086886"/>
                          <a:gd name="connsiteY27" fmla="*/ 914400 h 3355800"/>
                          <a:gd name="connsiteX28" fmla="*/ 1877961 w 2086886"/>
                          <a:gd name="connsiteY28" fmla="*/ 934065 h 3355800"/>
                          <a:gd name="connsiteX29" fmla="*/ 1907458 w 2086886"/>
                          <a:gd name="connsiteY29" fmla="*/ 963562 h 3355800"/>
                          <a:gd name="connsiteX30" fmla="*/ 1966451 w 2086886"/>
                          <a:gd name="connsiteY30" fmla="*/ 1002891 h 3355800"/>
                          <a:gd name="connsiteX31" fmla="*/ 2025445 w 2086886"/>
                          <a:gd name="connsiteY31" fmla="*/ 1061884 h 3355800"/>
                          <a:gd name="connsiteX32" fmla="*/ 2064774 w 2086886"/>
                          <a:gd name="connsiteY32" fmla="*/ 1120878 h 3355800"/>
                          <a:gd name="connsiteX33" fmla="*/ 2074606 w 2086886"/>
                          <a:gd name="connsiteY33" fmla="*/ 1297858 h 3355800"/>
                          <a:gd name="connsiteX34" fmla="*/ 2064774 w 2086886"/>
                          <a:gd name="connsiteY34" fmla="*/ 1337187 h 3355800"/>
                          <a:gd name="connsiteX35" fmla="*/ 2025445 w 2086886"/>
                          <a:gd name="connsiteY35" fmla="*/ 1396181 h 3355800"/>
                          <a:gd name="connsiteX36" fmla="*/ 1995948 w 2086886"/>
                          <a:gd name="connsiteY36" fmla="*/ 1406013 h 3355800"/>
                          <a:gd name="connsiteX37" fmla="*/ 1917290 w 2086886"/>
                          <a:gd name="connsiteY37" fmla="*/ 1425678 h 3355800"/>
                          <a:gd name="connsiteX38" fmla="*/ 1868129 w 2086886"/>
                          <a:gd name="connsiteY38" fmla="*/ 1474839 h 3355800"/>
                          <a:gd name="connsiteX39" fmla="*/ 1838632 w 2086886"/>
                          <a:gd name="connsiteY39" fmla="*/ 1504336 h 3355800"/>
                          <a:gd name="connsiteX40" fmla="*/ 1779638 w 2086886"/>
                          <a:gd name="connsiteY40" fmla="*/ 1524000 h 3355800"/>
                          <a:gd name="connsiteX41" fmla="*/ 1710813 w 2086886"/>
                          <a:gd name="connsiteY41" fmla="*/ 1553497 h 3355800"/>
                          <a:gd name="connsiteX42" fmla="*/ 1671484 w 2086886"/>
                          <a:gd name="connsiteY42" fmla="*/ 1582994 h 3355800"/>
                          <a:gd name="connsiteX43" fmla="*/ 1602658 w 2086886"/>
                          <a:gd name="connsiteY43" fmla="*/ 1612491 h 3355800"/>
                          <a:gd name="connsiteX44" fmla="*/ 1504335 w 2086886"/>
                          <a:gd name="connsiteY44" fmla="*/ 1641987 h 3355800"/>
                          <a:gd name="connsiteX45" fmla="*/ 1474838 w 2086886"/>
                          <a:gd name="connsiteY45" fmla="*/ 1651820 h 3355800"/>
                          <a:gd name="connsiteX46" fmla="*/ 1445342 w 2086886"/>
                          <a:gd name="connsiteY46" fmla="*/ 1671484 h 3355800"/>
                          <a:gd name="connsiteX47" fmla="*/ 1376516 w 2086886"/>
                          <a:gd name="connsiteY47" fmla="*/ 1691149 h 3355800"/>
                          <a:gd name="connsiteX48" fmla="*/ 1337187 w 2086886"/>
                          <a:gd name="connsiteY48" fmla="*/ 1710813 h 3355800"/>
                          <a:gd name="connsiteX49" fmla="*/ 1307690 w 2086886"/>
                          <a:gd name="connsiteY49" fmla="*/ 1720645 h 3355800"/>
                          <a:gd name="connsiteX50" fmla="*/ 1248696 w 2086886"/>
                          <a:gd name="connsiteY50" fmla="*/ 1759974 h 3355800"/>
                          <a:gd name="connsiteX51" fmla="*/ 1219200 w 2086886"/>
                          <a:gd name="connsiteY51" fmla="*/ 1769807 h 3355800"/>
                          <a:gd name="connsiteX52" fmla="*/ 1179871 w 2086886"/>
                          <a:gd name="connsiteY52" fmla="*/ 1789471 h 3355800"/>
                          <a:gd name="connsiteX53" fmla="*/ 1140542 w 2086886"/>
                          <a:gd name="connsiteY53" fmla="*/ 1799303 h 3355800"/>
                          <a:gd name="connsiteX54" fmla="*/ 1111045 w 2086886"/>
                          <a:gd name="connsiteY54" fmla="*/ 1818968 h 3355800"/>
                          <a:gd name="connsiteX55" fmla="*/ 1042219 w 2086886"/>
                          <a:gd name="connsiteY55" fmla="*/ 1838633 h 3355800"/>
                          <a:gd name="connsiteX56" fmla="*/ 943896 w 2086886"/>
                          <a:gd name="connsiteY56" fmla="*/ 1858297 h 3355800"/>
                          <a:gd name="connsiteX57" fmla="*/ 875071 w 2086886"/>
                          <a:gd name="connsiteY57" fmla="*/ 1927123 h 3355800"/>
                          <a:gd name="connsiteX58" fmla="*/ 845574 w 2086886"/>
                          <a:gd name="connsiteY58" fmla="*/ 1946787 h 3355800"/>
                          <a:gd name="connsiteX59" fmla="*/ 757084 w 2086886"/>
                          <a:gd name="connsiteY59" fmla="*/ 2035278 h 3355800"/>
                          <a:gd name="connsiteX60" fmla="*/ 727587 w 2086886"/>
                          <a:gd name="connsiteY60" fmla="*/ 2064774 h 3355800"/>
                          <a:gd name="connsiteX61" fmla="*/ 648929 w 2086886"/>
                          <a:gd name="connsiteY61" fmla="*/ 2153265 h 3355800"/>
                          <a:gd name="connsiteX62" fmla="*/ 619432 w 2086886"/>
                          <a:gd name="connsiteY62" fmla="*/ 2182762 h 3355800"/>
                          <a:gd name="connsiteX63" fmla="*/ 599767 w 2086886"/>
                          <a:gd name="connsiteY63" fmla="*/ 2212258 h 3355800"/>
                          <a:gd name="connsiteX64" fmla="*/ 570271 w 2086886"/>
                          <a:gd name="connsiteY64" fmla="*/ 2222091 h 3355800"/>
                          <a:gd name="connsiteX65" fmla="*/ 540774 w 2086886"/>
                          <a:gd name="connsiteY65" fmla="*/ 2241755 h 3355800"/>
                          <a:gd name="connsiteX66" fmla="*/ 471948 w 2086886"/>
                          <a:gd name="connsiteY66" fmla="*/ 2290916 h 3355800"/>
                          <a:gd name="connsiteX67" fmla="*/ 393290 w 2086886"/>
                          <a:gd name="connsiteY67" fmla="*/ 2330245 h 3355800"/>
                          <a:gd name="connsiteX68" fmla="*/ 363793 w 2086886"/>
                          <a:gd name="connsiteY68" fmla="*/ 2349910 h 3355800"/>
                          <a:gd name="connsiteX69" fmla="*/ 324464 w 2086886"/>
                          <a:gd name="connsiteY69" fmla="*/ 2379407 h 3355800"/>
                          <a:gd name="connsiteX70" fmla="*/ 275303 w 2086886"/>
                          <a:gd name="connsiteY70" fmla="*/ 2408903 h 3355800"/>
                          <a:gd name="connsiteX71" fmla="*/ 235974 w 2086886"/>
                          <a:gd name="connsiteY71" fmla="*/ 2448233 h 3355800"/>
                          <a:gd name="connsiteX72" fmla="*/ 196645 w 2086886"/>
                          <a:gd name="connsiteY72" fmla="*/ 2477729 h 3355800"/>
                          <a:gd name="connsiteX73" fmla="*/ 127819 w 2086886"/>
                          <a:gd name="connsiteY73" fmla="*/ 2517058 h 3355800"/>
                          <a:gd name="connsiteX74" fmla="*/ 58993 w 2086886"/>
                          <a:gd name="connsiteY74" fmla="*/ 2566220 h 3355800"/>
                          <a:gd name="connsiteX75" fmla="*/ 29496 w 2086886"/>
                          <a:gd name="connsiteY75" fmla="*/ 2595716 h 3355800"/>
                          <a:gd name="connsiteX76" fmla="*/ 0 w 2086886"/>
                          <a:gd name="connsiteY76" fmla="*/ 2694039 h 3355800"/>
                          <a:gd name="connsiteX77" fmla="*/ 29496 w 2086886"/>
                          <a:gd name="connsiteY77" fmla="*/ 2782529 h 3355800"/>
                          <a:gd name="connsiteX78" fmla="*/ 39329 w 2086886"/>
                          <a:gd name="connsiteY78" fmla="*/ 2812026 h 3355800"/>
                          <a:gd name="connsiteX79" fmla="*/ 88490 w 2086886"/>
                          <a:gd name="connsiteY79" fmla="*/ 2871020 h 3355800"/>
                          <a:gd name="connsiteX80" fmla="*/ 98322 w 2086886"/>
                          <a:gd name="connsiteY80" fmla="*/ 3057833 h 3355800"/>
                          <a:gd name="connsiteX81" fmla="*/ 117987 w 2086886"/>
                          <a:gd name="connsiteY81" fmla="*/ 3156155 h 3355800"/>
                          <a:gd name="connsiteX82" fmla="*/ 127819 w 2086886"/>
                          <a:gd name="connsiteY82" fmla="*/ 3224981 h 3355800"/>
                          <a:gd name="connsiteX83" fmla="*/ 137651 w 2086886"/>
                          <a:gd name="connsiteY83" fmla="*/ 3283974 h 3355800"/>
                          <a:gd name="connsiteX84" fmla="*/ 137651 w 2086886"/>
                          <a:gd name="connsiteY84" fmla="*/ 3342968 h 3355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</a:cxnLst>
                        <a:rect l="l" t="t" r="r" b="b"/>
                        <a:pathLst>
                          <a:path w="2086886" h="3355800">
                            <a:moveTo>
                              <a:pt x="481780" y="0"/>
                            </a:moveTo>
                            <a:cubicBezTo>
                              <a:pt x="498167" y="13110"/>
                              <a:pt x="516903" y="23730"/>
                              <a:pt x="530942" y="39329"/>
                            </a:cubicBezTo>
                            <a:cubicBezTo>
                              <a:pt x="546752" y="56896"/>
                              <a:pt x="553560" y="81611"/>
                              <a:pt x="570271" y="98323"/>
                            </a:cubicBezTo>
                            <a:cubicBezTo>
                              <a:pt x="656454" y="184509"/>
                              <a:pt x="550980" y="75176"/>
                              <a:pt x="619432" y="157316"/>
                            </a:cubicBezTo>
                            <a:cubicBezTo>
                              <a:pt x="628334" y="167998"/>
                              <a:pt x="640392" y="175837"/>
                              <a:pt x="648929" y="186813"/>
                            </a:cubicBezTo>
                            <a:cubicBezTo>
                              <a:pt x="663439" y="205469"/>
                              <a:pt x="671546" y="229095"/>
                              <a:pt x="688258" y="245807"/>
                            </a:cubicBezTo>
                            <a:cubicBezTo>
                              <a:pt x="707922" y="265471"/>
                              <a:pt x="724112" y="289374"/>
                              <a:pt x="747251" y="304800"/>
                            </a:cubicBezTo>
                            <a:cubicBezTo>
                              <a:pt x="757083" y="311355"/>
                              <a:pt x="767670" y="316900"/>
                              <a:pt x="776748" y="324465"/>
                            </a:cubicBezTo>
                            <a:cubicBezTo>
                              <a:pt x="787430" y="333367"/>
                              <a:pt x="795269" y="345425"/>
                              <a:pt x="806245" y="353962"/>
                            </a:cubicBezTo>
                            <a:cubicBezTo>
                              <a:pt x="824900" y="368472"/>
                              <a:pt x="845574" y="380181"/>
                              <a:pt x="865238" y="393291"/>
                            </a:cubicBezTo>
                            <a:cubicBezTo>
                              <a:pt x="875070" y="399846"/>
                              <a:pt x="884166" y="407670"/>
                              <a:pt x="894735" y="412955"/>
                            </a:cubicBezTo>
                            <a:cubicBezTo>
                              <a:pt x="907845" y="419510"/>
                              <a:pt x="921496" y="425079"/>
                              <a:pt x="934064" y="432620"/>
                            </a:cubicBezTo>
                            <a:cubicBezTo>
                              <a:pt x="1018583" y="483332"/>
                              <a:pt x="963225" y="462005"/>
                              <a:pt x="1022555" y="481781"/>
                            </a:cubicBezTo>
                            <a:cubicBezTo>
                              <a:pt x="1118460" y="545718"/>
                              <a:pt x="969411" y="445564"/>
                              <a:pt x="1091380" y="530942"/>
                            </a:cubicBezTo>
                            <a:cubicBezTo>
                              <a:pt x="1110742" y="544495"/>
                              <a:pt x="1130709" y="557161"/>
                              <a:pt x="1150374" y="570271"/>
                            </a:cubicBezTo>
                            <a:lnTo>
                              <a:pt x="1209367" y="609600"/>
                            </a:lnTo>
                            <a:cubicBezTo>
                              <a:pt x="1219199" y="616155"/>
                              <a:pt x="1227653" y="625528"/>
                              <a:pt x="1238864" y="629265"/>
                            </a:cubicBezTo>
                            <a:lnTo>
                              <a:pt x="1297858" y="648929"/>
                            </a:lnTo>
                            <a:cubicBezTo>
                              <a:pt x="1324467" y="666668"/>
                              <a:pt x="1335494" y="675782"/>
                              <a:pt x="1366684" y="688258"/>
                            </a:cubicBezTo>
                            <a:cubicBezTo>
                              <a:pt x="1385930" y="695956"/>
                              <a:pt x="1408430" y="696425"/>
                              <a:pt x="1425677" y="707923"/>
                            </a:cubicBezTo>
                            <a:cubicBezTo>
                              <a:pt x="1510215" y="764280"/>
                              <a:pt x="1403252" y="696710"/>
                              <a:pt x="1484671" y="737420"/>
                            </a:cubicBezTo>
                            <a:cubicBezTo>
                              <a:pt x="1552567" y="771369"/>
                              <a:pt x="1471648" y="746454"/>
                              <a:pt x="1553496" y="766916"/>
                            </a:cubicBezTo>
                            <a:cubicBezTo>
                              <a:pt x="1610184" y="804709"/>
                              <a:pt x="1555498" y="771988"/>
                              <a:pt x="1612490" y="796413"/>
                            </a:cubicBezTo>
                            <a:cubicBezTo>
                              <a:pt x="1625962" y="802187"/>
                              <a:pt x="1638095" y="810932"/>
                              <a:pt x="1651819" y="816078"/>
                            </a:cubicBezTo>
                            <a:cubicBezTo>
                              <a:pt x="1664472" y="820823"/>
                              <a:pt x="1678155" y="822198"/>
                              <a:pt x="1691148" y="825910"/>
                            </a:cubicBezTo>
                            <a:cubicBezTo>
                              <a:pt x="1701113" y="828757"/>
                              <a:pt x="1710813" y="832465"/>
                              <a:pt x="1720645" y="835742"/>
                            </a:cubicBezTo>
                            <a:cubicBezTo>
                              <a:pt x="1822677" y="903765"/>
                              <a:pt x="1664732" y="800228"/>
                              <a:pt x="1789471" y="875071"/>
                            </a:cubicBezTo>
                            <a:cubicBezTo>
                              <a:pt x="1809737" y="887230"/>
                              <a:pt x="1828800" y="901290"/>
                              <a:pt x="1848464" y="914400"/>
                            </a:cubicBezTo>
                            <a:cubicBezTo>
                              <a:pt x="1858296" y="920955"/>
                              <a:pt x="1869605" y="925709"/>
                              <a:pt x="1877961" y="934065"/>
                            </a:cubicBezTo>
                            <a:cubicBezTo>
                              <a:pt x="1887793" y="943897"/>
                              <a:pt x="1896482" y="955025"/>
                              <a:pt x="1907458" y="963562"/>
                            </a:cubicBezTo>
                            <a:cubicBezTo>
                              <a:pt x="1926113" y="978072"/>
                              <a:pt x="1949739" y="986180"/>
                              <a:pt x="1966451" y="1002891"/>
                            </a:cubicBezTo>
                            <a:cubicBezTo>
                              <a:pt x="1986116" y="1022555"/>
                              <a:pt x="2010019" y="1038745"/>
                              <a:pt x="2025445" y="1061884"/>
                            </a:cubicBezTo>
                            <a:lnTo>
                              <a:pt x="2064774" y="1120878"/>
                            </a:lnTo>
                            <a:cubicBezTo>
                              <a:pt x="2094711" y="1210691"/>
                              <a:pt x="2090361" y="1171818"/>
                              <a:pt x="2074606" y="1297858"/>
                            </a:cubicBezTo>
                            <a:cubicBezTo>
                              <a:pt x="2072930" y="1311267"/>
                              <a:pt x="2068486" y="1324194"/>
                              <a:pt x="2064774" y="1337187"/>
                            </a:cubicBezTo>
                            <a:cubicBezTo>
                              <a:pt x="2056285" y="1366899"/>
                              <a:pt x="2054569" y="1376765"/>
                              <a:pt x="2025445" y="1396181"/>
                            </a:cubicBezTo>
                            <a:cubicBezTo>
                              <a:pt x="2016821" y="1401930"/>
                              <a:pt x="2006003" y="1403499"/>
                              <a:pt x="1995948" y="1406013"/>
                            </a:cubicBezTo>
                            <a:lnTo>
                              <a:pt x="1917290" y="1425678"/>
                            </a:lnTo>
                            <a:cubicBezTo>
                              <a:pt x="1881239" y="1479754"/>
                              <a:pt x="1917290" y="1433871"/>
                              <a:pt x="1868129" y="1474839"/>
                            </a:cubicBezTo>
                            <a:cubicBezTo>
                              <a:pt x="1857447" y="1483741"/>
                              <a:pt x="1850787" y="1497583"/>
                              <a:pt x="1838632" y="1504336"/>
                            </a:cubicBezTo>
                            <a:cubicBezTo>
                              <a:pt x="1820512" y="1514402"/>
                              <a:pt x="1798178" y="1514730"/>
                              <a:pt x="1779638" y="1524000"/>
                            </a:cubicBezTo>
                            <a:cubicBezTo>
                              <a:pt x="1731039" y="1548300"/>
                              <a:pt x="1754214" y="1539030"/>
                              <a:pt x="1710813" y="1553497"/>
                            </a:cubicBezTo>
                            <a:cubicBezTo>
                              <a:pt x="1697703" y="1563329"/>
                              <a:pt x="1685380" y="1574309"/>
                              <a:pt x="1671484" y="1582994"/>
                            </a:cubicBezTo>
                            <a:cubicBezTo>
                              <a:pt x="1649409" y="1596791"/>
                              <a:pt x="1627304" y="1605449"/>
                              <a:pt x="1602658" y="1612491"/>
                            </a:cubicBezTo>
                            <a:cubicBezTo>
                              <a:pt x="1498630" y="1642214"/>
                              <a:pt x="1644546" y="1595250"/>
                              <a:pt x="1504335" y="1641987"/>
                            </a:cubicBezTo>
                            <a:cubicBezTo>
                              <a:pt x="1494503" y="1645264"/>
                              <a:pt x="1483462" y="1646071"/>
                              <a:pt x="1474838" y="1651820"/>
                            </a:cubicBezTo>
                            <a:cubicBezTo>
                              <a:pt x="1465006" y="1658375"/>
                              <a:pt x="1455911" y="1666200"/>
                              <a:pt x="1445342" y="1671484"/>
                            </a:cubicBezTo>
                            <a:cubicBezTo>
                              <a:pt x="1421580" y="1683365"/>
                              <a:pt x="1401708" y="1681702"/>
                              <a:pt x="1376516" y="1691149"/>
                            </a:cubicBezTo>
                            <a:cubicBezTo>
                              <a:pt x="1362792" y="1696295"/>
                              <a:pt x="1350659" y="1705039"/>
                              <a:pt x="1337187" y="1710813"/>
                            </a:cubicBezTo>
                            <a:cubicBezTo>
                              <a:pt x="1327661" y="1714896"/>
                              <a:pt x="1317522" y="1717368"/>
                              <a:pt x="1307690" y="1720645"/>
                            </a:cubicBezTo>
                            <a:cubicBezTo>
                              <a:pt x="1288025" y="1733755"/>
                              <a:pt x="1271117" y="1752500"/>
                              <a:pt x="1248696" y="1759974"/>
                            </a:cubicBezTo>
                            <a:cubicBezTo>
                              <a:pt x="1238864" y="1763252"/>
                              <a:pt x="1228726" y="1765724"/>
                              <a:pt x="1219200" y="1769807"/>
                            </a:cubicBezTo>
                            <a:cubicBezTo>
                              <a:pt x="1205728" y="1775581"/>
                              <a:pt x="1193595" y="1784325"/>
                              <a:pt x="1179871" y="1789471"/>
                            </a:cubicBezTo>
                            <a:cubicBezTo>
                              <a:pt x="1167218" y="1794216"/>
                              <a:pt x="1153652" y="1796026"/>
                              <a:pt x="1140542" y="1799303"/>
                            </a:cubicBezTo>
                            <a:cubicBezTo>
                              <a:pt x="1130710" y="1805858"/>
                              <a:pt x="1121614" y="1813683"/>
                              <a:pt x="1111045" y="1818968"/>
                            </a:cubicBezTo>
                            <a:cubicBezTo>
                              <a:pt x="1098152" y="1825415"/>
                              <a:pt x="1053239" y="1836272"/>
                              <a:pt x="1042219" y="1838633"/>
                            </a:cubicBezTo>
                            <a:cubicBezTo>
                              <a:pt x="1009538" y="1845636"/>
                              <a:pt x="943896" y="1858297"/>
                              <a:pt x="943896" y="1858297"/>
                            </a:cubicBezTo>
                            <a:cubicBezTo>
                              <a:pt x="839013" y="1936960"/>
                              <a:pt x="966843" y="1835351"/>
                              <a:pt x="875071" y="1927123"/>
                            </a:cubicBezTo>
                            <a:cubicBezTo>
                              <a:pt x="866715" y="1935479"/>
                              <a:pt x="854406" y="1938936"/>
                              <a:pt x="845574" y="1946787"/>
                            </a:cubicBezTo>
                            <a:cubicBezTo>
                              <a:pt x="845544" y="1946814"/>
                              <a:pt x="771847" y="2020515"/>
                              <a:pt x="757084" y="2035278"/>
                            </a:cubicBezTo>
                            <a:cubicBezTo>
                              <a:pt x="747252" y="2045110"/>
                              <a:pt x="735300" y="2053205"/>
                              <a:pt x="727587" y="2064774"/>
                            </a:cubicBezTo>
                            <a:cubicBezTo>
                              <a:pt x="692496" y="2117410"/>
                              <a:pt x="716277" y="2085916"/>
                              <a:pt x="648929" y="2153265"/>
                            </a:cubicBezTo>
                            <a:cubicBezTo>
                              <a:pt x="639097" y="2163097"/>
                              <a:pt x="627145" y="2171193"/>
                              <a:pt x="619432" y="2182762"/>
                            </a:cubicBezTo>
                            <a:cubicBezTo>
                              <a:pt x="612877" y="2192594"/>
                              <a:pt x="608994" y="2204876"/>
                              <a:pt x="599767" y="2212258"/>
                            </a:cubicBezTo>
                            <a:cubicBezTo>
                              <a:pt x="591674" y="2218732"/>
                              <a:pt x="579541" y="2217456"/>
                              <a:pt x="570271" y="2222091"/>
                            </a:cubicBezTo>
                            <a:cubicBezTo>
                              <a:pt x="559702" y="2227376"/>
                              <a:pt x="550390" y="2234887"/>
                              <a:pt x="540774" y="2241755"/>
                            </a:cubicBezTo>
                            <a:cubicBezTo>
                              <a:pt x="524606" y="2253304"/>
                              <a:pt x="491562" y="2280218"/>
                              <a:pt x="471948" y="2290916"/>
                            </a:cubicBezTo>
                            <a:cubicBezTo>
                              <a:pt x="446213" y="2304953"/>
                              <a:pt x="417681" y="2313984"/>
                              <a:pt x="393290" y="2330245"/>
                            </a:cubicBezTo>
                            <a:cubicBezTo>
                              <a:pt x="383458" y="2336800"/>
                              <a:pt x="373409" y="2343041"/>
                              <a:pt x="363793" y="2349910"/>
                            </a:cubicBezTo>
                            <a:cubicBezTo>
                              <a:pt x="350458" y="2359435"/>
                              <a:pt x="338099" y="2370317"/>
                              <a:pt x="324464" y="2379407"/>
                            </a:cubicBezTo>
                            <a:cubicBezTo>
                              <a:pt x="308563" y="2390007"/>
                              <a:pt x="290388" y="2397170"/>
                              <a:pt x="275303" y="2408903"/>
                            </a:cubicBezTo>
                            <a:cubicBezTo>
                              <a:pt x="260668" y="2420286"/>
                              <a:pt x="249927" y="2436024"/>
                              <a:pt x="235974" y="2448233"/>
                            </a:cubicBezTo>
                            <a:cubicBezTo>
                              <a:pt x="223642" y="2459024"/>
                              <a:pt x="209980" y="2468204"/>
                              <a:pt x="196645" y="2477729"/>
                            </a:cubicBezTo>
                            <a:cubicBezTo>
                              <a:pt x="148727" y="2511956"/>
                              <a:pt x="185440" y="2484132"/>
                              <a:pt x="127819" y="2517058"/>
                            </a:cubicBezTo>
                            <a:cubicBezTo>
                              <a:pt x="112257" y="2525951"/>
                              <a:pt x="69544" y="2557177"/>
                              <a:pt x="58993" y="2566220"/>
                            </a:cubicBezTo>
                            <a:cubicBezTo>
                              <a:pt x="48436" y="2575269"/>
                              <a:pt x="39328" y="2585884"/>
                              <a:pt x="29496" y="2595716"/>
                            </a:cubicBezTo>
                            <a:cubicBezTo>
                              <a:pt x="5559" y="2667530"/>
                              <a:pt x="14859" y="2634601"/>
                              <a:pt x="0" y="2694039"/>
                            </a:cubicBezTo>
                            <a:lnTo>
                              <a:pt x="29496" y="2782529"/>
                            </a:lnTo>
                            <a:cubicBezTo>
                              <a:pt x="32774" y="2792361"/>
                              <a:pt x="32000" y="2804697"/>
                              <a:pt x="39329" y="2812026"/>
                            </a:cubicBezTo>
                            <a:cubicBezTo>
                              <a:pt x="77182" y="2849879"/>
                              <a:pt x="61113" y="2829953"/>
                              <a:pt x="88490" y="2871020"/>
                            </a:cubicBezTo>
                            <a:cubicBezTo>
                              <a:pt x="91767" y="2933291"/>
                              <a:pt x="91905" y="2995807"/>
                              <a:pt x="98322" y="3057833"/>
                            </a:cubicBezTo>
                            <a:cubicBezTo>
                              <a:pt x="101761" y="3091079"/>
                              <a:pt x="113260" y="3123068"/>
                              <a:pt x="117987" y="3156155"/>
                            </a:cubicBezTo>
                            <a:cubicBezTo>
                              <a:pt x="121264" y="3179097"/>
                              <a:pt x="124295" y="3202076"/>
                              <a:pt x="127819" y="3224981"/>
                            </a:cubicBezTo>
                            <a:cubicBezTo>
                              <a:pt x="130850" y="3244685"/>
                              <a:pt x="134620" y="3264270"/>
                              <a:pt x="137651" y="3283974"/>
                            </a:cubicBezTo>
                            <a:cubicBezTo>
                              <a:pt x="149092" y="3358341"/>
                              <a:pt x="163681" y="3368996"/>
                              <a:pt x="137651" y="3342968"/>
                            </a:cubicBezTo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6D88A5BE-4B2B-2293-E2B0-5748E1ACC3A0}"/>
                  </a:ext>
                </a:extLst>
              </p:cNvPr>
              <p:cNvSpPr/>
              <p:nvPr/>
            </p:nvSpPr>
            <p:spPr>
              <a:xfrm>
                <a:off x="10530074" y="1459900"/>
                <a:ext cx="1027561" cy="2092263"/>
              </a:xfrm>
              <a:custGeom>
                <a:avLst/>
                <a:gdLst>
                  <a:gd name="connsiteX0" fmla="*/ 222844 w 1027561"/>
                  <a:gd name="connsiteY0" fmla="*/ 0 h 2092263"/>
                  <a:gd name="connsiteX1" fmla="*/ 191893 w 1027561"/>
                  <a:gd name="connsiteY1" fmla="*/ 30950 h 2092263"/>
                  <a:gd name="connsiteX2" fmla="*/ 173323 w 1027561"/>
                  <a:gd name="connsiteY2" fmla="*/ 37140 h 2092263"/>
                  <a:gd name="connsiteX3" fmla="*/ 154753 w 1027561"/>
                  <a:gd name="connsiteY3" fmla="*/ 49520 h 2092263"/>
                  <a:gd name="connsiteX4" fmla="*/ 142372 w 1027561"/>
                  <a:gd name="connsiteY4" fmla="*/ 154752 h 2092263"/>
                  <a:gd name="connsiteX5" fmla="*/ 123802 w 1027561"/>
                  <a:gd name="connsiteY5" fmla="*/ 229034 h 2092263"/>
                  <a:gd name="connsiteX6" fmla="*/ 117612 w 1027561"/>
                  <a:gd name="connsiteY6" fmla="*/ 253794 h 2092263"/>
                  <a:gd name="connsiteX7" fmla="*/ 111422 w 1027561"/>
                  <a:gd name="connsiteY7" fmla="*/ 272365 h 2092263"/>
                  <a:gd name="connsiteX8" fmla="*/ 99041 w 1027561"/>
                  <a:gd name="connsiteY8" fmla="*/ 334266 h 2092263"/>
                  <a:gd name="connsiteX9" fmla="*/ 92851 w 1027561"/>
                  <a:gd name="connsiteY9" fmla="*/ 352837 h 2092263"/>
                  <a:gd name="connsiteX10" fmla="*/ 68091 w 1027561"/>
                  <a:gd name="connsiteY10" fmla="*/ 389977 h 2092263"/>
                  <a:gd name="connsiteX11" fmla="*/ 43331 w 1027561"/>
                  <a:gd name="connsiteY11" fmla="*/ 501400 h 2092263"/>
                  <a:gd name="connsiteX12" fmla="*/ 30950 w 1027561"/>
                  <a:gd name="connsiteY12" fmla="*/ 538540 h 2092263"/>
                  <a:gd name="connsiteX13" fmla="*/ 24760 w 1027561"/>
                  <a:gd name="connsiteY13" fmla="*/ 557111 h 2092263"/>
                  <a:gd name="connsiteX14" fmla="*/ 18570 w 1027561"/>
                  <a:gd name="connsiteY14" fmla="*/ 600442 h 2092263"/>
                  <a:gd name="connsiteX15" fmla="*/ 12380 w 1027561"/>
                  <a:gd name="connsiteY15" fmla="*/ 637582 h 2092263"/>
                  <a:gd name="connsiteX16" fmla="*/ 0 w 1027561"/>
                  <a:gd name="connsiteY16" fmla="*/ 786146 h 2092263"/>
                  <a:gd name="connsiteX17" fmla="*/ 6189 w 1027561"/>
                  <a:gd name="connsiteY17" fmla="*/ 1330877 h 2092263"/>
                  <a:gd name="connsiteX18" fmla="*/ 12380 w 1027561"/>
                  <a:gd name="connsiteY18" fmla="*/ 1368018 h 2092263"/>
                  <a:gd name="connsiteX19" fmla="*/ 18570 w 1027561"/>
                  <a:gd name="connsiteY19" fmla="*/ 1386588 h 2092263"/>
                  <a:gd name="connsiteX20" fmla="*/ 55710 w 1027561"/>
                  <a:gd name="connsiteY20" fmla="*/ 1411349 h 2092263"/>
                  <a:gd name="connsiteX21" fmla="*/ 80471 w 1027561"/>
                  <a:gd name="connsiteY21" fmla="*/ 1429919 h 2092263"/>
                  <a:gd name="connsiteX22" fmla="*/ 99041 w 1027561"/>
                  <a:gd name="connsiteY22" fmla="*/ 1442299 h 2092263"/>
                  <a:gd name="connsiteX23" fmla="*/ 117612 w 1027561"/>
                  <a:gd name="connsiteY23" fmla="*/ 1460870 h 2092263"/>
                  <a:gd name="connsiteX24" fmla="*/ 154753 w 1027561"/>
                  <a:gd name="connsiteY24" fmla="*/ 1485630 h 2092263"/>
                  <a:gd name="connsiteX25" fmla="*/ 185703 w 1027561"/>
                  <a:gd name="connsiteY25" fmla="*/ 1516581 h 2092263"/>
                  <a:gd name="connsiteX26" fmla="*/ 216654 w 1027561"/>
                  <a:gd name="connsiteY26" fmla="*/ 1547531 h 2092263"/>
                  <a:gd name="connsiteX27" fmla="*/ 241414 w 1027561"/>
                  <a:gd name="connsiteY27" fmla="*/ 1566102 h 2092263"/>
                  <a:gd name="connsiteX28" fmla="*/ 284745 w 1027561"/>
                  <a:gd name="connsiteY28" fmla="*/ 1597052 h 2092263"/>
                  <a:gd name="connsiteX29" fmla="*/ 303316 w 1027561"/>
                  <a:gd name="connsiteY29" fmla="*/ 1615623 h 2092263"/>
                  <a:gd name="connsiteX30" fmla="*/ 359027 w 1027561"/>
                  <a:gd name="connsiteY30" fmla="*/ 1646573 h 2092263"/>
                  <a:gd name="connsiteX31" fmla="*/ 420928 w 1027561"/>
                  <a:gd name="connsiteY31" fmla="*/ 1683714 h 2092263"/>
                  <a:gd name="connsiteX32" fmla="*/ 439498 w 1027561"/>
                  <a:gd name="connsiteY32" fmla="*/ 1689904 h 2092263"/>
                  <a:gd name="connsiteX33" fmla="*/ 464259 w 1027561"/>
                  <a:gd name="connsiteY33" fmla="*/ 1708475 h 2092263"/>
                  <a:gd name="connsiteX34" fmla="*/ 513780 w 1027561"/>
                  <a:gd name="connsiteY34" fmla="*/ 1733235 h 2092263"/>
                  <a:gd name="connsiteX35" fmla="*/ 532350 w 1027561"/>
                  <a:gd name="connsiteY35" fmla="*/ 1745616 h 2092263"/>
                  <a:gd name="connsiteX36" fmla="*/ 569491 w 1027561"/>
                  <a:gd name="connsiteY36" fmla="*/ 1776566 h 2092263"/>
                  <a:gd name="connsiteX37" fmla="*/ 588062 w 1027561"/>
                  <a:gd name="connsiteY37" fmla="*/ 1782756 h 2092263"/>
                  <a:gd name="connsiteX38" fmla="*/ 606632 w 1027561"/>
                  <a:gd name="connsiteY38" fmla="*/ 1801327 h 2092263"/>
                  <a:gd name="connsiteX39" fmla="*/ 643773 w 1027561"/>
                  <a:gd name="connsiteY39" fmla="*/ 1826087 h 2092263"/>
                  <a:gd name="connsiteX40" fmla="*/ 680913 w 1027561"/>
                  <a:gd name="connsiteY40" fmla="*/ 1863227 h 2092263"/>
                  <a:gd name="connsiteX41" fmla="*/ 724244 w 1027561"/>
                  <a:gd name="connsiteY41" fmla="*/ 1894179 h 2092263"/>
                  <a:gd name="connsiteX42" fmla="*/ 742815 w 1027561"/>
                  <a:gd name="connsiteY42" fmla="*/ 1906559 h 2092263"/>
                  <a:gd name="connsiteX43" fmla="*/ 761385 w 1027561"/>
                  <a:gd name="connsiteY43" fmla="*/ 1925129 h 2092263"/>
                  <a:gd name="connsiteX44" fmla="*/ 798526 w 1027561"/>
                  <a:gd name="connsiteY44" fmla="*/ 1949890 h 2092263"/>
                  <a:gd name="connsiteX45" fmla="*/ 817096 w 1027561"/>
                  <a:gd name="connsiteY45" fmla="*/ 1962270 h 2092263"/>
                  <a:gd name="connsiteX46" fmla="*/ 841857 w 1027561"/>
                  <a:gd name="connsiteY46" fmla="*/ 1974650 h 2092263"/>
                  <a:gd name="connsiteX47" fmla="*/ 878998 w 1027561"/>
                  <a:gd name="connsiteY47" fmla="*/ 1999411 h 2092263"/>
                  <a:gd name="connsiteX48" fmla="*/ 903758 w 1027561"/>
                  <a:gd name="connsiteY48" fmla="*/ 2011791 h 2092263"/>
                  <a:gd name="connsiteX49" fmla="*/ 940898 w 1027561"/>
                  <a:gd name="connsiteY49" fmla="*/ 2036552 h 2092263"/>
                  <a:gd name="connsiteX50" fmla="*/ 959469 w 1027561"/>
                  <a:gd name="connsiteY50" fmla="*/ 2048931 h 2092263"/>
                  <a:gd name="connsiteX51" fmla="*/ 978040 w 1027561"/>
                  <a:gd name="connsiteY51" fmla="*/ 2055121 h 2092263"/>
                  <a:gd name="connsiteX52" fmla="*/ 1027561 w 1027561"/>
                  <a:gd name="connsiteY52" fmla="*/ 2092263 h 2092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27561" h="2092263" extrusionOk="0">
                    <a:moveTo>
                      <a:pt x="222844" y="0"/>
                    </a:moveTo>
                    <a:cubicBezTo>
                      <a:pt x="211468" y="9663"/>
                      <a:pt x="202237" y="22695"/>
                      <a:pt x="191893" y="30950"/>
                    </a:cubicBezTo>
                    <a:cubicBezTo>
                      <a:pt x="186821" y="34896"/>
                      <a:pt x="178939" y="34229"/>
                      <a:pt x="173323" y="37140"/>
                    </a:cubicBezTo>
                    <a:cubicBezTo>
                      <a:pt x="165797" y="41318"/>
                      <a:pt x="160891" y="45683"/>
                      <a:pt x="154753" y="49520"/>
                    </a:cubicBezTo>
                    <a:cubicBezTo>
                      <a:pt x="128985" y="169119"/>
                      <a:pt x="181985" y="29664"/>
                      <a:pt x="142372" y="154752"/>
                    </a:cubicBezTo>
                    <a:cubicBezTo>
                      <a:pt x="138285" y="212620"/>
                      <a:pt x="143618" y="189383"/>
                      <a:pt x="123802" y="229034"/>
                    </a:cubicBezTo>
                    <a:cubicBezTo>
                      <a:pt x="121447" y="237243"/>
                      <a:pt x="119196" y="246323"/>
                      <a:pt x="117612" y="253794"/>
                    </a:cubicBezTo>
                    <a:cubicBezTo>
                      <a:pt x="115779" y="259673"/>
                      <a:pt x="112312" y="266808"/>
                      <a:pt x="111422" y="272365"/>
                    </a:cubicBezTo>
                    <a:cubicBezTo>
                      <a:pt x="110054" y="294752"/>
                      <a:pt x="107333" y="314698"/>
                      <a:pt x="99041" y="334266"/>
                    </a:cubicBezTo>
                    <a:cubicBezTo>
                      <a:pt x="95723" y="340253"/>
                      <a:pt x="96712" y="347699"/>
                      <a:pt x="92851" y="352837"/>
                    </a:cubicBezTo>
                    <a:cubicBezTo>
                      <a:pt x="85626" y="365845"/>
                      <a:pt x="68091" y="389978"/>
                      <a:pt x="68091" y="389977"/>
                    </a:cubicBezTo>
                    <a:cubicBezTo>
                      <a:pt x="63384" y="414803"/>
                      <a:pt x="54366" y="477993"/>
                      <a:pt x="43331" y="501400"/>
                    </a:cubicBezTo>
                    <a:cubicBezTo>
                      <a:pt x="38243" y="516481"/>
                      <a:pt x="38048" y="520927"/>
                      <a:pt x="30950" y="538540"/>
                    </a:cubicBezTo>
                    <a:cubicBezTo>
                      <a:pt x="30722" y="541632"/>
                      <a:pt x="27810" y="550687"/>
                      <a:pt x="24760" y="557111"/>
                    </a:cubicBezTo>
                    <a:cubicBezTo>
                      <a:pt x="20581" y="571405"/>
                      <a:pt x="19810" y="584026"/>
                      <a:pt x="18570" y="600442"/>
                    </a:cubicBezTo>
                    <a:cubicBezTo>
                      <a:pt x="16770" y="611390"/>
                      <a:pt x="13243" y="625319"/>
                      <a:pt x="12380" y="637582"/>
                    </a:cubicBezTo>
                    <a:cubicBezTo>
                      <a:pt x="7435" y="687028"/>
                      <a:pt x="1" y="786147"/>
                      <a:pt x="0" y="786146"/>
                    </a:cubicBezTo>
                    <a:cubicBezTo>
                      <a:pt x="1505" y="980992"/>
                      <a:pt x="10099" y="1144718"/>
                      <a:pt x="6189" y="1330877"/>
                    </a:cubicBezTo>
                    <a:cubicBezTo>
                      <a:pt x="5454" y="1345016"/>
                      <a:pt x="7948" y="1355857"/>
                      <a:pt x="12380" y="1368018"/>
                    </a:cubicBezTo>
                    <a:cubicBezTo>
                      <a:pt x="13847" y="1374490"/>
                      <a:pt x="13533" y="1382197"/>
                      <a:pt x="18570" y="1386588"/>
                    </a:cubicBezTo>
                    <a:cubicBezTo>
                      <a:pt x="29506" y="1394739"/>
                      <a:pt x="42704" y="1402359"/>
                      <a:pt x="55710" y="1411349"/>
                    </a:cubicBezTo>
                    <a:cubicBezTo>
                      <a:pt x="64936" y="1418375"/>
                      <a:pt x="71693" y="1425080"/>
                      <a:pt x="80471" y="1429919"/>
                    </a:cubicBezTo>
                    <a:cubicBezTo>
                      <a:pt x="85867" y="1435564"/>
                      <a:pt x="92468" y="1436397"/>
                      <a:pt x="99041" y="1442299"/>
                    </a:cubicBezTo>
                    <a:cubicBezTo>
                      <a:pt x="106822" y="1448235"/>
                      <a:pt x="110668" y="1454793"/>
                      <a:pt x="117612" y="1460870"/>
                    </a:cubicBezTo>
                    <a:cubicBezTo>
                      <a:pt x="129357" y="1470005"/>
                      <a:pt x="154752" y="1485630"/>
                      <a:pt x="154753" y="1485630"/>
                    </a:cubicBezTo>
                    <a:cubicBezTo>
                      <a:pt x="178333" y="1526449"/>
                      <a:pt x="151168" y="1482903"/>
                      <a:pt x="185703" y="1516581"/>
                    </a:cubicBezTo>
                    <a:cubicBezTo>
                      <a:pt x="197151" y="1525838"/>
                      <a:pt x="205937" y="1537511"/>
                      <a:pt x="216654" y="1547531"/>
                    </a:cubicBezTo>
                    <a:cubicBezTo>
                      <a:pt x="223422" y="1554023"/>
                      <a:pt x="233691" y="1559444"/>
                      <a:pt x="241414" y="1566102"/>
                    </a:cubicBezTo>
                    <a:cubicBezTo>
                      <a:pt x="260423" y="1580423"/>
                      <a:pt x="264670" y="1580121"/>
                      <a:pt x="284745" y="1597052"/>
                    </a:cubicBezTo>
                    <a:cubicBezTo>
                      <a:pt x="292175" y="1602594"/>
                      <a:pt x="296014" y="1611714"/>
                      <a:pt x="303316" y="1615623"/>
                    </a:cubicBezTo>
                    <a:cubicBezTo>
                      <a:pt x="335630" y="1640566"/>
                      <a:pt x="330943" y="1637020"/>
                      <a:pt x="359027" y="1646573"/>
                    </a:cubicBezTo>
                    <a:cubicBezTo>
                      <a:pt x="386650" y="1664213"/>
                      <a:pt x="394644" y="1672669"/>
                      <a:pt x="420928" y="1683714"/>
                    </a:cubicBezTo>
                    <a:cubicBezTo>
                      <a:pt x="427055" y="1686409"/>
                      <a:pt x="433406" y="1688081"/>
                      <a:pt x="439498" y="1689904"/>
                    </a:cubicBezTo>
                    <a:cubicBezTo>
                      <a:pt x="448101" y="1696439"/>
                      <a:pt x="454737" y="1702460"/>
                      <a:pt x="464259" y="1708475"/>
                    </a:cubicBezTo>
                    <a:cubicBezTo>
                      <a:pt x="479208" y="1718758"/>
                      <a:pt x="501071" y="1723592"/>
                      <a:pt x="513780" y="1733235"/>
                    </a:cubicBezTo>
                    <a:cubicBezTo>
                      <a:pt x="520948" y="1736318"/>
                      <a:pt x="526568" y="1740733"/>
                      <a:pt x="532350" y="1745616"/>
                    </a:cubicBezTo>
                    <a:cubicBezTo>
                      <a:pt x="551708" y="1763271"/>
                      <a:pt x="546496" y="1765863"/>
                      <a:pt x="569491" y="1776566"/>
                    </a:cubicBezTo>
                    <a:cubicBezTo>
                      <a:pt x="575225" y="1779368"/>
                      <a:pt x="581981" y="1780575"/>
                      <a:pt x="588062" y="1782756"/>
                    </a:cubicBezTo>
                    <a:cubicBezTo>
                      <a:pt x="594591" y="1789362"/>
                      <a:pt x="600781" y="1796134"/>
                      <a:pt x="606632" y="1801327"/>
                    </a:cubicBezTo>
                    <a:cubicBezTo>
                      <a:pt x="617373" y="1810829"/>
                      <a:pt x="633175" y="1812965"/>
                      <a:pt x="643773" y="1826087"/>
                    </a:cubicBezTo>
                    <a:cubicBezTo>
                      <a:pt x="656240" y="1837591"/>
                      <a:pt x="667024" y="1851509"/>
                      <a:pt x="680913" y="1863227"/>
                    </a:cubicBezTo>
                    <a:cubicBezTo>
                      <a:pt x="720784" y="1892718"/>
                      <a:pt x="672837" y="1852108"/>
                      <a:pt x="724244" y="1894179"/>
                    </a:cubicBezTo>
                    <a:cubicBezTo>
                      <a:pt x="730771" y="1898130"/>
                      <a:pt x="737679" y="1901751"/>
                      <a:pt x="742815" y="1906559"/>
                    </a:cubicBezTo>
                    <a:cubicBezTo>
                      <a:pt x="749666" y="1911673"/>
                      <a:pt x="754567" y="1919410"/>
                      <a:pt x="761385" y="1925129"/>
                    </a:cubicBezTo>
                    <a:cubicBezTo>
                      <a:pt x="772804" y="1935884"/>
                      <a:pt x="785927" y="1941401"/>
                      <a:pt x="798526" y="1949890"/>
                    </a:cubicBezTo>
                    <a:cubicBezTo>
                      <a:pt x="805587" y="1954717"/>
                      <a:pt x="809370" y="1959242"/>
                      <a:pt x="817096" y="1962270"/>
                    </a:cubicBezTo>
                    <a:cubicBezTo>
                      <a:pt x="825237" y="1966437"/>
                      <a:pt x="833934" y="1969418"/>
                      <a:pt x="841857" y="1974650"/>
                    </a:cubicBezTo>
                    <a:cubicBezTo>
                      <a:pt x="852369" y="1983138"/>
                      <a:pt x="865540" y="1995016"/>
                      <a:pt x="878998" y="1999411"/>
                    </a:cubicBezTo>
                    <a:cubicBezTo>
                      <a:pt x="886782" y="2003126"/>
                      <a:pt x="896573" y="2007109"/>
                      <a:pt x="903758" y="2011791"/>
                    </a:cubicBezTo>
                    <a:cubicBezTo>
                      <a:pt x="914349" y="2019240"/>
                      <a:pt x="927439" y="2028771"/>
                      <a:pt x="940898" y="2036552"/>
                    </a:cubicBezTo>
                    <a:cubicBezTo>
                      <a:pt x="946199" y="2039643"/>
                      <a:pt x="952517" y="2045230"/>
                      <a:pt x="959469" y="2048931"/>
                    </a:cubicBezTo>
                    <a:cubicBezTo>
                      <a:pt x="967167" y="2053230"/>
                      <a:pt x="975319" y="2053586"/>
                      <a:pt x="978040" y="2055121"/>
                    </a:cubicBezTo>
                    <a:cubicBezTo>
                      <a:pt x="1019661" y="2083210"/>
                      <a:pt x="1006065" y="2073218"/>
                      <a:pt x="1027561" y="2092263"/>
                    </a:cubicBezTo>
                  </a:path>
                </a:pathLst>
              </a:custGeom>
              <a:noFill/>
              <a:ln w="25400" cap="rnd">
                <a:solidFill>
                  <a:srgbClr val="00FA00"/>
                </a:solidFill>
                <a:prstDash val="sysDash"/>
                <a:round/>
                <a:extLst>
                  <a:ext uri="{C807C97D-BFC1-408E-A445-0C87EB9F89A2}">
                    <ask:lineSketchStyleProps xmlns:ask="http://schemas.microsoft.com/office/drawing/2018/sketchyshapes" xmlns="" sd="1219033472">
                      <a:custGeom>
                        <a:avLst/>
                        <a:gdLst>
                          <a:gd name="connsiteX0" fmla="*/ 353961 w 1632155"/>
                          <a:gd name="connsiteY0" fmla="*/ 0 h 3323303"/>
                          <a:gd name="connsiteX1" fmla="*/ 304800 w 1632155"/>
                          <a:gd name="connsiteY1" fmla="*/ 49161 h 3323303"/>
                          <a:gd name="connsiteX2" fmla="*/ 275303 w 1632155"/>
                          <a:gd name="connsiteY2" fmla="*/ 58993 h 3323303"/>
                          <a:gd name="connsiteX3" fmla="*/ 245807 w 1632155"/>
                          <a:gd name="connsiteY3" fmla="*/ 78658 h 3323303"/>
                          <a:gd name="connsiteX4" fmla="*/ 226142 w 1632155"/>
                          <a:gd name="connsiteY4" fmla="*/ 245806 h 3323303"/>
                          <a:gd name="connsiteX5" fmla="*/ 196645 w 1632155"/>
                          <a:gd name="connsiteY5" fmla="*/ 363793 h 3323303"/>
                          <a:gd name="connsiteX6" fmla="*/ 186813 w 1632155"/>
                          <a:gd name="connsiteY6" fmla="*/ 403122 h 3323303"/>
                          <a:gd name="connsiteX7" fmla="*/ 176981 w 1632155"/>
                          <a:gd name="connsiteY7" fmla="*/ 432619 h 3323303"/>
                          <a:gd name="connsiteX8" fmla="*/ 157316 w 1632155"/>
                          <a:gd name="connsiteY8" fmla="*/ 530942 h 3323303"/>
                          <a:gd name="connsiteX9" fmla="*/ 147484 w 1632155"/>
                          <a:gd name="connsiteY9" fmla="*/ 560439 h 3323303"/>
                          <a:gd name="connsiteX10" fmla="*/ 108155 w 1632155"/>
                          <a:gd name="connsiteY10" fmla="*/ 619432 h 3323303"/>
                          <a:gd name="connsiteX11" fmla="*/ 68826 w 1632155"/>
                          <a:gd name="connsiteY11" fmla="*/ 796413 h 3323303"/>
                          <a:gd name="connsiteX12" fmla="*/ 49161 w 1632155"/>
                          <a:gd name="connsiteY12" fmla="*/ 855406 h 3323303"/>
                          <a:gd name="connsiteX13" fmla="*/ 39329 w 1632155"/>
                          <a:gd name="connsiteY13" fmla="*/ 884903 h 3323303"/>
                          <a:gd name="connsiteX14" fmla="*/ 29497 w 1632155"/>
                          <a:gd name="connsiteY14" fmla="*/ 953729 h 3323303"/>
                          <a:gd name="connsiteX15" fmla="*/ 19665 w 1632155"/>
                          <a:gd name="connsiteY15" fmla="*/ 1012722 h 3323303"/>
                          <a:gd name="connsiteX16" fmla="*/ 0 w 1632155"/>
                          <a:gd name="connsiteY16" fmla="*/ 1248697 h 3323303"/>
                          <a:gd name="connsiteX17" fmla="*/ 9832 w 1632155"/>
                          <a:gd name="connsiteY17" fmla="*/ 2113935 h 3323303"/>
                          <a:gd name="connsiteX18" fmla="*/ 19665 w 1632155"/>
                          <a:gd name="connsiteY18" fmla="*/ 2172929 h 3323303"/>
                          <a:gd name="connsiteX19" fmla="*/ 29497 w 1632155"/>
                          <a:gd name="connsiteY19" fmla="*/ 2202426 h 3323303"/>
                          <a:gd name="connsiteX20" fmla="*/ 88490 w 1632155"/>
                          <a:gd name="connsiteY20" fmla="*/ 2241755 h 3323303"/>
                          <a:gd name="connsiteX21" fmla="*/ 127819 w 1632155"/>
                          <a:gd name="connsiteY21" fmla="*/ 2271251 h 3323303"/>
                          <a:gd name="connsiteX22" fmla="*/ 157316 w 1632155"/>
                          <a:gd name="connsiteY22" fmla="*/ 2290916 h 3323303"/>
                          <a:gd name="connsiteX23" fmla="*/ 186813 w 1632155"/>
                          <a:gd name="connsiteY23" fmla="*/ 2320413 h 3323303"/>
                          <a:gd name="connsiteX24" fmla="*/ 245807 w 1632155"/>
                          <a:gd name="connsiteY24" fmla="*/ 2359742 h 3323303"/>
                          <a:gd name="connsiteX25" fmla="*/ 294968 w 1632155"/>
                          <a:gd name="connsiteY25" fmla="*/ 2408903 h 3323303"/>
                          <a:gd name="connsiteX26" fmla="*/ 344129 w 1632155"/>
                          <a:gd name="connsiteY26" fmla="*/ 2458064 h 3323303"/>
                          <a:gd name="connsiteX27" fmla="*/ 383458 w 1632155"/>
                          <a:gd name="connsiteY27" fmla="*/ 2487561 h 3323303"/>
                          <a:gd name="connsiteX28" fmla="*/ 452284 w 1632155"/>
                          <a:gd name="connsiteY28" fmla="*/ 2536722 h 3323303"/>
                          <a:gd name="connsiteX29" fmla="*/ 481781 w 1632155"/>
                          <a:gd name="connsiteY29" fmla="*/ 2566219 h 3323303"/>
                          <a:gd name="connsiteX30" fmla="*/ 570271 w 1632155"/>
                          <a:gd name="connsiteY30" fmla="*/ 2615380 h 3323303"/>
                          <a:gd name="connsiteX31" fmla="*/ 668594 w 1632155"/>
                          <a:gd name="connsiteY31" fmla="*/ 2674374 h 3323303"/>
                          <a:gd name="connsiteX32" fmla="*/ 698090 w 1632155"/>
                          <a:gd name="connsiteY32" fmla="*/ 2684206 h 3323303"/>
                          <a:gd name="connsiteX33" fmla="*/ 737419 w 1632155"/>
                          <a:gd name="connsiteY33" fmla="*/ 2713703 h 3323303"/>
                          <a:gd name="connsiteX34" fmla="*/ 816078 w 1632155"/>
                          <a:gd name="connsiteY34" fmla="*/ 2753032 h 3323303"/>
                          <a:gd name="connsiteX35" fmla="*/ 845574 w 1632155"/>
                          <a:gd name="connsiteY35" fmla="*/ 2772697 h 3323303"/>
                          <a:gd name="connsiteX36" fmla="*/ 904568 w 1632155"/>
                          <a:gd name="connsiteY36" fmla="*/ 2821858 h 3323303"/>
                          <a:gd name="connsiteX37" fmla="*/ 934065 w 1632155"/>
                          <a:gd name="connsiteY37" fmla="*/ 2831690 h 3323303"/>
                          <a:gd name="connsiteX38" fmla="*/ 963561 w 1632155"/>
                          <a:gd name="connsiteY38" fmla="*/ 2861187 h 3323303"/>
                          <a:gd name="connsiteX39" fmla="*/ 1022555 w 1632155"/>
                          <a:gd name="connsiteY39" fmla="*/ 2900516 h 3323303"/>
                          <a:gd name="connsiteX40" fmla="*/ 1081548 w 1632155"/>
                          <a:gd name="connsiteY40" fmla="*/ 2959509 h 3323303"/>
                          <a:gd name="connsiteX41" fmla="*/ 1150374 w 1632155"/>
                          <a:gd name="connsiteY41" fmla="*/ 3008671 h 3323303"/>
                          <a:gd name="connsiteX42" fmla="*/ 1179871 w 1632155"/>
                          <a:gd name="connsiteY42" fmla="*/ 3028335 h 3323303"/>
                          <a:gd name="connsiteX43" fmla="*/ 1209368 w 1632155"/>
                          <a:gd name="connsiteY43" fmla="*/ 3057832 h 3323303"/>
                          <a:gd name="connsiteX44" fmla="*/ 1268361 w 1632155"/>
                          <a:gd name="connsiteY44" fmla="*/ 3097161 h 3323303"/>
                          <a:gd name="connsiteX45" fmla="*/ 1297858 w 1632155"/>
                          <a:gd name="connsiteY45" fmla="*/ 3116826 h 3323303"/>
                          <a:gd name="connsiteX46" fmla="*/ 1337187 w 1632155"/>
                          <a:gd name="connsiteY46" fmla="*/ 3136490 h 3323303"/>
                          <a:gd name="connsiteX47" fmla="*/ 1396181 w 1632155"/>
                          <a:gd name="connsiteY47" fmla="*/ 3175819 h 3323303"/>
                          <a:gd name="connsiteX48" fmla="*/ 1435510 w 1632155"/>
                          <a:gd name="connsiteY48" fmla="*/ 3195484 h 3323303"/>
                          <a:gd name="connsiteX49" fmla="*/ 1494503 w 1632155"/>
                          <a:gd name="connsiteY49" fmla="*/ 3234813 h 3323303"/>
                          <a:gd name="connsiteX50" fmla="*/ 1524000 w 1632155"/>
                          <a:gd name="connsiteY50" fmla="*/ 3254477 h 3323303"/>
                          <a:gd name="connsiteX51" fmla="*/ 1553497 w 1632155"/>
                          <a:gd name="connsiteY51" fmla="*/ 3264309 h 3323303"/>
                          <a:gd name="connsiteX52" fmla="*/ 1632155 w 1632155"/>
                          <a:gd name="connsiteY52" fmla="*/ 3323303 h 33233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</a:cxnLst>
                        <a:rect l="l" t="t" r="r" b="b"/>
                        <a:pathLst>
                          <a:path w="1632155" h="3323303">
                            <a:moveTo>
                              <a:pt x="353961" y="0"/>
                            </a:moveTo>
                            <a:cubicBezTo>
                              <a:pt x="337574" y="16387"/>
                              <a:pt x="323340" y="35256"/>
                              <a:pt x="304800" y="49161"/>
                            </a:cubicBezTo>
                            <a:cubicBezTo>
                              <a:pt x="296509" y="55379"/>
                              <a:pt x="284573" y="54358"/>
                              <a:pt x="275303" y="58993"/>
                            </a:cubicBezTo>
                            <a:cubicBezTo>
                              <a:pt x="264734" y="64278"/>
                              <a:pt x="255639" y="72103"/>
                              <a:pt x="245807" y="78658"/>
                            </a:cubicBezTo>
                            <a:cubicBezTo>
                              <a:pt x="220959" y="277424"/>
                              <a:pt x="251621" y="29228"/>
                              <a:pt x="226142" y="245806"/>
                            </a:cubicBezTo>
                            <a:cubicBezTo>
                              <a:pt x="215388" y="337216"/>
                              <a:pt x="227630" y="301824"/>
                              <a:pt x="196645" y="363793"/>
                            </a:cubicBezTo>
                            <a:cubicBezTo>
                              <a:pt x="193368" y="376903"/>
                              <a:pt x="190525" y="390129"/>
                              <a:pt x="186813" y="403122"/>
                            </a:cubicBezTo>
                            <a:cubicBezTo>
                              <a:pt x="183966" y="413087"/>
                              <a:pt x="179311" y="422520"/>
                              <a:pt x="176981" y="432619"/>
                            </a:cubicBezTo>
                            <a:cubicBezTo>
                              <a:pt x="169465" y="465186"/>
                              <a:pt x="167885" y="499234"/>
                              <a:pt x="157316" y="530942"/>
                            </a:cubicBezTo>
                            <a:cubicBezTo>
                              <a:pt x="154039" y="540774"/>
                              <a:pt x="152517" y="551379"/>
                              <a:pt x="147484" y="560439"/>
                            </a:cubicBezTo>
                            <a:cubicBezTo>
                              <a:pt x="136007" y="581099"/>
                              <a:pt x="108155" y="619432"/>
                              <a:pt x="108155" y="619432"/>
                            </a:cubicBezTo>
                            <a:cubicBezTo>
                              <a:pt x="100365" y="658382"/>
                              <a:pt x="82708" y="754768"/>
                              <a:pt x="68826" y="796413"/>
                            </a:cubicBezTo>
                            <a:lnTo>
                              <a:pt x="49161" y="855406"/>
                            </a:lnTo>
                            <a:lnTo>
                              <a:pt x="39329" y="884903"/>
                            </a:lnTo>
                            <a:cubicBezTo>
                              <a:pt x="36052" y="907845"/>
                              <a:pt x="33021" y="930824"/>
                              <a:pt x="29497" y="953729"/>
                            </a:cubicBezTo>
                            <a:cubicBezTo>
                              <a:pt x="26466" y="973433"/>
                              <a:pt x="21649" y="992885"/>
                              <a:pt x="19665" y="1012722"/>
                            </a:cubicBezTo>
                            <a:cubicBezTo>
                              <a:pt x="11811" y="1091261"/>
                              <a:pt x="0" y="1248697"/>
                              <a:pt x="0" y="1248697"/>
                            </a:cubicBezTo>
                            <a:cubicBezTo>
                              <a:pt x="3277" y="1537110"/>
                              <a:pt x="3696" y="1825569"/>
                              <a:pt x="9832" y="2113935"/>
                            </a:cubicBezTo>
                            <a:cubicBezTo>
                              <a:pt x="10256" y="2133866"/>
                              <a:pt x="15340" y="2153468"/>
                              <a:pt x="19665" y="2172929"/>
                            </a:cubicBezTo>
                            <a:cubicBezTo>
                              <a:pt x="21913" y="2183046"/>
                              <a:pt x="22168" y="2195097"/>
                              <a:pt x="29497" y="2202426"/>
                            </a:cubicBezTo>
                            <a:cubicBezTo>
                              <a:pt x="46208" y="2219138"/>
                              <a:pt x="69583" y="2227575"/>
                              <a:pt x="88490" y="2241755"/>
                            </a:cubicBezTo>
                            <a:cubicBezTo>
                              <a:pt x="101600" y="2251587"/>
                              <a:pt x="114484" y="2261726"/>
                              <a:pt x="127819" y="2271251"/>
                            </a:cubicBezTo>
                            <a:cubicBezTo>
                              <a:pt x="137435" y="2278119"/>
                              <a:pt x="148238" y="2283351"/>
                              <a:pt x="157316" y="2290916"/>
                            </a:cubicBezTo>
                            <a:cubicBezTo>
                              <a:pt x="167998" y="2299818"/>
                              <a:pt x="175837" y="2311876"/>
                              <a:pt x="186813" y="2320413"/>
                            </a:cubicBezTo>
                            <a:cubicBezTo>
                              <a:pt x="205469" y="2334923"/>
                              <a:pt x="245807" y="2359742"/>
                              <a:pt x="245807" y="2359742"/>
                            </a:cubicBezTo>
                            <a:cubicBezTo>
                              <a:pt x="285135" y="2418736"/>
                              <a:pt x="242529" y="2363020"/>
                              <a:pt x="294968" y="2408903"/>
                            </a:cubicBezTo>
                            <a:cubicBezTo>
                              <a:pt x="312409" y="2424164"/>
                              <a:pt x="326808" y="2442668"/>
                              <a:pt x="344129" y="2458064"/>
                            </a:cubicBezTo>
                            <a:cubicBezTo>
                              <a:pt x="356377" y="2468951"/>
                              <a:pt x="370123" y="2478036"/>
                              <a:pt x="383458" y="2487561"/>
                            </a:cubicBezTo>
                            <a:cubicBezTo>
                              <a:pt x="414578" y="2509790"/>
                              <a:pt x="420158" y="2509185"/>
                              <a:pt x="452284" y="2536722"/>
                            </a:cubicBezTo>
                            <a:cubicBezTo>
                              <a:pt x="462842" y="2545771"/>
                              <a:pt x="470805" y="2557682"/>
                              <a:pt x="481781" y="2566219"/>
                            </a:cubicBezTo>
                            <a:cubicBezTo>
                              <a:pt x="532494" y="2605663"/>
                              <a:pt x="525766" y="2600545"/>
                              <a:pt x="570271" y="2615380"/>
                            </a:cubicBezTo>
                            <a:cubicBezTo>
                              <a:pt x="612207" y="2643337"/>
                              <a:pt x="626269" y="2656234"/>
                              <a:pt x="668594" y="2674374"/>
                            </a:cubicBezTo>
                            <a:cubicBezTo>
                              <a:pt x="678120" y="2678457"/>
                              <a:pt x="688258" y="2680929"/>
                              <a:pt x="698090" y="2684206"/>
                            </a:cubicBezTo>
                            <a:cubicBezTo>
                              <a:pt x="711200" y="2694038"/>
                              <a:pt x="723264" y="2705446"/>
                              <a:pt x="737419" y="2713703"/>
                            </a:cubicBezTo>
                            <a:cubicBezTo>
                              <a:pt x="762740" y="2728474"/>
                              <a:pt x="791687" y="2736771"/>
                              <a:pt x="816078" y="2753032"/>
                            </a:cubicBezTo>
                            <a:cubicBezTo>
                              <a:pt x="825910" y="2759587"/>
                              <a:pt x="836496" y="2765132"/>
                              <a:pt x="845574" y="2772697"/>
                            </a:cubicBezTo>
                            <a:cubicBezTo>
                              <a:pt x="878187" y="2799875"/>
                              <a:pt x="867955" y="2803551"/>
                              <a:pt x="904568" y="2821858"/>
                            </a:cubicBezTo>
                            <a:cubicBezTo>
                              <a:pt x="913838" y="2826493"/>
                              <a:pt x="924233" y="2828413"/>
                              <a:pt x="934065" y="2831690"/>
                            </a:cubicBezTo>
                            <a:cubicBezTo>
                              <a:pt x="943897" y="2841522"/>
                              <a:pt x="952585" y="2852650"/>
                              <a:pt x="963561" y="2861187"/>
                            </a:cubicBezTo>
                            <a:cubicBezTo>
                              <a:pt x="982216" y="2875697"/>
                              <a:pt x="1005843" y="2883804"/>
                              <a:pt x="1022555" y="2900516"/>
                            </a:cubicBezTo>
                            <a:cubicBezTo>
                              <a:pt x="1042219" y="2920180"/>
                              <a:pt x="1058409" y="2944083"/>
                              <a:pt x="1081548" y="2959509"/>
                            </a:cubicBezTo>
                            <a:cubicBezTo>
                              <a:pt x="1151082" y="3005866"/>
                              <a:pt x="1064978" y="2947674"/>
                              <a:pt x="1150374" y="3008671"/>
                            </a:cubicBezTo>
                            <a:cubicBezTo>
                              <a:pt x="1159990" y="3015539"/>
                              <a:pt x="1170793" y="3020770"/>
                              <a:pt x="1179871" y="3028335"/>
                            </a:cubicBezTo>
                            <a:cubicBezTo>
                              <a:pt x="1190553" y="3037237"/>
                              <a:pt x="1198392" y="3049295"/>
                              <a:pt x="1209368" y="3057832"/>
                            </a:cubicBezTo>
                            <a:cubicBezTo>
                              <a:pt x="1228023" y="3072342"/>
                              <a:pt x="1248697" y="3084051"/>
                              <a:pt x="1268361" y="3097161"/>
                            </a:cubicBezTo>
                            <a:cubicBezTo>
                              <a:pt x="1278193" y="3103716"/>
                              <a:pt x="1287288" y="3111541"/>
                              <a:pt x="1297858" y="3116826"/>
                            </a:cubicBezTo>
                            <a:cubicBezTo>
                              <a:pt x="1310968" y="3123381"/>
                              <a:pt x="1324619" y="3128949"/>
                              <a:pt x="1337187" y="3136490"/>
                            </a:cubicBezTo>
                            <a:cubicBezTo>
                              <a:pt x="1357453" y="3148649"/>
                              <a:pt x="1375042" y="3165249"/>
                              <a:pt x="1396181" y="3175819"/>
                            </a:cubicBezTo>
                            <a:cubicBezTo>
                              <a:pt x="1409291" y="3182374"/>
                              <a:pt x="1422942" y="3187943"/>
                              <a:pt x="1435510" y="3195484"/>
                            </a:cubicBezTo>
                            <a:cubicBezTo>
                              <a:pt x="1455776" y="3207644"/>
                              <a:pt x="1474839" y="3221703"/>
                              <a:pt x="1494503" y="3234813"/>
                            </a:cubicBezTo>
                            <a:cubicBezTo>
                              <a:pt x="1504335" y="3241368"/>
                              <a:pt x="1512789" y="3250740"/>
                              <a:pt x="1524000" y="3254477"/>
                            </a:cubicBezTo>
                            <a:lnTo>
                              <a:pt x="1553497" y="3264309"/>
                            </a:lnTo>
                            <a:cubicBezTo>
                              <a:pt x="1620203" y="3308781"/>
                              <a:pt x="1595778" y="3286928"/>
                              <a:pt x="1632155" y="3323303"/>
                            </a:cubicBezTo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C3854FA-32FA-6D33-ADB4-65E3F6869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51168"/>
            <a:stretch/>
          </p:blipFill>
          <p:spPr>
            <a:xfrm rot="1349616">
              <a:off x="232676" y="3796907"/>
              <a:ext cx="820685" cy="400752"/>
            </a:xfrm>
            <a:prstGeom prst="rect">
              <a:avLst/>
            </a:prstGeom>
          </p:spPr>
        </p:pic>
        <p:pic>
          <p:nvPicPr>
            <p:cNvPr id="26" name="Picture 25" descr="MapDescription automatically generated">
              <a:extLst>
                <a:ext uri="{FF2B5EF4-FFF2-40B4-BE49-F238E27FC236}">
                  <a16:creationId xmlns:a16="http://schemas.microsoft.com/office/drawing/2014/main" id="{A972E36B-97F5-576F-CEBE-F9D3AA30D029}"/>
                </a:ext>
              </a:extLst>
            </p:cNvPr>
            <p:cNvPicPr>
              <a:picLocks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6" t="3311" r="8549"/>
            <a:stretch/>
          </p:blipFill>
          <p:spPr bwMode="auto">
            <a:xfrm>
              <a:off x="9594901" y="1834660"/>
              <a:ext cx="2423621" cy="1798673"/>
            </a:xfrm>
            <a:prstGeom prst="rect">
              <a:avLst/>
            </a:prstGeom>
            <a:noFill/>
            <a:ln>
              <a:solidFill>
                <a:srgbClr val="0403FF"/>
              </a:solidFill>
            </a:ln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87B6E6-C48C-D72D-387B-7E4709ED3EA8}"/>
              </a:ext>
            </a:extLst>
          </p:cNvPr>
          <p:cNvCxnSpPr>
            <a:cxnSpLocks/>
          </p:cNvCxnSpPr>
          <p:nvPr/>
        </p:nvCxnSpPr>
        <p:spPr>
          <a:xfrm flipH="1">
            <a:off x="3475314" y="5246689"/>
            <a:ext cx="4842146" cy="22213"/>
          </a:xfrm>
          <a:prstGeom prst="line">
            <a:avLst/>
          </a:prstGeom>
          <a:ln w="31750">
            <a:solidFill>
              <a:srgbClr val="0403FF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CA03E23-2688-35A0-6433-FF34504F02E9}"/>
              </a:ext>
            </a:extLst>
          </p:cNvPr>
          <p:cNvSpPr txBox="1"/>
          <p:nvPr/>
        </p:nvSpPr>
        <p:spPr>
          <a:xfrm>
            <a:off x="2123304" y="3457252"/>
            <a:ext cx="700826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Roeland Van </a:t>
            </a:r>
            <a:r>
              <a:rPr lang="en-GB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Malderen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(*), Peter von der </a:t>
            </a:r>
            <a:r>
              <a:rPr lang="en-GB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Gathen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 Smit, Gary Morris</a:t>
            </a:r>
          </a:p>
          <a:p>
            <a:pPr algn="ctr">
              <a:spcBef>
                <a:spcPts val="1200"/>
              </a:spcBef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(*) Contact: </a:t>
            </a:r>
            <a:r>
              <a:rPr lang="en-GB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Roeland.VanMalderen@meteo.be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27176" y="5342960"/>
            <a:ext cx="2294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Dec 2022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9AE8DDD1-42EB-29E3-1910-1D9997070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88"/>
    </mc:Choice>
    <mc:Fallback xmlns="">
      <p:transition spd="slow" advTm="30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First preparation (3 to 30 days prior to launch)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216" y="855087"/>
            <a:ext cx="3931344" cy="55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3" y="906844"/>
            <a:ext cx="6113953" cy="26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6705565" y="557266"/>
            <a:ext cx="0" cy="5760720"/>
          </a:xfrm>
          <a:prstGeom prst="line">
            <a:avLst/>
          </a:prstGeom>
          <a:ln w="317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45920" y="502920"/>
            <a:ext cx="259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50D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201 (old)</a:t>
            </a:r>
          </a:p>
        </p:txBody>
      </p:sp>
      <p:sp>
        <p:nvSpPr>
          <p:cNvPr id="36" name="TextBox 7"/>
          <p:cNvSpPr txBox="1"/>
          <p:nvPr/>
        </p:nvSpPr>
        <p:spPr>
          <a:xfrm>
            <a:off x="7928807" y="502920"/>
            <a:ext cx="272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268 (new)</a:t>
            </a:r>
          </a:p>
        </p:txBody>
      </p:sp>
      <p:sp>
        <p:nvSpPr>
          <p:cNvPr id="22" name="Oval 21"/>
          <p:cNvSpPr/>
          <p:nvPr/>
        </p:nvSpPr>
        <p:spPr>
          <a:xfrm>
            <a:off x="144403" y="2033666"/>
            <a:ext cx="4470732" cy="3127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278926" y="3839276"/>
            <a:ext cx="2443048" cy="51706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9177" y="3895929"/>
            <a:ext cx="63863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Conditioning with high ozone amounts</a:t>
            </a:r>
          </a:p>
          <a:p>
            <a:pPr marL="342900" indent="-342900">
              <a:buFont typeface="+mj-lt"/>
              <a:buAutoNum type="arabicPeriod" startAt="3"/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sondes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tubing, pump &amp; cathode chamber (i.e. 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BYPASS)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RE-USED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sondes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tubing, pump &amp; </a:t>
            </a:r>
            <a:r>
              <a:rPr lang="en-US" sz="20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cathode chamber </a:t>
            </a:r>
            <a:r>
              <a:rPr lang="en-US" sz="20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(i.e. 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BYPASS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cathode chamber)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2EB71D8-C846-4217-216F-8EAFDF802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4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84"/>
    </mc:Choice>
    <mc:Fallback xmlns="">
      <p:transition spd="slow" advTm="65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First preparation (3 to 30 days prior to launch)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216" y="855087"/>
            <a:ext cx="3931344" cy="55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3" y="906844"/>
            <a:ext cx="6113953" cy="26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6705565" y="557266"/>
            <a:ext cx="0" cy="5760720"/>
          </a:xfrm>
          <a:prstGeom prst="line">
            <a:avLst/>
          </a:prstGeom>
          <a:ln w="317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45920" y="502920"/>
            <a:ext cx="259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50D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201 (old)</a:t>
            </a:r>
          </a:p>
        </p:txBody>
      </p:sp>
      <p:sp>
        <p:nvSpPr>
          <p:cNvPr id="36" name="TextBox 7"/>
          <p:cNvSpPr txBox="1"/>
          <p:nvPr/>
        </p:nvSpPr>
        <p:spPr>
          <a:xfrm>
            <a:off x="7928807" y="502920"/>
            <a:ext cx="272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268 (new)</a:t>
            </a:r>
          </a:p>
        </p:txBody>
      </p:sp>
      <p:sp>
        <p:nvSpPr>
          <p:cNvPr id="22" name="Oval 21"/>
          <p:cNvSpPr/>
          <p:nvPr/>
        </p:nvSpPr>
        <p:spPr>
          <a:xfrm>
            <a:off x="144403" y="2033666"/>
            <a:ext cx="4470732" cy="3127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9177" y="3895929"/>
            <a:ext cx="63863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Conditioning with high ozone amounts</a:t>
            </a:r>
          </a:p>
          <a:p>
            <a:pPr marL="342900" indent="-342900">
              <a:buFont typeface="+mj-lt"/>
              <a:buAutoNum type="arabicPeriod" startAt="3"/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sondes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tubing, pump &amp; cathode chamber (i.e. 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BYPASS)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RE-USED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sondes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tubing, pump &amp; </a:t>
            </a:r>
            <a:r>
              <a:rPr lang="en-US" sz="20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cathode chamber </a:t>
            </a:r>
            <a:r>
              <a:rPr lang="en-US" sz="20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(i.e. 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BYPASS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cathode chamber)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43183" y="3615000"/>
            <a:ext cx="4913027" cy="27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"/>
          <p:cNvSpPr/>
          <p:nvPr/>
        </p:nvSpPr>
        <p:spPr>
          <a:xfrm>
            <a:off x="8869680" y="4178808"/>
            <a:ext cx="1920240" cy="1051560"/>
          </a:xfrm>
          <a:prstGeom prst="rect">
            <a:avLst/>
          </a:prstGeom>
          <a:solidFill>
            <a:srgbClr val="9BF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26" y="3715216"/>
            <a:ext cx="4392778" cy="258659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8869680" y="4178808"/>
            <a:ext cx="1920240" cy="10515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BC097FF-63E1-6C23-2FFE-52B7AB6F4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2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6"/>
    </mc:Choice>
    <mc:Fallback xmlns="">
      <p:transition spd="slow" advTm="11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First preparation (3 to 30 days prior to launch)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216" y="855087"/>
            <a:ext cx="3931344" cy="55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3" y="906844"/>
            <a:ext cx="6113953" cy="26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6705565" y="557266"/>
            <a:ext cx="0" cy="5760720"/>
          </a:xfrm>
          <a:prstGeom prst="line">
            <a:avLst/>
          </a:prstGeom>
          <a:ln w="317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45920" y="502920"/>
            <a:ext cx="259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50D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201 (old)</a:t>
            </a:r>
          </a:p>
        </p:txBody>
      </p:sp>
      <p:sp>
        <p:nvSpPr>
          <p:cNvPr id="36" name="TextBox 7"/>
          <p:cNvSpPr txBox="1"/>
          <p:nvPr/>
        </p:nvSpPr>
        <p:spPr>
          <a:xfrm>
            <a:off x="7928807" y="502920"/>
            <a:ext cx="272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268 (new)</a:t>
            </a:r>
          </a:p>
        </p:txBody>
      </p:sp>
      <p:sp>
        <p:nvSpPr>
          <p:cNvPr id="22" name="Oval 21"/>
          <p:cNvSpPr/>
          <p:nvPr/>
        </p:nvSpPr>
        <p:spPr>
          <a:xfrm>
            <a:off x="144403" y="2605166"/>
            <a:ext cx="2598797" cy="3127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231300" y="4972751"/>
            <a:ext cx="3372229" cy="32314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9177" y="3629229"/>
            <a:ext cx="63863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first charged with solutions, run zero ozone air through the cells for a longer time (&lt; 30 min)</a:t>
            </a:r>
          </a:p>
          <a:p>
            <a:pPr marL="342900" indent="-342900">
              <a:buFont typeface="+mj-lt"/>
              <a:buAutoNum type="arabicPeriod" startAt="4"/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should be a reaction (high ozone currents)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Ozone current should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drop below </a:t>
            </a:r>
            <a:b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 µA within 30 min.                                                 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(longer for </a:t>
            </a:r>
            <a:r>
              <a:rPr lang="en-US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En-Sci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 SPC)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547BC8F-4318-6C19-BF2B-85F0418E1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4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62"/>
    </mc:Choice>
    <mc:Fallback xmlns="">
      <p:transition spd="slow" advTm="76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First preparation (3 to 30 days prior to launch)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216" y="855087"/>
            <a:ext cx="3931344" cy="55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3" y="906844"/>
            <a:ext cx="6113953" cy="26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6705565" y="557266"/>
            <a:ext cx="0" cy="5760720"/>
          </a:xfrm>
          <a:prstGeom prst="line">
            <a:avLst/>
          </a:prstGeom>
          <a:ln w="317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45920" y="502920"/>
            <a:ext cx="259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50D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201 (old)</a:t>
            </a:r>
          </a:p>
        </p:txBody>
      </p:sp>
      <p:sp>
        <p:nvSpPr>
          <p:cNvPr id="36" name="TextBox 7"/>
          <p:cNvSpPr txBox="1"/>
          <p:nvPr/>
        </p:nvSpPr>
        <p:spPr>
          <a:xfrm>
            <a:off x="7928807" y="502920"/>
            <a:ext cx="272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268 (new)</a:t>
            </a:r>
          </a:p>
        </p:txBody>
      </p:sp>
      <p:sp>
        <p:nvSpPr>
          <p:cNvPr id="22" name="Oval 21"/>
          <p:cNvSpPr/>
          <p:nvPr/>
        </p:nvSpPr>
        <p:spPr>
          <a:xfrm>
            <a:off x="2695575" y="3195716"/>
            <a:ext cx="2038350" cy="3127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231300" y="6115751"/>
            <a:ext cx="2969975" cy="32314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21265" y="3997086"/>
            <a:ext cx="6224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 prepared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ozonesonde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Styrofoam box, with tissue under the cells    </a:t>
            </a:r>
          </a:p>
          <a:p>
            <a:pPr marL="342900" indent="-342900">
              <a:buFont typeface="+mj-lt"/>
              <a:buAutoNum type="arabicPeriod" startAt="5"/>
            </a:pP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leaking of cells can then be checked after storage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(brown stains from KI)!</a:t>
            </a: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D29B38-F32B-6E42-88B0-02BC0238A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2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12"/>
    </mc:Choice>
    <mc:Fallback xmlns="">
      <p:transition spd="slow" advTm="25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Second preparation (0 to 1 day prior to launch) – “day of flight”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904875"/>
            <a:ext cx="112204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PURPOSE:</a:t>
            </a:r>
          </a:p>
          <a:p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final check of overall performance of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ozonesonde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measure the variables that enter in the basic equation of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ozonesonde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measurement: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measure variables that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(might)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enter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(in the future)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ozonesonde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data processing code             (lab conditions at flow rate measurement, background current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fast response time)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BC8B5C-8CCA-969A-095D-82355C29B9F6}"/>
              </a:ext>
            </a:extLst>
          </p:cNvPr>
          <p:cNvGrpSpPr/>
          <p:nvPr/>
        </p:nvGrpSpPr>
        <p:grpSpPr>
          <a:xfrm>
            <a:off x="1466850" y="2690439"/>
            <a:ext cx="8001000" cy="1881561"/>
            <a:chOff x="914400" y="1555565"/>
            <a:chExt cx="8001000" cy="188156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AC7EAD8-154F-922C-B101-AD013A1F0394}"/>
                </a:ext>
              </a:extLst>
            </p:cNvPr>
            <p:cNvGrpSpPr/>
            <p:nvPr/>
          </p:nvGrpSpPr>
          <p:grpSpPr>
            <a:xfrm>
              <a:off x="914400" y="1995144"/>
              <a:ext cx="8001000" cy="903923"/>
              <a:chOff x="1019920" y="2035547"/>
              <a:chExt cx="8001000" cy="903923"/>
            </a:xfrm>
          </p:grpSpPr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8" t="2575" r="27152" b="-2575"/>
              <a:stretch/>
            </p:blipFill>
            <p:spPr bwMode="auto">
              <a:xfrm>
                <a:off x="1019920" y="2035547"/>
                <a:ext cx="8001000" cy="903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313034-18ED-176F-04D2-9F65104E97D1}"/>
                  </a:ext>
                </a:extLst>
              </p:cNvPr>
              <p:cNvSpPr txBox="1"/>
              <p:nvPr/>
            </p:nvSpPr>
            <p:spPr>
              <a:xfrm>
                <a:off x="7568668" y="2190750"/>
                <a:ext cx="9525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x-none" sz="2000">
                    <a:latin typeface="Arial" panose="020B0604020202020204" pitchFamily="34" charset="0"/>
                    <a:cs typeface="Arial" panose="020B0604020202020204" pitchFamily="34" charset="0"/>
                  </a:rPr>
                  <a:t>E-2-1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x-none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5479593" y="2902373"/>
              <a:ext cx="2292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background current I</a:t>
              </a:r>
              <a:r>
                <a:rPr lang="en-US" sz="1600" i="1" baseline="-25000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B1</a:t>
              </a:r>
              <a:r>
                <a:rPr lang="en-US" sz="1600" i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15773" y="2917478"/>
              <a:ext cx="1531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pump flow rate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B123CE-E6AD-E3AA-3D00-6F1AD044CEFC}"/>
                </a:ext>
              </a:extLst>
            </p:cNvPr>
            <p:cNvSpPr txBox="1"/>
            <p:nvPr/>
          </p:nvSpPr>
          <p:spPr>
            <a:xfrm>
              <a:off x="3344068" y="1555565"/>
              <a:ext cx="1863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pump temperature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C0F3137-58C1-3F2D-1107-CB9126604F19}"/>
                </a:ext>
              </a:extLst>
            </p:cNvPr>
            <p:cNvSpPr txBox="1"/>
            <p:nvPr/>
          </p:nvSpPr>
          <p:spPr>
            <a:xfrm>
              <a:off x="1448149" y="2852351"/>
              <a:ext cx="22268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x-none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i="1" dirty="0"/>
                <a:t>pump, absorption, and</a:t>
              </a:r>
            </a:p>
            <a:p>
              <a:r>
                <a:rPr lang="en-US" i="1" dirty="0"/>
                <a:t>conversion efficiencies</a:t>
              </a:r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 flipV="1">
              <a:off x="6102653" y="2516160"/>
              <a:ext cx="0" cy="40170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cxnSpLocks/>
            </p:cNvCxnSpPr>
            <p:nvPr/>
          </p:nvCxnSpPr>
          <p:spPr>
            <a:xfrm flipV="1">
              <a:off x="4114800" y="1809750"/>
              <a:ext cx="0" cy="2917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B0E266A-759F-158B-AAD9-57E899F76F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3503" y="2673567"/>
              <a:ext cx="1308897" cy="24430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77A65DA-1FB5-F7BD-A8A2-AEAAAB638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3947" y="2640767"/>
              <a:ext cx="0" cy="31198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B65514-6822-4084-EC5D-73221828F1E4}"/>
                </a:ext>
              </a:extLst>
            </p:cNvPr>
            <p:cNvSpPr txBox="1"/>
            <p:nvPr/>
          </p:nvSpPr>
          <p:spPr>
            <a:xfrm>
              <a:off x="5219974" y="1564488"/>
              <a:ext cx="21579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x-none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i="1" dirty="0"/>
                <a:t>measured cell current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AC0AE3C-722E-2B3C-33E0-B19598F34B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6743" y="1864384"/>
              <a:ext cx="0" cy="3567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A0ADC243-757F-454F-BEC3-9B55068F7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6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34"/>
    </mc:Choice>
    <mc:Fallback>
      <p:transition spd="slow" advTm="103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24" y="849340"/>
            <a:ext cx="3703320" cy="565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Second preparation (0 to 1 day prior to launch)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45920" y="502920"/>
            <a:ext cx="259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50D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201 (old)</a:t>
            </a:r>
          </a:p>
        </p:txBody>
      </p:sp>
      <p:sp>
        <p:nvSpPr>
          <p:cNvPr id="33" name="TextBox 7"/>
          <p:cNvSpPr txBox="1"/>
          <p:nvPr/>
        </p:nvSpPr>
        <p:spPr>
          <a:xfrm>
            <a:off x="7928807" y="502920"/>
            <a:ext cx="272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268 (new)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705565" y="557266"/>
            <a:ext cx="0" cy="5760720"/>
          </a:xfrm>
          <a:prstGeom prst="line">
            <a:avLst/>
          </a:prstGeom>
          <a:ln w="317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2784"/>
            <a:ext cx="5967015" cy="282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7" y="3752850"/>
            <a:ext cx="5604271" cy="80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BB50005-A06E-23EA-EC30-D6A3020B3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361585" y="4687738"/>
            <a:ext cx="1303261" cy="1645920"/>
          </a:xfrm>
          <a:prstGeom prst="rect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312ADBD-D8D1-D3A9-A753-77FE0B1D5991}"/>
              </a:ext>
            </a:extLst>
          </p:cNvPr>
          <p:cNvPicPr preferRelativeResize="0"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10573352" y="3244241"/>
            <a:ext cx="1307592" cy="1645920"/>
          </a:xfrm>
          <a:prstGeom prst="rect">
            <a:avLst/>
          </a:prstGeom>
          <a:ln>
            <a:solidFill>
              <a:srgbClr val="000066"/>
            </a:solidFill>
          </a:ln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2EAE59E-A760-4EF6-A881-C81CD34C3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5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83"/>
    </mc:Choice>
    <mc:Fallback>
      <p:transition spd="slow" advTm="14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24" y="849340"/>
            <a:ext cx="3703320" cy="565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Second preparation (0 to 1 day prior to launch)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45920" y="502920"/>
            <a:ext cx="259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50D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201 (old)</a:t>
            </a:r>
          </a:p>
        </p:txBody>
      </p:sp>
      <p:sp>
        <p:nvSpPr>
          <p:cNvPr id="33" name="TextBox 7"/>
          <p:cNvSpPr txBox="1"/>
          <p:nvPr/>
        </p:nvSpPr>
        <p:spPr>
          <a:xfrm>
            <a:off x="7928807" y="502920"/>
            <a:ext cx="272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268 (new)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705565" y="557266"/>
            <a:ext cx="0" cy="5760720"/>
          </a:xfrm>
          <a:prstGeom prst="line">
            <a:avLst/>
          </a:prstGeom>
          <a:ln w="317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2784"/>
            <a:ext cx="5967015" cy="282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7" y="3752850"/>
            <a:ext cx="5604271" cy="80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23"/>
          <p:cNvSpPr/>
          <p:nvPr/>
        </p:nvSpPr>
        <p:spPr>
          <a:xfrm>
            <a:off x="7635424" y="5637657"/>
            <a:ext cx="2305509" cy="228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0" y="2038350"/>
            <a:ext cx="3664846" cy="5238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924800" y="2499181"/>
            <a:ext cx="2590800" cy="21544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87779" y="4838700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current measurements                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B0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0.03 µA  + actions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0.07 µA  + timing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(at launch site)!               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29775" y="2508706"/>
            <a:ext cx="6319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0.03 µA</a:t>
            </a:r>
          </a:p>
        </p:txBody>
      </p:sp>
      <p:sp>
        <p:nvSpPr>
          <p:cNvPr id="31" name="Oval 30"/>
          <p:cNvSpPr/>
          <p:nvPr/>
        </p:nvSpPr>
        <p:spPr>
          <a:xfrm>
            <a:off x="4695825" y="2790824"/>
            <a:ext cx="1359764" cy="7334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924800" y="5181599"/>
            <a:ext cx="4095750" cy="28071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1153775" y="5232856"/>
            <a:ext cx="6319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0.07 µA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794427" y="3524249"/>
            <a:ext cx="5321373" cy="2916435"/>
            <a:chOff x="6794427" y="3524249"/>
            <a:chExt cx="5321373" cy="2916435"/>
          </a:xfrm>
        </p:grpSpPr>
        <p:grpSp>
          <p:nvGrpSpPr>
            <p:cNvPr id="17" name="Group 16"/>
            <p:cNvGrpSpPr/>
            <p:nvPr/>
          </p:nvGrpSpPr>
          <p:grpSpPr>
            <a:xfrm>
              <a:off x="6794427" y="3524249"/>
              <a:ext cx="5321373" cy="2916435"/>
              <a:chOff x="6794427" y="4314825"/>
              <a:chExt cx="5321373" cy="212585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6794427" y="4314825"/>
                <a:ext cx="5321373" cy="20412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7795225" y="6162139"/>
                <a:ext cx="1424975" cy="2785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Freeform 7"/>
            <p:cNvSpPr/>
            <p:nvPr/>
          </p:nvSpPr>
          <p:spPr>
            <a:xfrm>
              <a:off x="7114032" y="4736592"/>
              <a:ext cx="4142232" cy="1325880"/>
            </a:xfrm>
            <a:custGeom>
              <a:avLst/>
              <a:gdLst>
                <a:gd name="connsiteX0" fmla="*/ 0 w 2876423"/>
                <a:gd name="connsiteY0" fmla="*/ 0 h 932566"/>
                <a:gd name="connsiteX1" fmla="*/ 0 w 2876423"/>
                <a:gd name="connsiteY1" fmla="*/ 932566 h 932566"/>
                <a:gd name="connsiteX2" fmla="*/ 575284 w 2876423"/>
                <a:gd name="connsiteY2" fmla="*/ 926511 h 932566"/>
                <a:gd name="connsiteX3" fmla="*/ 575284 w 2876423"/>
                <a:gd name="connsiteY3" fmla="*/ 381504 h 932566"/>
                <a:gd name="connsiteX4" fmla="*/ 2876423 w 2876423"/>
                <a:gd name="connsiteY4" fmla="*/ 363337 h 932566"/>
                <a:gd name="connsiteX5" fmla="*/ 2876423 w 2876423"/>
                <a:gd name="connsiteY5" fmla="*/ 6055 h 932566"/>
                <a:gd name="connsiteX6" fmla="*/ 0 w 2876423"/>
                <a:gd name="connsiteY6" fmla="*/ 0 h 93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6423" h="932566">
                  <a:moveTo>
                    <a:pt x="0" y="0"/>
                  </a:moveTo>
                  <a:lnTo>
                    <a:pt x="0" y="932566"/>
                  </a:lnTo>
                  <a:lnTo>
                    <a:pt x="575284" y="926511"/>
                  </a:lnTo>
                  <a:lnTo>
                    <a:pt x="575284" y="381504"/>
                  </a:lnTo>
                  <a:lnTo>
                    <a:pt x="2876423" y="363337"/>
                  </a:lnTo>
                  <a:lnTo>
                    <a:pt x="2876423" y="60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FB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3184" y="3645517"/>
              <a:ext cx="4953523" cy="2669699"/>
            </a:xfrm>
            <a:prstGeom prst="rect">
              <a:avLst/>
            </a:prstGeom>
          </p:spPr>
        </p:pic>
        <p:sp>
          <p:nvSpPr>
            <p:cNvPr id="37" name="Freeform 36"/>
            <p:cNvSpPr/>
            <p:nvPr/>
          </p:nvSpPr>
          <p:spPr>
            <a:xfrm>
              <a:off x="7115175" y="4733665"/>
              <a:ext cx="4143375" cy="1324887"/>
            </a:xfrm>
            <a:custGeom>
              <a:avLst/>
              <a:gdLst>
                <a:gd name="connsiteX0" fmla="*/ 0 w 2876423"/>
                <a:gd name="connsiteY0" fmla="*/ 0 h 932566"/>
                <a:gd name="connsiteX1" fmla="*/ 0 w 2876423"/>
                <a:gd name="connsiteY1" fmla="*/ 932566 h 932566"/>
                <a:gd name="connsiteX2" fmla="*/ 575284 w 2876423"/>
                <a:gd name="connsiteY2" fmla="*/ 926511 h 932566"/>
                <a:gd name="connsiteX3" fmla="*/ 575284 w 2876423"/>
                <a:gd name="connsiteY3" fmla="*/ 381504 h 932566"/>
                <a:gd name="connsiteX4" fmla="*/ 2876423 w 2876423"/>
                <a:gd name="connsiteY4" fmla="*/ 363337 h 932566"/>
                <a:gd name="connsiteX5" fmla="*/ 2876423 w 2876423"/>
                <a:gd name="connsiteY5" fmla="*/ 6055 h 932566"/>
                <a:gd name="connsiteX6" fmla="*/ 0 w 2876423"/>
                <a:gd name="connsiteY6" fmla="*/ 0 h 93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6423" h="932566">
                  <a:moveTo>
                    <a:pt x="0" y="0"/>
                  </a:moveTo>
                  <a:lnTo>
                    <a:pt x="0" y="932566"/>
                  </a:lnTo>
                  <a:lnTo>
                    <a:pt x="575284" y="926511"/>
                  </a:lnTo>
                  <a:lnTo>
                    <a:pt x="575284" y="381504"/>
                  </a:lnTo>
                  <a:lnTo>
                    <a:pt x="2876423" y="363337"/>
                  </a:lnTo>
                  <a:lnTo>
                    <a:pt x="2876423" y="605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Oval 40"/>
          <p:cNvSpPr/>
          <p:nvPr/>
        </p:nvSpPr>
        <p:spPr>
          <a:xfrm>
            <a:off x="0" y="4025821"/>
            <a:ext cx="1752599" cy="33024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3D60539C-2B6C-4732-B3EE-4682960B9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9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43"/>
    </mc:Choice>
    <mc:Fallback>
      <p:transition spd="slow" advTm="94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24" y="849340"/>
            <a:ext cx="3703320" cy="565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Second preparation (0 to 1 day prior to launch)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45920" y="502920"/>
            <a:ext cx="259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50D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201 (old)</a:t>
            </a:r>
          </a:p>
        </p:txBody>
      </p:sp>
      <p:sp>
        <p:nvSpPr>
          <p:cNvPr id="33" name="TextBox 7"/>
          <p:cNvSpPr txBox="1"/>
          <p:nvPr/>
        </p:nvSpPr>
        <p:spPr>
          <a:xfrm>
            <a:off x="7928807" y="502920"/>
            <a:ext cx="272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268 (new)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705565" y="557266"/>
            <a:ext cx="0" cy="5760720"/>
          </a:xfrm>
          <a:prstGeom prst="line">
            <a:avLst/>
          </a:prstGeom>
          <a:ln w="317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2784"/>
            <a:ext cx="5967015" cy="282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7" y="3752850"/>
            <a:ext cx="5604271" cy="80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4"/>
          <p:cNvSpPr/>
          <p:nvPr/>
        </p:nvSpPr>
        <p:spPr>
          <a:xfrm>
            <a:off x="-1" y="2530703"/>
            <a:ext cx="5806833" cy="6887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713748" y="2846501"/>
            <a:ext cx="3868651" cy="34437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2608" y="4782252"/>
            <a:ext cx="6390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(fast) response test                                       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r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esponse time of the drop from 4.0 to 1.5 µA to be preferred, as it corresponds to direct measure-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exp. decrease 1/e ≈ 0.368 ≈ 1.5/4.0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1D2166-A211-4830-941B-1029B4954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0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31"/>
    </mc:Choice>
    <mc:Fallback>
      <p:transition spd="slow" advTm="40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24" y="849340"/>
            <a:ext cx="3703320" cy="565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Second preparation (0 to 1 day prior to launch)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45920" y="502920"/>
            <a:ext cx="259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50D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201 (old)</a:t>
            </a:r>
          </a:p>
        </p:txBody>
      </p:sp>
      <p:sp>
        <p:nvSpPr>
          <p:cNvPr id="33" name="TextBox 7"/>
          <p:cNvSpPr txBox="1"/>
          <p:nvPr/>
        </p:nvSpPr>
        <p:spPr>
          <a:xfrm>
            <a:off x="7928807" y="502920"/>
            <a:ext cx="272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268 (new)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705565" y="557266"/>
            <a:ext cx="0" cy="5760720"/>
          </a:xfrm>
          <a:prstGeom prst="line">
            <a:avLst/>
          </a:prstGeom>
          <a:ln w="317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2784"/>
            <a:ext cx="5967015" cy="282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7" y="3752850"/>
            <a:ext cx="5604271" cy="80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4"/>
          <p:cNvSpPr/>
          <p:nvPr/>
        </p:nvSpPr>
        <p:spPr>
          <a:xfrm>
            <a:off x="9526" y="3475150"/>
            <a:ext cx="1504949" cy="47548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713749" y="3275126"/>
            <a:ext cx="2839952" cy="34437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2608" y="4782252"/>
            <a:ext cx="6390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performing pump flow rate measurements </a:t>
            </a:r>
            <a:b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“Hardware webinar”), accurately record PTU lab conditions for humidification correction (i.e., “dry flow rate” correction)</a:t>
            </a:r>
          </a:p>
        </p:txBody>
      </p:sp>
      <p:sp>
        <p:nvSpPr>
          <p:cNvPr id="24" name="Oval 23"/>
          <p:cNvSpPr/>
          <p:nvPr/>
        </p:nvSpPr>
        <p:spPr>
          <a:xfrm>
            <a:off x="7694699" y="4224371"/>
            <a:ext cx="2992351" cy="11191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5F0F69-4DBC-4605-B846-2A9630ADC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8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14"/>
    </mc:Choice>
    <mc:Fallback>
      <p:transition spd="slow" advTm="24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Issues to avoid &amp; potential pitfalls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7871" y="828675"/>
            <a:ext cx="11491704" cy="495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are maintaining a Google Spaces chat/blog group for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ozonesonde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station operators and technicians.  Contact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Gary.Morris@noaa.gov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join the space.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important pitfalls or guidelines: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spill any of the anode into the cathode!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pump temperature (through interface) just before launch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evaporation (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&gt;20°C) or freezing (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10°C for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-Sci, &lt; 5°C for SPC) of solutions at lower pressures (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r>
              <a:rPr lang="en-US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50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“Hardware” Webinar (#2)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and check the hardware used for the preparation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“Hardware” Webinar (#2)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carefully archive all the metadata gathered during the preparation 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“Metadata” Webinar (#6)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follow guidelines for data processing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“Processing” Webinar (#4)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E241068-03CE-459F-A68D-41E33EFE2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2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005"/>
    </mc:Choice>
    <mc:Fallback>
      <p:transition spd="slow" advTm="17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cshape2">
            <a:extLst>
              <a:ext uri="{FF2B5EF4-FFF2-40B4-BE49-F238E27FC236}">
                <a16:creationId xmlns:a16="http://schemas.microsoft.com/office/drawing/2014/main" id="{F68CA261-89A0-7928-4198-01277F1E8573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2D0C81-3869-E174-1010-E1D4AB9D2D10}"/>
              </a:ext>
            </a:extLst>
          </p:cNvPr>
          <p:cNvSpPr txBox="1"/>
          <p:nvPr/>
        </p:nvSpPr>
        <p:spPr>
          <a:xfrm>
            <a:off x="2919953" y="161703"/>
            <a:ext cx="62243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BC650B-303E-93A4-F17F-C50C916D3128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20" name="docshape8">
              <a:extLst>
                <a:ext uri="{FF2B5EF4-FFF2-40B4-BE49-F238E27FC236}">
                  <a16:creationId xmlns:a16="http://schemas.microsoft.com/office/drawing/2014/main" id="{65E39959-8204-7F10-0512-488E6ABAE062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C5EABBC-028A-441F-43FF-A0A364B5D685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27" name="docshape9">
                <a:extLst>
                  <a:ext uri="{FF2B5EF4-FFF2-40B4-BE49-F238E27FC236}">
                    <a16:creationId xmlns:a16="http://schemas.microsoft.com/office/drawing/2014/main" id="{255FEE60-3A05-2E90-33BC-D4868FCACDF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28" name="docshape10">
                <a:extLst>
                  <a:ext uri="{FF2B5EF4-FFF2-40B4-BE49-F238E27FC236}">
                    <a16:creationId xmlns:a16="http://schemas.microsoft.com/office/drawing/2014/main" id="{14B9DB45-E0CA-B228-B31C-7FD7EAF5A03F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docshape11">
              <a:extLst>
                <a:ext uri="{FF2B5EF4-FFF2-40B4-BE49-F238E27FC236}">
                  <a16:creationId xmlns:a16="http://schemas.microsoft.com/office/drawing/2014/main" id="{E803A99B-1900-39C2-8FFE-0C8343FDE27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docshape12">
              <a:extLst>
                <a:ext uri="{FF2B5EF4-FFF2-40B4-BE49-F238E27FC236}">
                  <a16:creationId xmlns:a16="http://schemas.microsoft.com/office/drawing/2014/main" id="{D80027FD-1849-A9DF-2E66-A10BFEA27E8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docshape13">
              <a:extLst>
                <a:ext uri="{FF2B5EF4-FFF2-40B4-BE49-F238E27FC236}">
                  <a16:creationId xmlns:a16="http://schemas.microsoft.com/office/drawing/2014/main" id="{0F733F5A-BF6D-08F1-3919-FF3FD82B0BF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docshape14">
              <a:extLst>
                <a:ext uri="{FF2B5EF4-FFF2-40B4-BE49-F238E27FC236}">
                  <a16:creationId xmlns:a16="http://schemas.microsoft.com/office/drawing/2014/main" id="{66DC9AC2-FCA9-D72A-F909-E0A4F7EAB139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docshape15">
              <a:extLst>
                <a:ext uri="{FF2B5EF4-FFF2-40B4-BE49-F238E27FC236}">
                  <a16:creationId xmlns:a16="http://schemas.microsoft.com/office/drawing/2014/main" id="{6152ED16-C5EE-1448-DEB9-280B389E5C96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F5BD748-CE90-06F7-3EBF-E4E2CBD6F276}"/>
              </a:ext>
            </a:extLst>
          </p:cNvPr>
          <p:cNvSpPr txBox="1"/>
          <p:nvPr/>
        </p:nvSpPr>
        <p:spPr>
          <a:xfrm>
            <a:off x="897147" y="1626957"/>
            <a:ext cx="103430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First preparation (3 to 30 days prior to launch)</a:t>
            </a:r>
            <a:endParaRPr lang="en-US" sz="3200" dirty="0"/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Second preparation (0 to 1 day prior to launch)</a:t>
            </a:r>
            <a:endParaRPr lang="en-US" sz="3200" dirty="0"/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Issues to avoid &amp; potential pitfalls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Take away messages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8A077D8-0872-DC8F-EA41-7DCB98E64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7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28"/>
    </mc:Choice>
    <mc:Fallback xmlns="">
      <p:transition spd="slow" advTm="30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Take away messages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0999" y="799269"/>
            <a:ext cx="11496675" cy="511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 treated here: SOPs for cleaning recovered sondes, new data format. Please see the report + more news from data archives in near future.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MOST IMPORTANT TAKE HOME MESSAGE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Do 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change your SOPs, unless seriously deviating from the SOPs in the report AND after discussing with an ASOPOS member.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Most important proposed changes w.r.t. previous report: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i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r>
              <a:rPr lang="en-US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background current subtraction, do not measure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i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anymore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i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B0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0.03 µA and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i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0.07 µA should be feasible with good zero ozone air sources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(fast) time response measurement between 4 and 1.5 µA drop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high ozone conditioning: distinction between new (no bypass) and recovered (bypass)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ozonesondes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0F9AF55-2FD0-46BB-97CA-A8F31CD38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1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78"/>
    </mc:Choice>
    <mc:Fallback>
      <p:transition spd="slow" advTm="134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0" y="0"/>
            <a:ext cx="12191999" cy="46166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Remarks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3979"/>
            <a:ext cx="2743200" cy="365125"/>
          </a:xfrm>
        </p:spPr>
        <p:txBody>
          <a:bodyPr/>
          <a:lstStyle/>
          <a:p>
            <a:fld id="{015D31BB-C926-7A4C-B3DF-93667C15705A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06.12.2022</a:t>
            </a:fld>
            <a:endParaRPr lang="x-non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612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C20CA0D-A5D1-CF9E-3A99-02B4D363E3F4}"/>
              </a:ext>
            </a:extLst>
          </p:cNvPr>
          <p:cNvGrpSpPr>
            <a:grpSpLocks noChangeAspect="1"/>
          </p:cNvGrpSpPr>
          <p:nvPr/>
        </p:nvGrpSpPr>
        <p:grpSpPr>
          <a:xfrm>
            <a:off x="3210257" y="6328570"/>
            <a:ext cx="5397858" cy="425855"/>
            <a:chOff x="297089" y="5855279"/>
            <a:chExt cx="11719118" cy="924560"/>
          </a:xfrm>
        </p:grpSpPr>
        <p:pic>
          <p:nvPicPr>
            <p:cNvPr id="55" name="docshape8">
              <a:extLst>
                <a:ext uri="{FF2B5EF4-FFF2-40B4-BE49-F238E27FC236}">
                  <a16:creationId xmlns:a16="http://schemas.microsoft.com/office/drawing/2014/main" id="{C8D537E0-EEEC-8E7A-09B0-A46F690DF142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1E0E91F-E6B2-A177-66C9-36587F4B4380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62" name="docshape9">
                <a:extLst>
                  <a:ext uri="{FF2B5EF4-FFF2-40B4-BE49-F238E27FC236}">
                    <a16:creationId xmlns:a16="http://schemas.microsoft.com/office/drawing/2014/main" id="{B1D5D37B-A20D-80EC-2416-E20A07BC742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63" name="docshape10">
                <a:extLst>
                  <a:ext uri="{FF2B5EF4-FFF2-40B4-BE49-F238E27FC236}">
                    <a16:creationId xmlns:a16="http://schemas.microsoft.com/office/drawing/2014/main" id="{4F7C6258-F1B1-065D-6CF5-1B1ED208B02C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" name="docshape11">
              <a:extLst>
                <a:ext uri="{FF2B5EF4-FFF2-40B4-BE49-F238E27FC236}">
                  <a16:creationId xmlns:a16="http://schemas.microsoft.com/office/drawing/2014/main" id="{8E85ABAE-A4D1-6C8C-03E9-F2F3711CB4C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docshape12">
              <a:extLst>
                <a:ext uri="{FF2B5EF4-FFF2-40B4-BE49-F238E27FC236}">
                  <a16:creationId xmlns:a16="http://schemas.microsoft.com/office/drawing/2014/main" id="{3900BC5D-B8DD-B8A8-7C87-798A26807A09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docshape13">
              <a:extLst>
                <a:ext uri="{FF2B5EF4-FFF2-40B4-BE49-F238E27FC236}">
                  <a16:creationId xmlns:a16="http://schemas.microsoft.com/office/drawing/2014/main" id="{8173F0EB-FA4B-D2EF-1AE9-87CD6757B01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docshape14">
              <a:extLst>
                <a:ext uri="{FF2B5EF4-FFF2-40B4-BE49-F238E27FC236}">
                  <a16:creationId xmlns:a16="http://schemas.microsoft.com/office/drawing/2014/main" id="{46E3C165-BFDE-07DF-286E-F7D763BE85ED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docshape15">
              <a:extLst>
                <a:ext uri="{FF2B5EF4-FFF2-40B4-BE49-F238E27FC236}">
                  <a16:creationId xmlns:a16="http://schemas.microsoft.com/office/drawing/2014/main" id="{4D4396B9-C9C7-D61A-DCE7-3C8D41783BB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976489A-6493-11EF-587A-7C19C4C8C15C}"/>
              </a:ext>
            </a:extLst>
          </p:cNvPr>
          <p:cNvSpPr txBox="1"/>
          <p:nvPr/>
        </p:nvSpPr>
        <p:spPr>
          <a:xfrm>
            <a:off x="697332" y="545202"/>
            <a:ext cx="11180811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itchFamily="2" charset="2"/>
              <a:buChar char="q"/>
            </a:pP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de-D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</a:t>
            </a: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 </a:t>
            </a:r>
            <a:r>
              <a:rPr lang="de-D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ASOPOS Webinars:</a:t>
            </a:r>
          </a:p>
          <a:p>
            <a:pPr marL="914400" lvl="1" indent="-457200">
              <a:spcBef>
                <a:spcPts val="9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ASOPOS 2.0: An Overview 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(Anne Thompson &amp; Herman Smit)</a:t>
            </a:r>
          </a:p>
          <a:p>
            <a:pPr marL="914400" lvl="1" indent="-457200">
              <a:spcBef>
                <a:spcPts val="9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(Herman Smit &amp; Roeland Van Malderen)</a:t>
            </a:r>
          </a:p>
          <a:p>
            <a:pPr marL="914400" lvl="1" indent="-457200">
              <a:spcBef>
                <a:spcPts val="9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SOP: Standard Operating Procedures 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(Roeland Van </a:t>
            </a:r>
            <a:r>
              <a:rPr lang="en-GB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Malderen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Peter von der Gathen, Gary Morris &amp; Bryan Johnson)</a:t>
            </a: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ts val="900"/>
              </a:spcBef>
              <a:buFont typeface="+mj-lt"/>
              <a:buAutoNum type="arabicPeriod"/>
            </a:pPr>
            <a:r>
              <a:rPr lang="x-non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Processing </a:t>
            </a:r>
            <a:r>
              <a:rPr lang="x-non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(Herman Smit &amp; David Tarasick)</a:t>
            </a:r>
          </a:p>
          <a:p>
            <a:pPr marL="914400" lvl="1" indent="-457200">
              <a:spcBef>
                <a:spcPts val="900"/>
              </a:spcBef>
              <a:buFont typeface="+mj-lt"/>
              <a:buAutoNum type="arabicPeriod"/>
            </a:pPr>
            <a:r>
              <a:rPr lang="x-non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Quality Indicators (DQI) </a:t>
            </a:r>
            <a:r>
              <a:rPr lang="x-non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(Ryan Stau</a:t>
            </a:r>
            <a:r>
              <a:rPr lang="nl-B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x-non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 &amp; Holger V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x-non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mel)</a:t>
            </a:r>
          </a:p>
          <a:p>
            <a:pPr marL="914400" lvl="1" indent="-457200">
              <a:spcBef>
                <a:spcPts val="900"/>
              </a:spcBef>
              <a:buFont typeface="+mj-lt"/>
              <a:buAutoNum type="arabicPeriod"/>
            </a:pPr>
            <a:r>
              <a:rPr lang="x-non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Data and Software </a:t>
            </a:r>
            <a:r>
              <a:rPr lang="x-non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(Ryan Stauf</a:t>
            </a:r>
            <a:r>
              <a:rPr lang="nl-B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x-non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&amp; Roeland Van Malderen)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webinars do not replace the Report or associated video clips, but only highlight the most important topics and updates from the previous ASOPOS 1.0 report (WMO/GAW Report No. 201).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q"/>
            </a:pPr>
            <a:r>
              <a:rPr lang="x-non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</a:t>
            </a:r>
            <a:r>
              <a:rPr lang="x-non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x-non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questions or need advice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x-non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onsult the authors of this webinar or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any of the</a:t>
            </a:r>
            <a:r>
              <a:rPr lang="x-non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ASOPOS Team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 listed above</a:t>
            </a:r>
            <a:r>
              <a:rPr lang="x-non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 </a:t>
            </a:r>
            <a:endParaRPr lang="de-DE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918A5-3781-67A2-9ED8-38A5483CDB88}"/>
              </a:ext>
            </a:extLst>
          </p:cNvPr>
          <p:cNvSpPr txBox="1"/>
          <p:nvPr/>
        </p:nvSpPr>
        <p:spPr>
          <a:xfrm>
            <a:off x="0" y="5718366"/>
            <a:ext cx="1219199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attention. We look forward to future collaborations!!!</a:t>
            </a:r>
            <a:endParaRPr lang="x-none" sz="2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B02AA21-62A0-4962-B260-92CF2A732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43"/>
    </mc:Choice>
    <mc:Fallback>
      <p:transition spd="slow" advTm="53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730000"/>
            <a:ext cx="112991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from the JOSIE campaigns: operating and preparation procedures impact accuracy and precision from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ozonesonde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measurements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Overall recommendation: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NOT CHANGE!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(i.e. don’t switch to a different combination)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SPC-6A + SST1.0 + PFE: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Komhyr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 1986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En-Sci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 (2)Z + SST0.5 + PFE: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Komhyr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 1995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En-Sci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 (2)Z + SST0.1 + PFE: Johnson et al. 2002/Nakano &amp;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Morofuji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 2022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SOPs: only small, but important, changes proposed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Reference to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50DB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WMO GAW 201 (old)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WMO GAW 268 (new)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53714" y="4374294"/>
            <a:ext cx="3745992" cy="1656314"/>
            <a:chOff x="2286000" y="3399556"/>
            <a:chExt cx="3745992" cy="165631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BB50005-A06E-23EA-EC30-D6A3020B3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286000" y="3409950"/>
              <a:ext cx="1303261" cy="1645920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312ADBD-D8D1-D3A9-A753-77FE0B1D59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24400" y="3399556"/>
              <a:ext cx="1307592" cy="1645920"/>
            </a:xfrm>
            <a:prstGeom prst="rect">
              <a:avLst/>
            </a:prstGeom>
            <a:ln>
              <a:solidFill>
                <a:srgbClr val="000066"/>
              </a:solidFill>
            </a:ln>
          </p:spPr>
        </p:pic>
      </p:grp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F8C11A25-1235-1045-B4C5-180DFA1F6E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21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02"/>
    </mc:Choice>
    <mc:Fallback xmlns="">
      <p:transition spd="slow" advTm="88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0999" y="695704"/>
            <a:ext cx="1091097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SOPs: only small (but important) changes proposed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WHY CHANGES?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Keep SOPs as simple as possible.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sz="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Drop manipulations without proven added value (e.g. back pressure of pumps).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Avoid unnecessary manipulations with cells opened (e.g. refreshing solutions).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Build in some quality checks/limiting values to avoid launch of bad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ozonesondes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Get ready for future reprocessing based on current knowledge (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Vömel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et al., 2020;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Tarasick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et al., 2021; Smit et al., in preparation):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</a:t>
            </a:r>
            <a:r>
              <a:rPr lang="en-US" sz="2000" i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B0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</a:t>
            </a:r>
            <a:r>
              <a:rPr lang="en-US" sz="2000" i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B1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sensor response time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B50005-A06E-23EA-EC30-D6A3020B3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074086" y="5086262"/>
            <a:ext cx="1303261" cy="1645920"/>
          </a:xfrm>
          <a:prstGeom prst="rect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81000" y="3671294"/>
            <a:ext cx="929783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HOW/WHY doing the preparation steps: </a:t>
            </a:r>
          </a:p>
          <a:p>
            <a:pPr marL="800100" lvl="1" indent="-34290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on Preparation of an ECC-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Ozonesonde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https://vimeo.com/niwanz/asoposprep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GAW Report No. 268, particularly Chapter 4 (WHY) and Annex A (HOW)</a:t>
            </a:r>
          </a:p>
          <a:p>
            <a:pPr marL="800100" lvl="1" indent="-34290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Here: key messages + most important changes w.r.t. </a:t>
            </a:r>
            <a:r>
              <a:rPr lang="en-US" sz="2000" dirty="0">
                <a:solidFill>
                  <a:srgbClr val="250DB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WMO GAW 201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!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18B76615-C372-F99B-88B0-FCBAD13B03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3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39"/>
    </mc:Choice>
    <mc:Fallback xmlns="">
      <p:transition spd="slow" advTm="11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First preparation (3 to 30 days prior to launch)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723896"/>
            <a:ext cx="8153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PURPOSE:</a:t>
            </a:r>
          </a:p>
          <a:p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cleaning some parts of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ozonesonde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first pre-check of overall performance of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ozonesonde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charging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ozonesonde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with sensing solutions for the first time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502" y="2871370"/>
            <a:ext cx="4917567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37" y="3039034"/>
            <a:ext cx="3309033" cy="2727935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DF7790C0-67C9-5D71-0406-856074773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76"/>
    </mc:Choice>
    <mc:Fallback xmlns="">
      <p:transition spd="slow" advTm="46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First preparation (3 to 30 days prior to launch)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216" y="855087"/>
            <a:ext cx="3931344" cy="55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3" y="906844"/>
            <a:ext cx="6113953" cy="26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6705565" y="557266"/>
            <a:ext cx="0" cy="5760720"/>
          </a:xfrm>
          <a:prstGeom prst="line">
            <a:avLst/>
          </a:prstGeom>
          <a:ln w="317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45920" y="502920"/>
            <a:ext cx="259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50D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201 (old)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BB50005-A06E-23EA-EC30-D6A3020B3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61585" y="3944788"/>
            <a:ext cx="1303261" cy="1645920"/>
          </a:xfrm>
          <a:prstGeom prst="rect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12ADBD-D8D1-D3A9-A753-77FE0B1D5991}"/>
              </a:ext>
            </a:extLst>
          </p:cNvPr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5677" y="1891691"/>
            <a:ext cx="1307592" cy="1645920"/>
          </a:xfrm>
          <a:prstGeom prst="rect">
            <a:avLst/>
          </a:prstGeom>
          <a:ln>
            <a:solidFill>
              <a:srgbClr val="000066"/>
            </a:solidFill>
          </a:ln>
        </p:spPr>
      </p:pic>
      <p:sp>
        <p:nvSpPr>
          <p:cNvPr id="36" name="TextBox 7"/>
          <p:cNvSpPr txBox="1"/>
          <p:nvPr/>
        </p:nvSpPr>
        <p:spPr>
          <a:xfrm>
            <a:off x="7928807" y="502920"/>
            <a:ext cx="272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268 (new)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C7E00991-693D-0682-34F9-8504EF671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2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77"/>
    </mc:Choice>
    <mc:Fallback xmlns="">
      <p:transition spd="slow" advTm="33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First preparation (3 to 30 days prior to launch)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216" y="855087"/>
            <a:ext cx="3931344" cy="55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3" y="906844"/>
            <a:ext cx="6113953" cy="26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6705565" y="557266"/>
            <a:ext cx="0" cy="5760720"/>
          </a:xfrm>
          <a:prstGeom prst="line">
            <a:avLst/>
          </a:prstGeom>
          <a:ln w="317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45920" y="502920"/>
            <a:ext cx="259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50D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201 (old)</a:t>
            </a:r>
          </a:p>
        </p:txBody>
      </p:sp>
      <p:sp>
        <p:nvSpPr>
          <p:cNvPr id="36" name="TextBox 7"/>
          <p:cNvSpPr txBox="1"/>
          <p:nvPr/>
        </p:nvSpPr>
        <p:spPr>
          <a:xfrm>
            <a:off x="7928807" y="502920"/>
            <a:ext cx="272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268 (new)</a:t>
            </a:r>
          </a:p>
        </p:txBody>
      </p:sp>
      <p:sp>
        <p:nvSpPr>
          <p:cNvPr id="22" name="Oval 21"/>
          <p:cNvSpPr/>
          <p:nvPr/>
        </p:nvSpPr>
        <p:spPr>
          <a:xfrm>
            <a:off x="213416" y="1205541"/>
            <a:ext cx="1718902" cy="29545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179252" y="1122868"/>
            <a:ext cx="2172446" cy="29545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11765" y="4387611"/>
            <a:ext cx="57941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preparation period extended   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no need to refresh solutions after 1 week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42A4FFF5-1E74-BAE9-4340-9DBC62450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15"/>
    </mc:Choice>
    <mc:Fallback xmlns="">
      <p:transition spd="slow" advTm="68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First preparation (3 to 30 days prior to launch)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216" y="855087"/>
            <a:ext cx="3931344" cy="55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3" y="906844"/>
            <a:ext cx="6113953" cy="26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6705565" y="557266"/>
            <a:ext cx="0" cy="5760720"/>
          </a:xfrm>
          <a:prstGeom prst="line">
            <a:avLst/>
          </a:prstGeom>
          <a:ln w="317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45920" y="502920"/>
            <a:ext cx="259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50D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201 (old)</a:t>
            </a:r>
          </a:p>
        </p:txBody>
      </p:sp>
      <p:sp>
        <p:nvSpPr>
          <p:cNvPr id="36" name="TextBox 7"/>
          <p:cNvSpPr txBox="1"/>
          <p:nvPr/>
        </p:nvSpPr>
        <p:spPr>
          <a:xfrm>
            <a:off x="7928807" y="502920"/>
            <a:ext cx="272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268 (new)</a:t>
            </a:r>
          </a:p>
        </p:txBody>
      </p:sp>
      <p:sp>
        <p:nvSpPr>
          <p:cNvPr id="22" name="Oval 21"/>
          <p:cNvSpPr/>
          <p:nvPr/>
        </p:nvSpPr>
        <p:spPr>
          <a:xfrm>
            <a:off x="101273" y="1774886"/>
            <a:ext cx="1718902" cy="3951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319216" y="2470952"/>
            <a:ext cx="2172446" cy="7639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11765" y="4387611"/>
            <a:ext cx="6033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Head Pressure/Suction no longer needed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manufacturer measurements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pump current &lt; 120mA!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2403D3-AD64-569B-7D8E-7823EC68A2C0}"/>
              </a:ext>
            </a:extLst>
          </p:cNvPr>
          <p:cNvSpPr/>
          <p:nvPr/>
        </p:nvSpPr>
        <p:spPr>
          <a:xfrm>
            <a:off x="7607808" y="2731298"/>
            <a:ext cx="658368" cy="228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6DD91C0-BE29-7C33-4EE2-8B297FB87AB3}"/>
              </a:ext>
            </a:extLst>
          </p:cNvPr>
          <p:cNvCxnSpPr/>
          <p:nvPr/>
        </p:nvCxnSpPr>
        <p:spPr>
          <a:xfrm flipH="1">
            <a:off x="8282702" y="2494072"/>
            <a:ext cx="2368453" cy="304800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0589E3B-7E3A-41F5-B870-A5BE9F1B3F39}"/>
              </a:ext>
            </a:extLst>
          </p:cNvPr>
          <p:cNvSpPr txBox="1"/>
          <p:nvPr/>
        </p:nvSpPr>
        <p:spPr>
          <a:xfrm>
            <a:off x="9854112" y="1816898"/>
            <a:ext cx="1992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There should be </a:t>
            </a:r>
            <a:r>
              <a:rPr lang="en-US" dirty="0" err="1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also“measured</a:t>
            </a:r>
            <a:r>
              <a:rPr lang="en-US" dirty="0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”!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40BEEB4C-E664-A8C3-1D00-A23F89FF7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0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47"/>
    </mc:Choice>
    <mc:Fallback xmlns="">
      <p:transition spd="slow" advTm="41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First preparation (3 to 30 days prior to launch)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05.12.2022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216" y="855087"/>
            <a:ext cx="3931344" cy="55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3" y="906844"/>
            <a:ext cx="6113953" cy="26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6705565" y="557266"/>
            <a:ext cx="0" cy="5760720"/>
          </a:xfrm>
          <a:prstGeom prst="line">
            <a:avLst/>
          </a:prstGeom>
          <a:ln w="317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45920" y="502920"/>
            <a:ext cx="259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50D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201 (old)</a:t>
            </a:r>
          </a:p>
        </p:txBody>
      </p:sp>
      <p:sp>
        <p:nvSpPr>
          <p:cNvPr id="36" name="TextBox 7"/>
          <p:cNvSpPr txBox="1"/>
          <p:nvPr/>
        </p:nvSpPr>
        <p:spPr>
          <a:xfrm>
            <a:off x="7928807" y="502920"/>
            <a:ext cx="272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 GAW 268 (new)</a:t>
            </a:r>
          </a:p>
        </p:txBody>
      </p:sp>
      <p:sp>
        <p:nvSpPr>
          <p:cNvPr id="22" name="Oval 21"/>
          <p:cNvSpPr/>
          <p:nvPr/>
        </p:nvSpPr>
        <p:spPr>
          <a:xfrm>
            <a:off x="101273" y="1774886"/>
            <a:ext cx="1718902" cy="3951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319216" y="2470952"/>
            <a:ext cx="2172446" cy="7639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11765" y="4387611"/>
            <a:ext cx="6033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Head Pressure/Suction no longer needed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manufacturer measurements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pump current &lt; 120mA!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043183" y="3615000"/>
            <a:ext cx="4913027" cy="27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"/>
          <p:cNvSpPr/>
          <p:nvPr/>
        </p:nvSpPr>
        <p:spPr>
          <a:xfrm>
            <a:off x="7842547" y="3682652"/>
            <a:ext cx="2560914" cy="1325859"/>
          </a:xfrm>
          <a:custGeom>
            <a:avLst/>
            <a:gdLst>
              <a:gd name="connsiteX0" fmla="*/ 0 w 2210305"/>
              <a:gd name="connsiteY0" fmla="*/ 1132402 h 1132402"/>
              <a:gd name="connsiteX1" fmla="*/ 853844 w 2210305"/>
              <a:gd name="connsiteY1" fmla="*/ 1132402 h 1132402"/>
              <a:gd name="connsiteX2" fmla="*/ 841733 w 2210305"/>
              <a:gd name="connsiteY2" fmla="*/ 423894 h 1132402"/>
              <a:gd name="connsiteX3" fmla="*/ 2204249 w 2210305"/>
              <a:gd name="connsiteY3" fmla="*/ 405727 h 1132402"/>
              <a:gd name="connsiteX4" fmla="*/ 2210305 w 2210305"/>
              <a:gd name="connsiteY4" fmla="*/ 0 h 1132402"/>
              <a:gd name="connsiteX5" fmla="*/ 0 w 2210305"/>
              <a:gd name="connsiteY5" fmla="*/ 6055 h 1132402"/>
              <a:gd name="connsiteX6" fmla="*/ 0 w 2210305"/>
              <a:gd name="connsiteY6" fmla="*/ 1132402 h 1132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0305" h="1132402">
                <a:moveTo>
                  <a:pt x="0" y="1132402"/>
                </a:moveTo>
                <a:lnTo>
                  <a:pt x="853844" y="1132402"/>
                </a:lnTo>
                <a:lnTo>
                  <a:pt x="841733" y="423894"/>
                </a:lnTo>
                <a:lnTo>
                  <a:pt x="2204249" y="405727"/>
                </a:lnTo>
                <a:cubicBezTo>
                  <a:pt x="2206268" y="270485"/>
                  <a:pt x="2208286" y="135242"/>
                  <a:pt x="2210305" y="0"/>
                </a:cubicBezTo>
                <a:lnTo>
                  <a:pt x="0" y="6055"/>
                </a:lnTo>
                <a:cubicBezTo>
                  <a:pt x="2019" y="379486"/>
                  <a:pt x="4037" y="752916"/>
                  <a:pt x="0" y="1132402"/>
                </a:cubicBezTo>
                <a:close/>
              </a:path>
            </a:pathLst>
          </a:custGeom>
          <a:solidFill>
            <a:srgbClr val="9BF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7842547" y="3673112"/>
            <a:ext cx="2560914" cy="1323088"/>
          </a:xfrm>
          <a:custGeom>
            <a:avLst/>
            <a:gdLst>
              <a:gd name="connsiteX0" fmla="*/ 0 w 2210305"/>
              <a:gd name="connsiteY0" fmla="*/ 1132402 h 1132402"/>
              <a:gd name="connsiteX1" fmla="*/ 853844 w 2210305"/>
              <a:gd name="connsiteY1" fmla="*/ 1132402 h 1132402"/>
              <a:gd name="connsiteX2" fmla="*/ 841733 w 2210305"/>
              <a:gd name="connsiteY2" fmla="*/ 423894 h 1132402"/>
              <a:gd name="connsiteX3" fmla="*/ 2204249 w 2210305"/>
              <a:gd name="connsiteY3" fmla="*/ 405727 h 1132402"/>
              <a:gd name="connsiteX4" fmla="*/ 2210305 w 2210305"/>
              <a:gd name="connsiteY4" fmla="*/ 0 h 1132402"/>
              <a:gd name="connsiteX5" fmla="*/ 0 w 2210305"/>
              <a:gd name="connsiteY5" fmla="*/ 6055 h 1132402"/>
              <a:gd name="connsiteX6" fmla="*/ 0 w 2210305"/>
              <a:gd name="connsiteY6" fmla="*/ 1132402 h 1132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0305" h="1132402">
                <a:moveTo>
                  <a:pt x="0" y="1132402"/>
                </a:moveTo>
                <a:lnTo>
                  <a:pt x="853844" y="1132402"/>
                </a:lnTo>
                <a:lnTo>
                  <a:pt x="841733" y="423894"/>
                </a:lnTo>
                <a:lnTo>
                  <a:pt x="2204249" y="405727"/>
                </a:lnTo>
                <a:cubicBezTo>
                  <a:pt x="2206268" y="270485"/>
                  <a:pt x="2208286" y="135242"/>
                  <a:pt x="2210305" y="0"/>
                </a:cubicBezTo>
                <a:lnTo>
                  <a:pt x="0" y="6055"/>
                </a:lnTo>
                <a:cubicBezTo>
                  <a:pt x="2019" y="379486"/>
                  <a:pt x="4037" y="752916"/>
                  <a:pt x="0" y="1132402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26" y="3715216"/>
            <a:ext cx="4392778" cy="2586590"/>
          </a:xfrm>
          <a:prstGeom prst="rect">
            <a:avLst/>
          </a:prstGeom>
        </p:spPr>
      </p:pic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B3AED90B-C9DF-9CC5-A549-158CC9277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94"/>
    </mc:Choice>
    <mc:Fallback xmlns="">
      <p:transition spd="slow" advTm="33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5.4|36.4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4.1|9.6|22.1|8.7|2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1677</Words>
  <Application>Microsoft Office PowerPoint</Application>
  <PresentationFormat>Breitbild</PresentationFormat>
  <Paragraphs>226</Paragraphs>
  <Slides>21</Slides>
  <Notes>4</Notes>
  <HiddenSlides>0</HiddenSlides>
  <MMClips>21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Palatino Linotype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Herman Smit</dc:creator>
  <cp:lastModifiedBy>Peter.von.der.Gathen</cp:lastModifiedBy>
  <cp:revision>59</cp:revision>
  <dcterms:created xsi:type="dcterms:W3CDTF">2022-10-25T20:22:45Z</dcterms:created>
  <dcterms:modified xsi:type="dcterms:W3CDTF">2022-12-06T18:35:46Z</dcterms:modified>
</cp:coreProperties>
</file>