
<file path=[Content_Types].xml><?xml version="1.0" encoding="utf-8"?>
<Types xmlns="http://schemas.openxmlformats.org/package/2006/content-types">
  <Default Extension="bin" ContentType="image/unknown"/>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6"/>
  </p:notesMasterIdLst>
  <p:sldIdLst>
    <p:sldId id="256" r:id="rId2"/>
    <p:sldId id="257" r:id="rId3"/>
    <p:sldId id="262" r:id="rId4"/>
    <p:sldId id="263" r:id="rId5"/>
    <p:sldId id="264" r:id="rId6"/>
    <p:sldId id="265" r:id="rId7"/>
    <p:sldId id="266" r:id="rId8"/>
    <p:sldId id="267" r:id="rId9"/>
    <p:sldId id="268" r:id="rId10"/>
    <p:sldId id="269" r:id="rId11"/>
    <p:sldId id="270" r:id="rId12"/>
    <p:sldId id="271" r:id="rId13"/>
    <p:sldId id="272" r:id="rId14"/>
    <p:sldId id="273" r:id="rId15"/>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5B6"/>
    <a:srgbClr val="00FA00"/>
    <a:srgbClr val="FFFD78"/>
    <a:srgbClr val="FFC6B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45" autoAdjust="0"/>
    <p:restoredTop sz="94694"/>
  </p:normalViewPr>
  <p:slideViewPr>
    <p:cSldViewPr snapToGrid="0">
      <p:cViewPr varScale="1">
        <p:scale>
          <a:sx n="121" d="100"/>
          <a:sy n="121" d="100"/>
        </p:scale>
        <p:origin x="808" y="176"/>
      </p:cViewPr>
      <p:guideLst>
        <p:guide orient="horz" pos="2160"/>
        <p:guide pos="3840"/>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280AE7-CD71-2F44-A4C2-50A96AA32962}" type="datetimeFigureOut">
              <a:rPr lang="x-none" smtClean="0"/>
              <a:t>28.03.24</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7091A3-BB25-3F49-864C-4B5E4C703024}" type="slidenum">
              <a:rPr lang="x-none" smtClean="0"/>
              <a:t>‹#›</a:t>
            </a:fld>
            <a:endParaRPr lang="x-none"/>
          </a:p>
        </p:txBody>
      </p:sp>
    </p:spTree>
    <p:extLst>
      <p:ext uri="{BB962C8B-B14F-4D97-AF65-F5344CB8AC3E}">
        <p14:creationId xmlns:p14="http://schemas.microsoft.com/office/powerpoint/2010/main" val="3382456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6F7091A3-BB25-3F49-864C-4B5E4C703024}" type="slidenum">
              <a:rPr lang="x-none" smtClean="0"/>
              <a:t>1</a:t>
            </a:fld>
            <a:endParaRPr lang="x-none"/>
          </a:p>
        </p:txBody>
      </p:sp>
    </p:spTree>
    <p:extLst>
      <p:ext uri="{BB962C8B-B14F-4D97-AF65-F5344CB8AC3E}">
        <p14:creationId xmlns:p14="http://schemas.microsoft.com/office/powerpoint/2010/main" val="42738847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7091A3-BB25-3F49-864C-4B5E4C703024}" type="slidenum">
              <a:rPr lang="x-none" smtClean="0"/>
              <a:t>4</a:t>
            </a:fld>
            <a:endParaRPr lang="x-none"/>
          </a:p>
        </p:txBody>
      </p:sp>
    </p:spTree>
    <p:extLst>
      <p:ext uri="{BB962C8B-B14F-4D97-AF65-F5344CB8AC3E}">
        <p14:creationId xmlns:p14="http://schemas.microsoft.com/office/powerpoint/2010/main" val="19156514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EC925-80B9-86C0-FC99-E71D2E9A4C20}"/>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x-none"/>
          </a:p>
        </p:txBody>
      </p:sp>
      <p:sp>
        <p:nvSpPr>
          <p:cNvPr id="3" name="Subtitle 2">
            <a:extLst>
              <a:ext uri="{FF2B5EF4-FFF2-40B4-BE49-F238E27FC236}">
                <a16:creationId xmlns:a16="http://schemas.microsoft.com/office/drawing/2014/main" id="{BD90E6AE-0D77-B947-D72C-1F33A73226A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x-none"/>
          </a:p>
        </p:txBody>
      </p:sp>
      <p:sp>
        <p:nvSpPr>
          <p:cNvPr id="4" name="Date Placeholder 3">
            <a:extLst>
              <a:ext uri="{FF2B5EF4-FFF2-40B4-BE49-F238E27FC236}">
                <a16:creationId xmlns:a16="http://schemas.microsoft.com/office/drawing/2014/main" id="{0969D721-24F6-50B5-ABBC-3854B9690124}"/>
              </a:ext>
            </a:extLst>
          </p:cNvPr>
          <p:cNvSpPr>
            <a:spLocks noGrp="1"/>
          </p:cNvSpPr>
          <p:nvPr>
            <p:ph type="dt" sz="half" idx="10"/>
          </p:nvPr>
        </p:nvSpPr>
        <p:spPr/>
        <p:txBody>
          <a:bodyPr/>
          <a:lstStyle/>
          <a:p>
            <a:fld id="{D68B13BB-F19A-4949-9C39-05853033E9C5}" type="datetime1">
              <a:rPr lang="de-DE" smtClean="0"/>
              <a:t>28.03.24</a:t>
            </a:fld>
            <a:endParaRPr lang="x-none"/>
          </a:p>
        </p:txBody>
      </p:sp>
      <p:sp>
        <p:nvSpPr>
          <p:cNvPr id="5" name="Footer Placeholder 4">
            <a:extLst>
              <a:ext uri="{FF2B5EF4-FFF2-40B4-BE49-F238E27FC236}">
                <a16:creationId xmlns:a16="http://schemas.microsoft.com/office/drawing/2014/main" id="{7ABDA603-92B8-DCFC-9AF0-C9CFCC391287}"/>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95E4B49B-AB5A-12ED-2EB4-10E02606B33B}"/>
              </a:ext>
            </a:extLst>
          </p:cNvPr>
          <p:cNvSpPr>
            <a:spLocks noGrp="1"/>
          </p:cNvSpPr>
          <p:nvPr>
            <p:ph type="sldNum" sz="quarter" idx="12"/>
          </p:nvPr>
        </p:nvSpPr>
        <p:spPr/>
        <p:txBody>
          <a:bodyPr/>
          <a:lstStyle/>
          <a:p>
            <a:fld id="{BE5BD845-BFF7-724A-88D3-4E04361813C8}" type="slidenum">
              <a:rPr lang="x-none" smtClean="0"/>
              <a:t>‹#›</a:t>
            </a:fld>
            <a:endParaRPr lang="x-none"/>
          </a:p>
        </p:txBody>
      </p:sp>
    </p:spTree>
    <p:extLst>
      <p:ext uri="{BB962C8B-B14F-4D97-AF65-F5344CB8AC3E}">
        <p14:creationId xmlns:p14="http://schemas.microsoft.com/office/powerpoint/2010/main" val="24780277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BDCCF-E6A1-8543-D4B1-B85ED1AF8663}"/>
              </a:ext>
            </a:extLst>
          </p:cNvPr>
          <p:cNvSpPr>
            <a:spLocks noGrp="1"/>
          </p:cNvSpPr>
          <p:nvPr>
            <p:ph type="title"/>
          </p:nvPr>
        </p:nvSpPr>
        <p:spPr/>
        <p:txBody>
          <a:bodyPr/>
          <a:lstStyle/>
          <a:p>
            <a:r>
              <a:rPr lang="en-GB"/>
              <a:t>Click to edit Master title style</a:t>
            </a:r>
            <a:endParaRPr lang="x-none"/>
          </a:p>
        </p:txBody>
      </p:sp>
      <p:sp>
        <p:nvSpPr>
          <p:cNvPr id="3" name="Vertical Text Placeholder 2">
            <a:extLst>
              <a:ext uri="{FF2B5EF4-FFF2-40B4-BE49-F238E27FC236}">
                <a16:creationId xmlns:a16="http://schemas.microsoft.com/office/drawing/2014/main" id="{C26F8BE1-85F7-5A1C-E4A5-0D466EBF9F7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Date Placeholder 3">
            <a:extLst>
              <a:ext uri="{FF2B5EF4-FFF2-40B4-BE49-F238E27FC236}">
                <a16:creationId xmlns:a16="http://schemas.microsoft.com/office/drawing/2014/main" id="{8DA8F306-A989-C0F6-D9E3-4FDCD29543DD}"/>
              </a:ext>
            </a:extLst>
          </p:cNvPr>
          <p:cNvSpPr>
            <a:spLocks noGrp="1"/>
          </p:cNvSpPr>
          <p:nvPr>
            <p:ph type="dt" sz="half" idx="10"/>
          </p:nvPr>
        </p:nvSpPr>
        <p:spPr/>
        <p:txBody>
          <a:bodyPr/>
          <a:lstStyle/>
          <a:p>
            <a:fld id="{9BE6AF0D-45B8-B642-B47C-1F402F5DD4CD}" type="datetime1">
              <a:rPr lang="de-DE" smtClean="0"/>
              <a:t>28.03.24</a:t>
            </a:fld>
            <a:endParaRPr lang="x-none"/>
          </a:p>
        </p:txBody>
      </p:sp>
      <p:sp>
        <p:nvSpPr>
          <p:cNvPr id="5" name="Footer Placeholder 4">
            <a:extLst>
              <a:ext uri="{FF2B5EF4-FFF2-40B4-BE49-F238E27FC236}">
                <a16:creationId xmlns:a16="http://schemas.microsoft.com/office/drawing/2014/main" id="{B9E4B86F-80D9-E061-F685-7241043C9E6E}"/>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FC03C9F2-5B05-19BB-ECF8-10CCAF474259}"/>
              </a:ext>
            </a:extLst>
          </p:cNvPr>
          <p:cNvSpPr>
            <a:spLocks noGrp="1"/>
          </p:cNvSpPr>
          <p:nvPr>
            <p:ph type="sldNum" sz="quarter" idx="12"/>
          </p:nvPr>
        </p:nvSpPr>
        <p:spPr/>
        <p:txBody>
          <a:bodyPr/>
          <a:lstStyle/>
          <a:p>
            <a:fld id="{BE5BD845-BFF7-724A-88D3-4E04361813C8}" type="slidenum">
              <a:rPr lang="x-none" smtClean="0"/>
              <a:t>‹#›</a:t>
            </a:fld>
            <a:endParaRPr lang="x-none"/>
          </a:p>
        </p:txBody>
      </p:sp>
    </p:spTree>
    <p:extLst>
      <p:ext uri="{BB962C8B-B14F-4D97-AF65-F5344CB8AC3E}">
        <p14:creationId xmlns:p14="http://schemas.microsoft.com/office/powerpoint/2010/main" val="33650621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B5455E-2F47-0987-675B-F5FB3BD2E3A1}"/>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x-none"/>
          </a:p>
        </p:txBody>
      </p:sp>
      <p:sp>
        <p:nvSpPr>
          <p:cNvPr id="3" name="Vertical Text Placeholder 2">
            <a:extLst>
              <a:ext uri="{FF2B5EF4-FFF2-40B4-BE49-F238E27FC236}">
                <a16:creationId xmlns:a16="http://schemas.microsoft.com/office/drawing/2014/main" id="{FB88CBB2-019B-6231-DAD4-3EFA7504515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Date Placeholder 3">
            <a:extLst>
              <a:ext uri="{FF2B5EF4-FFF2-40B4-BE49-F238E27FC236}">
                <a16:creationId xmlns:a16="http://schemas.microsoft.com/office/drawing/2014/main" id="{1E289A0D-5336-639F-A632-F28FC6ED2BCB}"/>
              </a:ext>
            </a:extLst>
          </p:cNvPr>
          <p:cNvSpPr>
            <a:spLocks noGrp="1"/>
          </p:cNvSpPr>
          <p:nvPr>
            <p:ph type="dt" sz="half" idx="10"/>
          </p:nvPr>
        </p:nvSpPr>
        <p:spPr/>
        <p:txBody>
          <a:bodyPr/>
          <a:lstStyle/>
          <a:p>
            <a:fld id="{F01FCEF5-5D71-F243-8EEE-7D26F96FA6B7}" type="datetime1">
              <a:rPr lang="de-DE" smtClean="0"/>
              <a:t>28.03.24</a:t>
            </a:fld>
            <a:endParaRPr lang="x-none"/>
          </a:p>
        </p:txBody>
      </p:sp>
      <p:sp>
        <p:nvSpPr>
          <p:cNvPr id="5" name="Footer Placeholder 4">
            <a:extLst>
              <a:ext uri="{FF2B5EF4-FFF2-40B4-BE49-F238E27FC236}">
                <a16:creationId xmlns:a16="http://schemas.microsoft.com/office/drawing/2014/main" id="{C91047A4-AB89-DF29-9527-ACD75C3FE93D}"/>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614F8325-4BF3-4855-94FF-F17C41C8439D}"/>
              </a:ext>
            </a:extLst>
          </p:cNvPr>
          <p:cNvSpPr>
            <a:spLocks noGrp="1"/>
          </p:cNvSpPr>
          <p:nvPr>
            <p:ph type="sldNum" sz="quarter" idx="12"/>
          </p:nvPr>
        </p:nvSpPr>
        <p:spPr/>
        <p:txBody>
          <a:bodyPr/>
          <a:lstStyle/>
          <a:p>
            <a:fld id="{BE5BD845-BFF7-724A-88D3-4E04361813C8}" type="slidenum">
              <a:rPr lang="x-none" smtClean="0"/>
              <a:t>‹#›</a:t>
            </a:fld>
            <a:endParaRPr lang="x-none"/>
          </a:p>
        </p:txBody>
      </p:sp>
    </p:spTree>
    <p:extLst>
      <p:ext uri="{BB962C8B-B14F-4D97-AF65-F5344CB8AC3E}">
        <p14:creationId xmlns:p14="http://schemas.microsoft.com/office/powerpoint/2010/main" val="8407520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DE332-ED8A-6A04-2FA0-30373B886058}"/>
              </a:ext>
            </a:extLst>
          </p:cNvPr>
          <p:cNvSpPr>
            <a:spLocks noGrp="1"/>
          </p:cNvSpPr>
          <p:nvPr>
            <p:ph type="title"/>
          </p:nvPr>
        </p:nvSpPr>
        <p:spPr/>
        <p:txBody>
          <a:bodyPr/>
          <a:lstStyle/>
          <a:p>
            <a:r>
              <a:rPr lang="en-GB"/>
              <a:t>Click to edit Master title style</a:t>
            </a:r>
            <a:endParaRPr lang="x-none"/>
          </a:p>
        </p:txBody>
      </p:sp>
      <p:sp>
        <p:nvSpPr>
          <p:cNvPr id="3" name="Content Placeholder 2">
            <a:extLst>
              <a:ext uri="{FF2B5EF4-FFF2-40B4-BE49-F238E27FC236}">
                <a16:creationId xmlns:a16="http://schemas.microsoft.com/office/drawing/2014/main" id="{EC2AD1B9-9764-773D-36F5-6A19607FF9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Date Placeholder 3">
            <a:extLst>
              <a:ext uri="{FF2B5EF4-FFF2-40B4-BE49-F238E27FC236}">
                <a16:creationId xmlns:a16="http://schemas.microsoft.com/office/drawing/2014/main" id="{0B941AA1-D473-FA73-416D-10D83850B75B}"/>
              </a:ext>
            </a:extLst>
          </p:cNvPr>
          <p:cNvSpPr>
            <a:spLocks noGrp="1"/>
          </p:cNvSpPr>
          <p:nvPr>
            <p:ph type="dt" sz="half" idx="10"/>
          </p:nvPr>
        </p:nvSpPr>
        <p:spPr/>
        <p:txBody>
          <a:bodyPr/>
          <a:lstStyle/>
          <a:p>
            <a:fld id="{05B20522-A85E-AB44-AC64-CEA6792414CB}" type="datetime1">
              <a:rPr lang="de-DE" smtClean="0"/>
              <a:t>28.03.24</a:t>
            </a:fld>
            <a:endParaRPr lang="x-none"/>
          </a:p>
        </p:txBody>
      </p:sp>
      <p:sp>
        <p:nvSpPr>
          <p:cNvPr id="5" name="Footer Placeholder 4">
            <a:extLst>
              <a:ext uri="{FF2B5EF4-FFF2-40B4-BE49-F238E27FC236}">
                <a16:creationId xmlns:a16="http://schemas.microsoft.com/office/drawing/2014/main" id="{C2F2295B-1306-7A9B-A879-784725A3C398}"/>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6862AA95-78C8-86C5-5511-B68C7DB5222D}"/>
              </a:ext>
            </a:extLst>
          </p:cNvPr>
          <p:cNvSpPr>
            <a:spLocks noGrp="1"/>
          </p:cNvSpPr>
          <p:nvPr>
            <p:ph type="sldNum" sz="quarter" idx="12"/>
          </p:nvPr>
        </p:nvSpPr>
        <p:spPr/>
        <p:txBody>
          <a:bodyPr/>
          <a:lstStyle/>
          <a:p>
            <a:fld id="{BE5BD845-BFF7-724A-88D3-4E04361813C8}" type="slidenum">
              <a:rPr lang="x-none" smtClean="0"/>
              <a:t>‹#›</a:t>
            </a:fld>
            <a:endParaRPr lang="x-none"/>
          </a:p>
        </p:txBody>
      </p:sp>
    </p:spTree>
    <p:extLst>
      <p:ext uri="{BB962C8B-B14F-4D97-AF65-F5344CB8AC3E}">
        <p14:creationId xmlns:p14="http://schemas.microsoft.com/office/powerpoint/2010/main" val="648227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13DE2-AAA9-7DF6-EE69-CCEBE8192F07}"/>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x-none"/>
          </a:p>
        </p:txBody>
      </p:sp>
      <p:sp>
        <p:nvSpPr>
          <p:cNvPr id="3" name="Text Placeholder 2">
            <a:extLst>
              <a:ext uri="{FF2B5EF4-FFF2-40B4-BE49-F238E27FC236}">
                <a16:creationId xmlns:a16="http://schemas.microsoft.com/office/drawing/2014/main" id="{D06ED5A7-1FEB-4D52-5F72-FE29260C23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B32182D0-E416-16B2-2F58-BFE1A568FFC8}"/>
              </a:ext>
            </a:extLst>
          </p:cNvPr>
          <p:cNvSpPr>
            <a:spLocks noGrp="1"/>
          </p:cNvSpPr>
          <p:nvPr>
            <p:ph type="dt" sz="half" idx="10"/>
          </p:nvPr>
        </p:nvSpPr>
        <p:spPr/>
        <p:txBody>
          <a:bodyPr/>
          <a:lstStyle/>
          <a:p>
            <a:fld id="{20D7D234-74E7-0241-9919-638375C81053}" type="datetime1">
              <a:rPr lang="de-DE" smtClean="0"/>
              <a:t>28.03.24</a:t>
            </a:fld>
            <a:endParaRPr lang="x-none"/>
          </a:p>
        </p:txBody>
      </p:sp>
      <p:sp>
        <p:nvSpPr>
          <p:cNvPr id="5" name="Footer Placeholder 4">
            <a:extLst>
              <a:ext uri="{FF2B5EF4-FFF2-40B4-BE49-F238E27FC236}">
                <a16:creationId xmlns:a16="http://schemas.microsoft.com/office/drawing/2014/main" id="{F0CC2699-D803-8DEE-CEFC-8CC6433F9977}"/>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893286C6-F643-0C8F-DC26-268CBD76960C}"/>
              </a:ext>
            </a:extLst>
          </p:cNvPr>
          <p:cNvSpPr>
            <a:spLocks noGrp="1"/>
          </p:cNvSpPr>
          <p:nvPr>
            <p:ph type="sldNum" sz="quarter" idx="12"/>
          </p:nvPr>
        </p:nvSpPr>
        <p:spPr/>
        <p:txBody>
          <a:bodyPr/>
          <a:lstStyle/>
          <a:p>
            <a:fld id="{BE5BD845-BFF7-724A-88D3-4E04361813C8}" type="slidenum">
              <a:rPr lang="x-none" smtClean="0"/>
              <a:t>‹#›</a:t>
            </a:fld>
            <a:endParaRPr lang="x-none"/>
          </a:p>
        </p:txBody>
      </p:sp>
    </p:spTree>
    <p:extLst>
      <p:ext uri="{BB962C8B-B14F-4D97-AF65-F5344CB8AC3E}">
        <p14:creationId xmlns:p14="http://schemas.microsoft.com/office/powerpoint/2010/main" val="3270373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C8113-7D38-1B5A-3656-EF18BA1DE494}"/>
              </a:ext>
            </a:extLst>
          </p:cNvPr>
          <p:cNvSpPr>
            <a:spLocks noGrp="1"/>
          </p:cNvSpPr>
          <p:nvPr>
            <p:ph type="title"/>
          </p:nvPr>
        </p:nvSpPr>
        <p:spPr/>
        <p:txBody>
          <a:bodyPr/>
          <a:lstStyle/>
          <a:p>
            <a:r>
              <a:rPr lang="en-GB"/>
              <a:t>Click to edit Master title style</a:t>
            </a:r>
            <a:endParaRPr lang="x-none"/>
          </a:p>
        </p:txBody>
      </p:sp>
      <p:sp>
        <p:nvSpPr>
          <p:cNvPr id="3" name="Content Placeholder 2">
            <a:extLst>
              <a:ext uri="{FF2B5EF4-FFF2-40B4-BE49-F238E27FC236}">
                <a16:creationId xmlns:a16="http://schemas.microsoft.com/office/drawing/2014/main" id="{92932A61-B784-F686-561E-38E273FA162C}"/>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Content Placeholder 3">
            <a:extLst>
              <a:ext uri="{FF2B5EF4-FFF2-40B4-BE49-F238E27FC236}">
                <a16:creationId xmlns:a16="http://schemas.microsoft.com/office/drawing/2014/main" id="{ABEFDCED-5BB3-E9B5-FBF7-9F2AA2678071}"/>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5" name="Date Placeholder 4">
            <a:extLst>
              <a:ext uri="{FF2B5EF4-FFF2-40B4-BE49-F238E27FC236}">
                <a16:creationId xmlns:a16="http://schemas.microsoft.com/office/drawing/2014/main" id="{D540B184-64FB-B754-87CA-3B46C62D54E6}"/>
              </a:ext>
            </a:extLst>
          </p:cNvPr>
          <p:cNvSpPr>
            <a:spLocks noGrp="1"/>
          </p:cNvSpPr>
          <p:nvPr>
            <p:ph type="dt" sz="half" idx="10"/>
          </p:nvPr>
        </p:nvSpPr>
        <p:spPr/>
        <p:txBody>
          <a:bodyPr/>
          <a:lstStyle/>
          <a:p>
            <a:fld id="{A5B17845-7AE4-CB4C-8863-2E6EA496FBD8}" type="datetime1">
              <a:rPr lang="de-DE" smtClean="0"/>
              <a:t>28.03.24</a:t>
            </a:fld>
            <a:endParaRPr lang="x-none"/>
          </a:p>
        </p:txBody>
      </p:sp>
      <p:sp>
        <p:nvSpPr>
          <p:cNvPr id="6" name="Footer Placeholder 5">
            <a:extLst>
              <a:ext uri="{FF2B5EF4-FFF2-40B4-BE49-F238E27FC236}">
                <a16:creationId xmlns:a16="http://schemas.microsoft.com/office/drawing/2014/main" id="{FA04693B-8528-C9DB-9C31-D82C2783DC1E}"/>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380FA7B1-CFAB-F44D-8F82-328E3C7163C4}"/>
              </a:ext>
            </a:extLst>
          </p:cNvPr>
          <p:cNvSpPr>
            <a:spLocks noGrp="1"/>
          </p:cNvSpPr>
          <p:nvPr>
            <p:ph type="sldNum" sz="quarter" idx="12"/>
          </p:nvPr>
        </p:nvSpPr>
        <p:spPr/>
        <p:txBody>
          <a:bodyPr/>
          <a:lstStyle/>
          <a:p>
            <a:fld id="{BE5BD845-BFF7-724A-88D3-4E04361813C8}" type="slidenum">
              <a:rPr lang="x-none" smtClean="0"/>
              <a:t>‹#›</a:t>
            </a:fld>
            <a:endParaRPr lang="x-none"/>
          </a:p>
        </p:txBody>
      </p:sp>
    </p:spTree>
    <p:extLst>
      <p:ext uri="{BB962C8B-B14F-4D97-AF65-F5344CB8AC3E}">
        <p14:creationId xmlns:p14="http://schemas.microsoft.com/office/powerpoint/2010/main" val="31539151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92DDD-E811-9850-4697-18136FB10B04}"/>
              </a:ext>
            </a:extLst>
          </p:cNvPr>
          <p:cNvSpPr>
            <a:spLocks noGrp="1"/>
          </p:cNvSpPr>
          <p:nvPr>
            <p:ph type="title"/>
          </p:nvPr>
        </p:nvSpPr>
        <p:spPr>
          <a:xfrm>
            <a:off x="839788" y="365125"/>
            <a:ext cx="10515600" cy="1325563"/>
          </a:xfrm>
        </p:spPr>
        <p:txBody>
          <a:bodyPr/>
          <a:lstStyle/>
          <a:p>
            <a:r>
              <a:rPr lang="en-GB"/>
              <a:t>Click to edit Master title style</a:t>
            </a:r>
            <a:endParaRPr lang="x-none"/>
          </a:p>
        </p:txBody>
      </p:sp>
      <p:sp>
        <p:nvSpPr>
          <p:cNvPr id="3" name="Text Placeholder 2">
            <a:extLst>
              <a:ext uri="{FF2B5EF4-FFF2-40B4-BE49-F238E27FC236}">
                <a16:creationId xmlns:a16="http://schemas.microsoft.com/office/drawing/2014/main" id="{768A45D4-B7A7-08D9-077D-214A0FE8BB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3F7A739-9151-2CA1-8F45-93FD2CF128E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5" name="Text Placeholder 4">
            <a:extLst>
              <a:ext uri="{FF2B5EF4-FFF2-40B4-BE49-F238E27FC236}">
                <a16:creationId xmlns:a16="http://schemas.microsoft.com/office/drawing/2014/main" id="{ED66E6CF-B79E-6BB5-0DDD-3A9672F7BB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8BF3F19-0561-268F-C9C7-3F3A7B91F3E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7" name="Date Placeholder 6">
            <a:extLst>
              <a:ext uri="{FF2B5EF4-FFF2-40B4-BE49-F238E27FC236}">
                <a16:creationId xmlns:a16="http://schemas.microsoft.com/office/drawing/2014/main" id="{88A0BB26-3992-B76B-ABA4-6F5334FD44C6}"/>
              </a:ext>
            </a:extLst>
          </p:cNvPr>
          <p:cNvSpPr>
            <a:spLocks noGrp="1"/>
          </p:cNvSpPr>
          <p:nvPr>
            <p:ph type="dt" sz="half" idx="10"/>
          </p:nvPr>
        </p:nvSpPr>
        <p:spPr/>
        <p:txBody>
          <a:bodyPr/>
          <a:lstStyle/>
          <a:p>
            <a:fld id="{CD6A2C55-8FB8-9C45-B6D7-27E8ABCDEEA1}" type="datetime1">
              <a:rPr lang="de-DE" smtClean="0"/>
              <a:t>28.03.24</a:t>
            </a:fld>
            <a:endParaRPr lang="x-none"/>
          </a:p>
        </p:txBody>
      </p:sp>
      <p:sp>
        <p:nvSpPr>
          <p:cNvPr id="8" name="Footer Placeholder 7">
            <a:extLst>
              <a:ext uri="{FF2B5EF4-FFF2-40B4-BE49-F238E27FC236}">
                <a16:creationId xmlns:a16="http://schemas.microsoft.com/office/drawing/2014/main" id="{66B3A8A0-AF59-AE57-D947-BAEADD0F233C}"/>
              </a:ext>
            </a:extLst>
          </p:cNvPr>
          <p:cNvSpPr>
            <a:spLocks noGrp="1"/>
          </p:cNvSpPr>
          <p:nvPr>
            <p:ph type="ftr" sz="quarter" idx="11"/>
          </p:nvPr>
        </p:nvSpPr>
        <p:spPr/>
        <p:txBody>
          <a:bodyPr/>
          <a:lstStyle/>
          <a:p>
            <a:endParaRPr lang="x-none"/>
          </a:p>
        </p:txBody>
      </p:sp>
      <p:sp>
        <p:nvSpPr>
          <p:cNvPr id="9" name="Slide Number Placeholder 8">
            <a:extLst>
              <a:ext uri="{FF2B5EF4-FFF2-40B4-BE49-F238E27FC236}">
                <a16:creationId xmlns:a16="http://schemas.microsoft.com/office/drawing/2014/main" id="{6F4FD906-C0C6-1B18-A84F-CFDDF790C3C5}"/>
              </a:ext>
            </a:extLst>
          </p:cNvPr>
          <p:cNvSpPr>
            <a:spLocks noGrp="1"/>
          </p:cNvSpPr>
          <p:nvPr>
            <p:ph type="sldNum" sz="quarter" idx="12"/>
          </p:nvPr>
        </p:nvSpPr>
        <p:spPr/>
        <p:txBody>
          <a:bodyPr/>
          <a:lstStyle/>
          <a:p>
            <a:fld id="{BE5BD845-BFF7-724A-88D3-4E04361813C8}" type="slidenum">
              <a:rPr lang="x-none" smtClean="0"/>
              <a:t>‹#›</a:t>
            </a:fld>
            <a:endParaRPr lang="x-none"/>
          </a:p>
        </p:txBody>
      </p:sp>
    </p:spTree>
    <p:extLst>
      <p:ext uri="{BB962C8B-B14F-4D97-AF65-F5344CB8AC3E}">
        <p14:creationId xmlns:p14="http://schemas.microsoft.com/office/powerpoint/2010/main" val="3689165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383D2-E948-7D9C-306C-19754DD7E1E4}"/>
              </a:ext>
            </a:extLst>
          </p:cNvPr>
          <p:cNvSpPr>
            <a:spLocks noGrp="1"/>
          </p:cNvSpPr>
          <p:nvPr>
            <p:ph type="title"/>
          </p:nvPr>
        </p:nvSpPr>
        <p:spPr/>
        <p:txBody>
          <a:bodyPr/>
          <a:lstStyle/>
          <a:p>
            <a:r>
              <a:rPr lang="en-GB"/>
              <a:t>Click to edit Master title style</a:t>
            </a:r>
            <a:endParaRPr lang="x-none"/>
          </a:p>
        </p:txBody>
      </p:sp>
      <p:sp>
        <p:nvSpPr>
          <p:cNvPr id="3" name="Date Placeholder 2">
            <a:extLst>
              <a:ext uri="{FF2B5EF4-FFF2-40B4-BE49-F238E27FC236}">
                <a16:creationId xmlns:a16="http://schemas.microsoft.com/office/drawing/2014/main" id="{1E893F15-176E-AF9F-DA19-00DC3B7BFB84}"/>
              </a:ext>
            </a:extLst>
          </p:cNvPr>
          <p:cNvSpPr>
            <a:spLocks noGrp="1"/>
          </p:cNvSpPr>
          <p:nvPr>
            <p:ph type="dt" sz="half" idx="10"/>
          </p:nvPr>
        </p:nvSpPr>
        <p:spPr/>
        <p:txBody>
          <a:bodyPr/>
          <a:lstStyle/>
          <a:p>
            <a:fld id="{4948185B-906B-EB40-B6B3-41F5E0CC5711}" type="datetime1">
              <a:rPr lang="de-DE" smtClean="0"/>
              <a:t>28.03.24</a:t>
            </a:fld>
            <a:endParaRPr lang="x-none"/>
          </a:p>
        </p:txBody>
      </p:sp>
      <p:sp>
        <p:nvSpPr>
          <p:cNvPr id="4" name="Footer Placeholder 3">
            <a:extLst>
              <a:ext uri="{FF2B5EF4-FFF2-40B4-BE49-F238E27FC236}">
                <a16:creationId xmlns:a16="http://schemas.microsoft.com/office/drawing/2014/main" id="{A367AAD5-B91D-02DE-4A96-E9640E7EC79C}"/>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a16="http://schemas.microsoft.com/office/drawing/2014/main" id="{F47EB058-A4AC-114B-091A-F52F2F62F6D7}"/>
              </a:ext>
            </a:extLst>
          </p:cNvPr>
          <p:cNvSpPr>
            <a:spLocks noGrp="1"/>
          </p:cNvSpPr>
          <p:nvPr>
            <p:ph type="sldNum" sz="quarter" idx="12"/>
          </p:nvPr>
        </p:nvSpPr>
        <p:spPr/>
        <p:txBody>
          <a:bodyPr/>
          <a:lstStyle/>
          <a:p>
            <a:fld id="{BE5BD845-BFF7-724A-88D3-4E04361813C8}" type="slidenum">
              <a:rPr lang="x-none" smtClean="0"/>
              <a:t>‹#›</a:t>
            </a:fld>
            <a:endParaRPr lang="x-none"/>
          </a:p>
        </p:txBody>
      </p:sp>
    </p:spTree>
    <p:extLst>
      <p:ext uri="{BB962C8B-B14F-4D97-AF65-F5344CB8AC3E}">
        <p14:creationId xmlns:p14="http://schemas.microsoft.com/office/powerpoint/2010/main" val="4168103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BBB0A7-E1D6-87F8-BD42-2E57AA8D8196}"/>
              </a:ext>
            </a:extLst>
          </p:cNvPr>
          <p:cNvSpPr>
            <a:spLocks noGrp="1"/>
          </p:cNvSpPr>
          <p:nvPr>
            <p:ph type="dt" sz="half" idx="10"/>
          </p:nvPr>
        </p:nvSpPr>
        <p:spPr/>
        <p:txBody>
          <a:bodyPr/>
          <a:lstStyle/>
          <a:p>
            <a:fld id="{D294D4B9-0192-FF47-9C94-7B52EE083E84}" type="datetime1">
              <a:rPr lang="de-DE" smtClean="0"/>
              <a:t>28.03.24</a:t>
            </a:fld>
            <a:endParaRPr lang="x-none"/>
          </a:p>
        </p:txBody>
      </p:sp>
      <p:sp>
        <p:nvSpPr>
          <p:cNvPr id="3" name="Footer Placeholder 2">
            <a:extLst>
              <a:ext uri="{FF2B5EF4-FFF2-40B4-BE49-F238E27FC236}">
                <a16:creationId xmlns:a16="http://schemas.microsoft.com/office/drawing/2014/main" id="{6CB36280-47B0-21FF-FB54-F2D2EDCB4C6B}"/>
              </a:ext>
            </a:extLst>
          </p:cNvPr>
          <p:cNvSpPr>
            <a:spLocks noGrp="1"/>
          </p:cNvSpPr>
          <p:nvPr>
            <p:ph type="ftr" sz="quarter" idx="11"/>
          </p:nvPr>
        </p:nvSpPr>
        <p:spPr/>
        <p:txBody>
          <a:bodyPr/>
          <a:lstStyle/>
          <a:p>
            <a:endParaRPr lang="x-none"/>
          </a:p>
        </p:txBody>
      </p:sp>
      <p:sp>
        <p:nvSpPr>
          <p:cNvPr id="4" name="Slide Number Placeholder 3">
            <a:extLst>
              <a:ext uri="{FF2B5EF4-FFF2-40B4-BE49-F238E27FC236}">
                <a16:creationId xmlns:a16="http://schemas.microsoft.com/office/drawing/2014/main" id="{AE43052C-EDB4-A9B9-A7E2-F1D17A0EAEED}"/>
              </a:ext>
            </a:extLst>
          </p:cNvPr>
          <p:cNvSpPr>
            <a:spLocks noGrp="1"/>
          </p:cNvSpPr>
          <p:nvPr>
            <p:ph type="sldNum" sz="quarter" idx="12"/>
          </p:nvPr>
        </p:nvSpPr>
        <p:spPr/>
        <p:txBody>
          <a:bodyPr/>
          <a:lstStyle/>
          <a:p>
            <a:fld id="{BE5BD845-BFF7-724A-88D3-4E04361813C8}" type="slidenum">
              <a:rPr lang="x-none" smtClean="0"/>
              <a:t>‹#›</a:t>
            </a:fld>
            <a:endParaRPr lang="x-none"/>
          </a:p>
        </p:txBody>
      </p:sp>
    </p:spTree>
    <p:extLst>
      <p:ext uri="{BB962C8B-B14F-4D97-AF65-F5344CB8AC3E}">
        <p14:creationId xmlns:p14="http://schemas.microsoft.com/office/powerpoint/2010/main" val="13851567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16546-B771-897C-DD82-10D46EFE404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x-none"/>
          </a:p>
        </p:txBody>
      </p:sp>
      <p:sp>
        <p:nvSpPr>
          <p:cNvPr id="3" name="Content Placeholder 2">
            <a:extLst>
              <a:ext uri="{FF2B5EF4-FFF2-40B4-BE49-F238E27FC236}">
                <a16:creationId xmlns:a16="http://schemas.microsoft.com/office/drawing/2014/main" id="{2A0D28B4-3D7B-3EDD-EAAC-089527F00C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Text Placeholder 3">
            <a:extLst>
              <a:ext uri="{FF2B5EF4-FFF2-40B4-BE49-F238E27FC236}">
                <a16:creationId xmlns:a16="http://schemas.microsoft.com/office/drawing/2014/main" id="{10E01A65-0365-7B6B-3B08-F2830AF583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AABD9FD-39B9-1FE1-58B6-99DC6AA8F90B}"/>
              </a:ext>
            </a:extLst>
          </p:cNvPr>
          <p:cNvSpPr>
            <a:spLocks noGrp="1"/>
          </p:cNvSpPr>
          <p:nvPr>
            <p:ph type="dt" sz="half" idx="10"/>
          </p:nvPr>
        </p:nvSpPr>
        <p:spPr/>
        <p:txBody>
          <a:bodyPr/>
          <a:lstStyle/>
          <a:p>
            <a:fld id="{42158B0E-7D12-6F44-98D5-834384A08CD0}" type="datetime1">
              <a:rPr lang="de-DE" smtClean="0"/>
              <a:t>28.03.24</a:t>
            </a:fld>
            <a:endParaRPr lang="x-none"/>
          </a:p>
        </p:txBody>
      </p:sp>
      <p:sp>
        <p:nvSpPr>
          <p:cNvPr id="6" name="Footer Placeholder 5">
            <a:extLst>
              <a:ext uri="{FF2B5EF4-FFF2-40B4-BE49-F238E27FC236}">
                <a16:creationId xmlns:a16="http://schemas.microsoft.com/office/drawing/2014/main" id="{7FEAAC98-305F-03EF-F3A0-49475FF88A4F}"/>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8F18A1A7-7C28-AA66-A1D0-42E1178F7C32}"/>
              </a:ext>
            </a:extLst>
          </p:cNvPr>
          <p:cNvSpPr>
            <a:spLocks noGrp="1"/>
          </p:cNvSpPr>
          <p:nvPr>
            <p:ph type="sldNum" sz="quarter" idx="12"/>
          </p:nvPr>
        </p:nvSpPr>
        <p:spPr/>
        <p:txBody>
          <a:bodyPr/>
          <a:lstStyle/>
          <a:p>
            <a:fld id="{BE5BD845-BFF7-724A-88D3-4E04361813C8}" type="slidenum">
              <a:rPr lang="x-none" smtClean="0"/>
              <a:t>‹#›</a:t>
            </a:fld>
            <a:endParaRPr lang="x-none"/>
          </a:p>
        </p:txBody>
      </p:sp>
    </p:spTree>
    <p:extLst>
      <p:ext uri="{BB962C8B-B14F-4D97-AF65-F5344CB8AC3E}">
        <p14:creationId xmlns:p14="http://schemas.microsoft.com/office/powerpoint/2010/main" val="27830644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A94D0-B3D3-A9FC-A16C-B7726EA4323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x-none"/>
          </a:p>
        </p:txBody>
      </p:sp>
      <p:sp>
        <p:nvSpPr>
          <p:cNvPr id="3" name="Picture Placeholder 2">
            <a:extLst>
              <a:ext uri="{FF2B5EF4-FFF2-40B4-BE49-F238E27FC236}">
                <a16:creationId xmlns:a16="http://schemas.microsoft.com/office/drawing/2014/main" id="{42FD46C9-A147-14AF-1796-D09D8E48F7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a:extLst>
              <a:ext uri="{FF2B5EF4-FFF2-40B4-BE49-F238E27FC236}">
                <a16:creationId xmlns:a16="http://schemas.microsoft.com/office/drawing/2014/main" id="{1E05A6D6-B7BC-8067-F23A-3CABBBE419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1D9080A-CCD1-37FC-421B-93F9C0DDD29F}"/>
              </a:ext>
            </a:extLst>
          </p:cNvPr>
          <p:cNvSpPr>
            <a:spLocks noGrp="1"/>
          </p:cNvSpPr>
          <p:nvPr>
            <p:ph type="dt" sz="half" idx="10"/>
          </p:nvPr>
        </p:nvSpPr>
        <p:spPr/>
        <p:txBody>
          <a:bodyPr/>
          <a:lstStyle/>
          <a:p>
            <a:fld id="{9F288830-B191-A045-A69C-5FC36C5C8805}" type="datetime1">
              <a:rPr lang="de-DE" smtClean="0"/>
              <a:t>28.03.24</a:t>
            </a:fld>
            <a:endParaRPr lang="x-none"/>
          </a:p>
        </p:txBody>
      </p:sp>
      <p:sp>
        <p:nvSpPr>
          <p:cNvPr id="6" name="Footer Placeholder 5">
            <a:extLst>
              <a:ext uri="{FF2B5EF4-FFF2-40B4-BE49-F238E27FC236}">
                <a16:creationId xmlns:a16="http://schemas.microsoft.com/office/drawing/2014/main" id="{59391DA0-24E7-F50F-82D2-BD7418D720C7}"/>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E1C89050-1F62-9EC5-4E45-5C9374A61069}"/>
              </a:ext>
            </a:extLst>
          </p:cNvPr>
          <p:cNvSpPr>
            <a:spLocks noGrp="1"/>
          </p:cNvSpPr>
          <p:nvPr>
            <p:ph type="sldNum" sz="quarter" idx="12"/>
          </p:nvPr>
        </p:nvSpPr>
        <p:spPr/>
        <p:txBody>
          <a:bodyPr/>
          <a:lstStyle/>
          <a:p>
            <a:fld id="{BE5BD845-BFF7-724A-88D3-4E04361813C8}" type="slidenum">
              <a:rPr lang="x-none" smtClean="0"/>
              <a:t>‹#›</a:t>
            </a:fld>
            <a:endParaRPr lang="x-none"/>
          </a:p>
        </p:txBody>
      </p:sp>
    </p:spTree>
    <p:extLst>
      <p:ext uri="{BB962C8B-B14F-4D97-AF65-F5344CB8AC3E}">
        <p14:creationId xmlns:p14="http://schemas.microsoft.com/office/powerpoint/2010/main" val="13905373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81B79B-D2CA-199A-E0E9-3C059752CA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x-none"/>
          </a:p>
        </p:txBody>
      </p:sp>
      <p:sp>
        <p:nvSpPr>
          <p:cNvPr id="3" name="Text Placeholder 2">
            <a:extLst>
              <a:ext uri="{FF2B5EF4-FFF2-40B4-BE49-F238E27FC236}">
                <a16:creationId xmlns:a16="http://schemas.microsoft.com/office/drawing/2014/main" id="{A94721CD-827A-9605-5D7D-DFB6044192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Date Placeholder 3">
            <a:extLst>
              <a:ext uri="{FF2B5EF4-FFF2-40B4-BE49-F238E27FC236}">
                <a16:creationId xmlns:a16="http://schemas.microsoft.com/office/drawing/2014/main" id="{3138C7BC-31EC-037B-3890-62ED9BF524A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ED55F6-44D8-0943-8F31-C17FEC8A39CA}" type="datetime1">
              <a:rPr lang="de-DE" smtClean="0"/>
              <a:t>28.03.24</a:t>
            </a:fld>
            <a:endParaRPr lang="x-none"/>
          </a:p>
        </p:txBody>
      </p:sp>
      <p:sp>
        <p:nvSpPr>
          <p:cNvPr id="5" name="Footer Placeholder 4">
            <a:extLst>
              <a:ext uri="{FF2B5EF4-FFF2-40B4-BE49-F238E27FC236}">
                <a16:creationId xmlns:a16="http://schemas.microsoft.com/office/drawing/2014/main" id="{361B52FA-87D9-0549-C58B-1565FCA96CA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a:extLst>
              <a:ext uri="{FF2B5EF4-FFF2-40B4-BE49-F238E27FC236}">
                <a16:creationId xmlns:a16="http://schemas.microsoft.com/office/drawing/2014/main" id="{3B6457D8-481C-C354-7342-3C90D8D98F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5BD845-BFF7-724A-88D3-4E04361813C8}" type="slidenum">
              <a:rPr lang="x-none" smtClean="0"/>
              <a:t>‹#›</a:t>
            </a:fld>
            <a:endParaRPr lang="x-none"/>
          </a:p>
        </p:txBody>
      </p:sp>
    </p:spTree>
    <p:extLst>
      <p:ext uri="{BB962C8B-B14F-4D97-AF65-F5344CB8AC3E}">
        <p14:creationId xmlns:p14="http://schemas.microsoft.com/office/powerpoint/2010/main" val="16335588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emf"/><Relationship Id="rId13" Type="http://schemas.openxmlformats.org/officeDocument/2006/relationships/image" Target="../media/image9.png"/><Relationship Id="rId18" Type="http://schemas.openxmlformats.org/officeDocument/2006/relationships/hyperlink" Target="mailto:voemel@ucar.edu" TargetMode="External"/><Relationship Id="rId3" Type="http://schemas.openxmlformats.org/officeDocument/2006/relationships/slideLayout" Target="../slideLayouts/slideLayout1.xml"/><Relationship Id="rId7" Type="http://schemas.openxmlformats.org/officeDocument/2006/relationships/image" Target="../media/image3.svg"/><Relationship Id="rId12" Type="http://schemas.openxmlformats.org/officeDocument/2006/relationships/image" Target="../media/image8.jpeg"/><Relationship Id="rId17" Type="http://schemas.openxmlformats.org/officeDocument/2006/relationships/hyperlink" Target="mailto:ryan.m.stauffer@nasa.gov" TargetMode="External"/><Relationship Id="rId2" Type="http://schemas.openxmlformats.org/officeDocument/2006/relationships/audio" Target="../media/media1.m4a"/><Relationship Id="rId16" Type="http://schemas.openxmlformats.org/officeDocument/2006/relationships/image" Target="../media/image12.png"/><Relationship Id="rId1" Type="http://schemas.microsoft.com/office/2007/relationships/media" Target="../media/media1.m4a"/><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image" Target="../media/image1.jpeg"/><Relationship Id="rId15" Type="http://schemas.openxmlformats.org/officeDocument/2006/relationships/image" Target="../media/image11.jpeg"/><Relationship Id="rId10" Type="http://schemas.openxmlformats.org/officeDocument/2006/relationships/image" Target="../media/image6.png"/><Relationship Id="rId19" Type="http://schemas.openxmlformats.org/officeDocument/2006/relationships/image" Target="../media/image13.png"/><Relationship Id="rId4" Type="http://schemas.openxmlformats.org/officeDocument/2006/relationships/notesSlide" Target="../notesSlides/notesSlide1.xml"/><Relationship Id="rId9" Type="http://schemas.openxmlformats.org/officeDocument/2006/relationships/image" Target="../media/image5.png"/><Relationship Id="rId14"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9.JPG"/><Relationship Id="rId3" Type="http://schemas.openxmlformats.org/officeDocument/2006/relationships/slideLayout" Target="../slideLayouts/slideLayout2.xml"/><Relationship Id="rId7" Type="http://schemas.openxmlformats.org/officeDocument/2006/relationships/image" Target="../media/image8.jpeg"/><Relationship Id="rId12" Type="http://schemas.openxmlformats.org/officeDocument/2006/relationships/image" Target="../media/image28.bin"/><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3.png"/><Relationship Id="rId10" Type="http://schemas.openxmlformats.org/officeDocument/2006/relationships/image" Target="../media/image11.jpeg"/><Relationship Id="rId4" Type="http://schemas.openxmlformats.org/officeDocument/2006/relationships/image" Target="../media/image27.png"/><Relationship Id="rId9" Type="http://schemas.openxmlformats.org/officeDocument/2006/relationships/image" Target="../media/image10.png"/><Relationship Id="rId14" Type="http://schemas.openxmlformats.org/officeDocument/2006/relationships/hyperlink" Target="https://library.wmo.int/doc_num.php?explnum_id=11386"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hyperlink" Target="https://avdc.gsfc.nasa.gov/pub/data/satellite/Aura/OMI/V03/L2OVP/OMTO3/" TargetMode="External"/><Relationship Id="rId18" Type="http://schemas.openxmlformats.org/officeDocument/2006/relationships/hyperlink" Target="https://tropo.gsfc.nasa.gov/shadoz/SHADOZ_PubsList.html" TargetMode="External"/><Relationship Id="rId3" Type="http://schemas.openxmlformats.org/officeDocument/2006/relationships/slideLayout" Target="../slideLayouts/slideLayout2.xml"/><Relationship Id="rId7" Type="http://schemas.openxmlformats.org/officeDocument/2006/relationships/image" Target="../media/image9.png"/><Relationship Id="rId12" Type="http://schemas.openxmlformats.org/officeDocument/2006/relationships/hyperlink" Target="https://avdc.gsfc.nasa.gov/pub/data/satellite/Aura/MLS/V05/L2GPOVP/O3/" TargetMode="External"/><Relationship Id="rId17" Type="http://schemas.openxmlformats.org/officeDocument/2006/relationships/hyperlink" Target="https://avdc.gsfc.nasa.gov/pub/data/satellite/MetOp/GOME2/V03/L2OVP/GOME2C/" TargetMode="External"/><Relationship Id="rId2" Type="http://schemas.openxmlformats.org/officeDocument/2006/relationships/audio" Target="../media/media11.m4a"/><Relationship Id="rId16" Type="http://schemas.openxmlformats.org/officeDocument/2006/relationships/hyperlink" Target="https://avdc.gsfc.nasa.gov/pub/data/satellite/MetOp/GOME2/V03/L2OVP/GOME2B/" TargetMode="External"/><Relationship Id="rId1" Type="http://schemas.microsoft.com/office/2007/relationships/media" Target="../media/media11.m4a"/><Relationship Id="rId6" Type="http://schemas.openxmlformats.org/officeDocument/2006/relationships/image" Target="../media/image8.jpeg"/><Relationship Id="rId11" Type="http://schemas.openxmlformats.org/officeDocument/2006/relationships/image" Target="../media/image30.png"/><Relationship Id="rId5" Type="http://schemas.openxmlformats.org/officeDocument/2006/relationships/image" Target="../media/image7.png"/><Relationship Id="rId15" Type="http://schemas.openxmlformats.org/officeDocument/2006/relationships/hyperlink" Target="https://avdc.gsfc.nasa.gov/pub/data/satellite/MetOp/GOME2/V03/L2OVP/GOME2A/" TargetMode="External"/><Relationship Id="rId10" Type="http://schemas.openxmlformats.org/officeDocument/2006/relationships/image" Target="../media/image12.png"/><Relationship Id="rId19" Type="http://schemas.openxmlformats.org/officeDocument/2006/relationships/image" Target="../media/image13.png"/><Relationship Id="rId4" Type="http://schemas.openxmlformats.org/officeDocument/2006/relationships/image" Target="../media/image6.png"/><Relationship Id="rId9" Type="http://schemas.openxmlformats.org/officeDocument/2006/relationships/image" Target="../media/image11.jpeg"/><Relationship Id="rId14" Type="http://schemas.openxmlformats.org/officeDocument/2006/relationships/hyperlink" Target="https://avdc.gsfc.nasa.gov/pub/data/satellite/Suomi_NPP/L2OVP/NMTO3-L2/"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8.jpe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jpeg"/></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8.jpe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jpeg"/></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hyperlink" Target="https://tinyurl.com/2mz3xbpr" TargetMode="External"/><Relationship Id="rId18" Type="http://schemas.openxmlformats.org/officeDocument/2006/relationships/hyperlink" Target="https://tinyurl.com/msrufuap" TargetMode="External"/><Relationship Id="rId3" Type="http://schemas.openxmlformats.org/officeDocument/2006/relationships/slideLayout" Target="../slideLayouts/slideLayout2.xml"/><Relationship Id="rId21" Type="http://schemas.openxmlformats.org/officeDocument/2006/relationships/hyperlink" Target="https://tinyurl.com/37wfpyvt" TargetMode="External"/><Relationship Id="rId7" Type="http://schemas.openxmlformats.org/officeDocument/2006/relationships/image" Target="../media/image9.png"/><Relationship Id="rId12" Type="http://schemas.openxmlformats.org/officeDocument/2006/relationships/hyperlink" Target="https://tinyurl.com/2t8mx4m8" TargetMode="External"/><Relationship Id="rId17" Type="http://schemas.openxmlformats.org/officeDocument/2006/relationships/hyperlink" Target="https://tinyurl.com/mhz6teym" TargetMode="External"/><Relationship Id="rId2" Type="http://schemas.openxmlformats.org/officeDocument/2006/relationships/audio" Target="../media/media14.m4a"/><Relationship Id="rId16" Type="http://schemas.openxmlformats.org/officeDocument/2006/relationships/hyperlink" Target="https://tinyurl.com/yck9drdk" TargetMode="External"/><Relationship Id="rId20" Type="http://schemas.openxmlformats.org/officeDocument/2006/relationships/hyperlink" Target="https://tinyurl.com/map6a8nf" TargetMode="External"/><Relationship Id="rId1" Type="http://schemas.microsoft.com/office/2007/relationships/media" Target="../media/media14.m4a"/><Relationship Id="rId6" Type="http://schemas.openxmlformats.org/officeDocument/2006/relationships/image" Target="../media/image8.jpeg"/><Relationship Id="rId11" Type="http://schemas.openxmlformats.org/officeDocument/2006/relationships/hyperlink" Target="https://tinyurl.com/4ysxpk9m" TargetMode="External"/><Relationship Id="rId5" Type="http://schemas.openxmlformats.org/officeDocument/2006/relationships/image" Target="../media/image7.png"/><Relationship Id="rId15" Type="http://schemas.openxmlformats.org/officeDocument/2006/relationships/hyperlink" Target="https://tinyurl.com/4r2d64vc" TargetMode="External"/><Relationship Id="rId10" Type="http://schemas.openxmlformats.org/officeDocument/2006/relationships/image" Target="../media/image12.png"/><Relationship Id="rId19" Type="http://schemas.openxmlformats.org/officeDocument/2006/relationships/hyperlink" Target="https://tinyurl.com/7ew6zkhz" TargetMode="External"/><Relationship Id="rId4" Type="http://schemas.openxmlformats.org/officeDocument/2006/relationships/image" Target="../media/image6.png"/><Relationship Id="rId9" Type="http://schemas.openxmlformats.org/officeDocument/2006/relationships/image" Target="../media/image11.jpeg"/><Relationship Id="rId14" Type="http://schemas.openxmlformats.org/officeDocument/2006/relationships/hyperlink" Target="https://tinyurl.com/bdh5ysys" TargetMode="External"/><Relationship Id="rId22" Type="http://schemas.openxmlformats.org/officeDocument/2006/relationships/image" Target="../media/image13.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image" Target="../media/image9.png"/><Relationship Id="rId12" Type="http://schemas.openxmlformats.org/officeDocument/2006/relationships/image" Target="../media/image1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8.jpeg"/><Relationship Id="rId11" Type="http://schemas.openxmlformats.org/officeDocument/2006/relationships/image" Target="../media/image14.jpe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jpe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9.png"/><Relationship Id="rId12" Type="http://schemas.openxmlformats.org/officeDocument/2006/relationships/image" Target="../media/image1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8.jpeg"/><Relationship Id="rId11" Type="http://schemas.openxmlformats.org/officeDocument/2006/relationships/image" Target="../media/image15.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jpeg"/></Relationships>
</file>

<file path=ppt/slides/_rels/slide4.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6.png"/><Relationship Id="rId3" Type="http://schemas.openxmlformats.org/officeDocument/2006/relationships/audio" Target="../media/media4.m4a"/><Relationship Id="rId7" Type="http://schemas.openxmlformats.org/officeDocument/2006/relationships/image" Target="../media/image7.png"/><Relationship Id="rId12" Type="http://schemas.openxmlformats.org/officeDocument/2006/relationships/image" Target="../media/image12.png"/><Relationship Id="rId2" Type="http://schemas.microsoft.com/office/2007/relationships/media" Target="../media/media4.m4a"/><Relationship Id="rId16" Type="http://schemas.openxmlformats.org/officeDocument/2006/relationships/image" Target="../media/image13.png"/><Relationship Id="rId1" Type="http://schemas.openxmlformats.org/officeDocument/2006/relationships/tags" Target="../tags/tag1.xml"/><Relationship Id="rId6" Type="http://schemas.openxmlformats.org/officeDocument/2006/relationships/image" Target="../media/image6.png"/><Relationship Id="rId11" Type="http://schemas.openxmlformats.org/officeDocument/2006/relationships/image" Target="../media/image11.jpeg"/><Relationship Id="rId5" Type="http://schemas.openxmlformats.org/officeDocument/2006/relationships/notesSlide" Target="../notesSlides/notesSlide2.xml"/><Relationship Id="rId15" Type="http://schemas.openxmlformats.org/officeDocument/2006/relationships/image" Target="../media/image18.png"/><Relationship Id="rId10" Type="http://schemas.openxmlformats.org/officeDocument/2006/relationships/image" Target="../media/image10.png"/><Relationship Id="rId4" Type="http://schemas.openxmlformats.org/officeDocument/2006/relationships/slideLayout" Target="../slideLayouts/slideLayout2.xml"/><Relationship Id="rId9" Type="http://schemas.openxmlformats.org/officeDocument/2006/relationships/image" Target="../media/image9.png"/><Relationship Id="rId1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9.png"/><Relationship Id="rId12" Type="http://schemas.openxmlformats.org/officeDocument/2006/relationships/image" Target="../media/image1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jpeg"/><Relationship Id="rId11" Type="http://schemas.openxmlformats.org/officeDocument/2006/relationships/image" Target="../media/image19.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jpe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9.png"/><Relationship Id="rId12" Type="http://schemas.openxmlformats.org/officeDocument/2006/relationships/image" Target="../media/image21.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8.jpeg"/><Relationship Id="rId11" Type="http://schemas.openxmlformats.org/officeDocument/2006/relationships/image" Target="../media/image20.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jpe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9.png"/><Relationship Id="rId12" Type="http://schemas.openxmlformats.org/officeDocument/2006/relationships/image" Target="../media/image2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8.jpeg"/><Relationship Id="rId11" Type="http://schemas.openxmlformats.org/officeDocument/2006/relationships/image" Target="../media/image22.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jpe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9.png"/><Relationship Id="rId12" Type="http://schemas.openxmlformats.org/officeDocument/2006/relationships/image" Target="../media/image1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8.jpeg"/><Relationship Id="rId11" Type="http://schemas.openxmlformats.org/officeDocument/2006/relationships/image" Target="../media/image24.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jpeg"/></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6.png"/><Relationship Id="rId3" Type="http://schemas.openxmlformats.org/officeDocument/2006/relationships/audio" Target="../media/media9.m4a"/><Relationship Id="rId7" Type="http://schemas.openxmlformats.org/officeDocument/2006/relationships/image" Target="../media/image8.jpeg"/><Relationship Id="rId12" Type="http://schemas.openxmlformats.org/officeDocument/2006/relationships/image" Target="../media/image25.png"/><Relationship Id="rId2" Type="http://schemas.microsoft.com/office/2007/relationships/media" Target="../media/media9.m4a"/><Relationship Id="rId1" Type="http://schemas.openxmlformats.org/officeDocument/2006/relationships/tags" Target="../tags/tag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jpeg"/><Relationship Id="rId4" Type="http://schemas.openxmlformats.org/officeDocument/2006/relationships/slideLayout" Target="../slideLayouts/slideLayout2.xml"/><Relationship Id="rId9" Type="http://schemas.openxmlformats.org/officeDocument/2006/relationships/image" Target="../media/image10.png"/><Relationship Id="rId1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Picture 66">
            <a:extLst>
              <a:ext uri="{FF2B5EF4-FFF2-40B4-BE49-F238E27FC236}">
                <a16:creationId xmlns:a16="http://schemas.microsoft.com/office/drawing/2014/main" id="{2D8D20C7-140B-40D5-F258-E6364FBA3172}"/>
              </a:ext>
            </a:extLst>
          </p:cNvPr>
          <p:cNvPicPr>
            <a:picLocks noChangeAspect="1"/>
          </p:cNvPicPr>
          <p:nvPr/>
        </p:nvPicPr>
        <p:blipFill>
          <a:blip r:embed="rId5"/>
          <a:stretch>
            <a:fillRect/>
          </a:stretch>
        </p:blipFill>
        <p:spPr>
          <a:xfrm>
            <a:off x="1" y="0"/>
            <a:ext cx="12191996" cy="6858000"/>
          </a:xfrm>
          <a:prstGeom prst="rect">
            <a:avLst/>
          </a:prstGeom>
        </p:spPr>
      </p:pic>
      <p:grpSp>
        <p:nvGrpSpPr>
          <p:cNvPr id="2" name="Group 1">
            <a:extLst>
              <a:ext uri="{FF2B5EF4-FFF2-40B4-BE49-F238E27FC236}">
                <a16:creationId xmlns:a16="http://schemas.microsoft.com/office/drawing/2014/main" id="{A1884224-0E1D-591F-1C75-6160898E1704}"/>
              </a:ext>
            </a:extLst>
          </p:cNvPr>
          <p:cNvGrpSpPr/>
          <p:nvPr/>
        </p:nvGrpSpPr>
        <p:grpSpPr>
          <a:xfrm>
            <a:off x="232676" y="969224"/>
            <a:ext cx="11785846" cy="5255056"/>
            <a:chOff x="232676" y="969224"/>
            <a:chExt cx="11785846" cy="5255056"/>
          </a:xfrm>
        </p:grpSpPr>
        <p:grpSp>
          <p:nvGrpSpPr>
            <p:cNvPr id="7" name="Group 6">
              <a:extLst>
                <a:ext uri="{FF2B5EF4-FFF2-40B4-BE49-F238E27FC236}">
                  <a16:creationId xmlns:a16="http://schemas.microsoft.com/office/drawing/2014/main" id="{63B61887-476D-96A6-6EBC-E6ECCB56CBC0}"/>
                </a:ext>
              </a:extLst>
            </p:cNvPr>
            <p:cNvGrpSpPr/>
            <p:nvPr/>
          </p:nvGrpSpPr>
          <p:grpSpPr>
            <a:xfrm>
              <a:off x="412176" y="3644305"/>
              <a:ext cx="10394535" cy="2579975"/>
              <a:chOff x="84704" y="3756787"/>
              <a:chExt cx="9779352" cy="2299250"/>
            </a:xfrm>
          </p:grpSpPr>
          <p:cxnSp>
            <p:nvCxnSpPr>
              <p:cNvPr id="54" name="Straight Connector 53">
                <a:extLst>
                  <a:ext uri="{FF2B5EF4-FFF2-40B4-BE49-F238E27FC236}">
                    <a16:creationId xmlns:a16="http://schemas.microsoft.com/office/drawing/2014/main" id="{1F4D4B29-4754-8F8D-A574-568A6F71E76E}"/>
                  </a:ext>
                </a:extLst>
              </p:cNvPr>
              <p:cNvCxnSpPr>
                <a:cxnSpLocks/>
              </p:cNvCxnSpPr>
              <p:nvPr/>
            </p:nvCxnSpPr>
            <p:spPr>
              <a:xfrm>
                <a:off x="84704" y="4608053"/>
                <a:ext cx="0" cy="591371"/>
              </a:xfrm>
              <a:prstGeom prst="line">
                <a:avLst/>
              </a:prstGeom>
              <a:ln w="31750">
                <a:solidFill>
                  <a:srgbClr val="0403FF"/>
                </a:solidFill>
                <a:headEnd type="oval" w="lg" len="lg"/>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961569A2-4B5F-5983-E650-5C437FBC600F}"/>
                  </a:ext>
                </a:extLst>
              </p:cNvPr>
              <p:cNvCxnSpPr>
                <a:cxnSpLocks/>
              </p:cNvCxnSpPr>
              <p:nvPr/>
            </p:nvCxnSpPr>
            <p:spPr>
              <a:xfrm flipH="1">
                <a:off x="84704" y="5189385"/>
                <a:ext cx="1108178" cy="10039"/>
              </a:xfrm>
              <a:prstGeom prst="line">
                <a:avLst/>
              </a:prstGeom>
              <a:ln w="31750">
                <a:solidFill>
                  <a:srgbClr val="0403FF"/>
                </a:solidFill>
                <a:headEnd type="stealth" w="lg" len="lg"/>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0DD515A3-A11E-B07A-B0A4-6E3A0BD78081}"/>
                  </a:ext>
                </a:extLst>
              </p:cNvPr>
              <p:cNvCxnSpPr>
                <a:cxnSpLocks/>
              </p:cNvCxnSpPr>
              <p:nvPr/>
            </p:nvCxnSpPr>
            <p:spPr>
              <a:xfrm flipH="1">
                <a:off x="8646781" y="5189385"/>
                <a:ext cx="1217275" cy="8950"/>
              </a:xfrm>
              <a:prstGeom prst="line">
                <a:avLst/>
              </a:prstGeom>
              <a:ln w="31750">
                <a:solidFill>
                  <a:srgbClr val="0403FF"/>
                </a:solidFill>
                <a:headEnd type="none" w="lg" len="lg"/>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85DEB759-903F-424F-E10C-7C205E616C2B}"/>
                  </a:ext>
                </a:extLst>
              </p:cNvPr>
              <p:cNvCxnSpPr>
                <a:cxnSpLocks/>
              </p:cNvCxnSpPr>
              <p:nvPr/>
            </p:nvCxnSpPr>
            <p:spPr>
              <a:xfrm>
                <a:off x="9864055" y="3756787"/>
                <a:ext cx="0" cy="1441964"/>
              </a:xfrm>
              <a:prstGeom prst="line">
                <a:avLst/>
              </a:prstGeom>
              <a:ln w="31750">
                <a:solidFill>
                  <a:srgbClr val="0403FF"/>
                </a:solidFill>
                <a:headEnd type="stealth" w="lg" len="lg"/>
              </a:ln>
            </p:spPr>
            <p:style>
              <a:lnRef idx="1">
                <a:schemeClr val="accent1"/>
              </a:lnRef>
              <a:fillRef idx="0">
                <a:schemeClr val="accent1"/>
              </a:fillRef>
              <a:effectRef idx="0">
                <a:schemeClr val="accent1"/>
              </a:effectRef>
              <a:fontRef idx="minor">
                <a:schemeClr val="tx1"/>
              </a:fontRef>
            </p:style>
          </p:cxnSp>
          <p:pic>
            <p:nvPicPr>
              <p:cNvPr id="58" name="Graphic 57" descr="Computer outline">
                <a:extLst>
                  <a:ext uri="{FF2B5EF4-FFF2-40B4-BE49-F238E27FC236}">
                    <a16:creationId xmlns:a16="http://schemas.microsoft.com/office/drawing/2014/main" id="{9C5BE877-8FF8-ED4A-5FBF-4D5CB6607C8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51055" y="4198708"/>
                <a:ext cx="1857328" cy="1857329"/>
              </a:xfrm>
              <a:prstGeom prst="rect">
                <a:avLst/>
              </a:prstGeom>
            </p:spPr>
          </p:pic>
        </p:grpSp>
        <p:grpSp>
          <p:nvGrpSpPr>
            <p:cNvPr id="10" name="Group 9">
              <a:extLst>
                <a:ext uri="{FF2B5EF4-FFF2-40B4-BE49-F238E27FC236}">
                  <a16:creationId xmlns:a16="http://schemas.microsoft.com/office/drawing/2014/main" id="{3D2AE568-DBDD-4659-7D26-96DACC4391DB}"/>
                </a:ext>
              </a:extLst>
            </p:cNvPr>
            <p:cNvGrpSpPr/>
            <p:nvPr/>
          </p:nvGrpSpPr>
          <p:grpSpPr>
            <a:xfrm rot="21357303">
              <a:off x="330648" y="969224"/>
              <a:ext cx="1649160" cy="2825074"/>
              <a:chOff x="361196" y="864534"/>
              <a:chExt cx="1649160" cy="2825074"/>
            </a:xfrm>
          </p:grpSpPr>
          <p:sp>
            <p:nvSpPr>
              <p:cNvPr id="31" name="Oval 30">
                <a:extLst>
                  <a:ext uri="{FF2B5EF4-FFF2-40B4-BE49-F238E27FC236}">
                    <a16:creationId xmlns:a16="http://schemas.microsoft.com/office/drawing/2014/main" id="{3FE1FD8C-D4E6-D04E-F418-0A36F06FA160}"/>
                  </a:ext>
                </a:extLst>
              </p:cNvPr>
              <p:cNvSpPr>
                <a:spLocks noChangeAspect="1"/>
              </p:cNvSpPr>
              <p:nvPr/>
            </p:nvSpPr>
            <p:spPr>
              <a:xfrm rot="1587381">
                <a:off x="1095037" y="864534"/>
                <a:ext cx="915319" cy="914004"/>
              </a:xfrm>
              <a:prstGeom prst="ellipse">
                <a:avLst/>
              </a:prstGeom>
              <a:gradFill flip="none" rotWithShape="1">
                <a:gsLst>
                  <a:gs pos="19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w="31750">
                <a:solidFill>
                  <a:srgbClr val="040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latin typeface="Arial" panose="020B0604020202020204" pitchFamily="34" charset="0"/>
                  <a:cs typeface="Arial" panose="020B0604020202020204" pitchFamily="34" charset="0"/>
                </a:endParaRPr>
              </a:p>
            </p:txBody>
          </p:sp>
          <p:cxnSp>
            <p:nvCxnSpPr>
              <p:cNvPr id="42" name="Straight Connector 41">
                <a:extLst>
                  <a:ext uri="{FF2B5EF4-FFF2-40B4-BE49-F238E27FC236}">
                    <a16:creationId xmlns:a16="http://schemas.microsoft.com/office/drawing/2014/main" id="{F9F2A268-8303-0D0D-813A-75052E46CD74}"/>
                  </a:ext>
                </a:extLst>
              </p:cNvPr>
              <p:cNvCxnSpPr>
                <a:cxnSpLocks/>
              </p:cNvCxnSpPr>
              <p:nvPr/>
            </p:nvCxnSpPr>
            <p:spPr>
              <a:xfrm rot="1587381">
                <a:off x="1262340" y="1708209"/>
                <a:ext cx="0" cy="243875"/>
              </a:xfrm>
              <a:prstGeom prst="line">
                <a:avLst/>
              </a:prstGeom>
              <a:ln w="31750">
                <a:solidFill>
                  <a:srgbClr val="0403FF"/>
                </a:solidFill>
              </a:ln>
            </p:spPr>
            <p:style>
              <a:lnRef idx="1">
                <a:schemeClr val="accent1"/>
              </a:lnRef>
              <a:fillRef idx="0">
                <a:schemeClr val="accent1"/>
              </a:fillRef>
              <a:effectRef idx="0">
                <a:schemeClr val="accent1"/>
              </a:effectRef>
              <a:fontRef idx="minor">
                <a:schemeClr val="tx1"/>
              </a:fontRef>
            </p:style>
          </p:cxnSp>
          <p:sp>
            <p:nvSpPr>
              <p:cNvPr id="43" name="Triangle 7">
                <a:extLst>
                  <a:ext uri="{FF2B5EF4-FFF2-40B4-BE49-F238E27FC236}">
                    <a16:creationId xmlns:a16="http://schemas.microsoft.com/office/drawing/2014/main" id="{AA4185FE-F4DA-D658-9107-D8A9F7503F5A}"/>
                  </a:ext>
                </a:extLst>
              </p:cNvPr>
              <p:cNvSpPr/>
              <p:nvPr/>
            </p:nvSpPr>
            <p:spPr>
              <a:xfrm rot="1587381">
                <a:off x="1046482" y="1930300"/>
                <a:ext cx="175114" cy="323791"/>
              </a:xfrm>
              <a:prstGeom prst="triangle">
                <a:avLst/>
              </a:prstGeom>
              <a:gradFill flip="none" rotWithShape="1">
                <a:gsLst>
                  <a:gs pos="49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w="31750">
                <a:solidFill>
                  <a:srgbClr val="040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latin typeface="Arial" panose="020B0604020202020204" pitchFamily="34" charset="0"/>
                  <a:cs typeface="Arial" panose="020B0604020202020204" pitchFamily="34" charset="0"/>
                </a:endParaRPr>
              </a:p>
            </p:txBody>
          </p:sp>
          <p:cxnSp>
            <p:nvCxnSpPr>
              <p:cNvPr id="44" name="Straight Connector 43">
                <a:extLst>
                  <a:ext uri="{FF2B5EF4-FFF2-40B4-BE49-F238E27FC236}">
                    <a16:creationId xmlns:a16="http://schemas.microsoft.com/office/drawing/2014/main" id="{28E6D6FA-E93C-686E-BFA5-184D0666F1F3}"/>
                  </a:ext>
                </a:extLst>
              </p:cNvPr>
              <p:cNvCxnSpPr>
                <a:cxnSpLocks/>
              </p:cNvCxnSpPr>
              <p:nvPr/>
            </p:nvCxnSpPr>
            <p:spPr>
              <a:xfrm rot="1587381">
                <a:off x="935341" y="2205557"/>
                <a:ext cx="0" cy="600760"/>
              </a:xfrm>
              <a:prstGeom prst="line">
                <a:avLst/>
              </a:prstGeom>
              <a:ln w="31750">
                <a:solidFill>
                  <a:srgbClr val="0403FF"/>
                </a:solidFill>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380BAA3D-1CA4-3999-C413-E8F79A7CA660}"/>
                  </a:ext>
                </a:extLst>
              </p:cNvPr>
              <p:cNvSpPr>
                <a:spLocks noChangeAspect="1"/>
              </p:cNvSpPr>
              <p:nvPr/>
            </p:nvSpPr>
            <p:spPr>
              <a:xfrm rot="1587381">
                <a:off x="469811" y="2732906"/>
                <a:ext cx="399816" cy="517618"/>
              </a:xfrm>
              <a:prstGeom prst="rect">
                <a:avLst/>
              </a:prstGeom>
              <a:gradFill flip="none" rotWithShape="1">
                <a:gsLst>
                  <a:gs pos="10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w="31750">
                <a:solidFill>
                  <a:srgbClr val="040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latin typeface="Arial" panose="020B0604020202020204" pitchFamily="34" charset="0"/>
                  <a:cs typeface="Arial" panose="020B0604020202020204" pitchFamily="34" charset="0"/>
                </a:endParaRPr>
              </a:p>
            </p:txBody>
          </p:sp>
          <p:sp>
            <p:nvSpPr>
              <p:cNvPr id="49" name="Rectangle 48">
                <a:extLst>
                  <a:ext uri="{FF2B5EF4-FFF2-40B4-BE49-F238E27FC236}">
                    <a16:creationId xmlns:a16="http://schemas.microsoft.com/office/drawing/2014/main" id="{16B45278-0590-160D-101E-A9CD76D38B8B}"/>
                  </a:ext>
                </a:extLst>
              </p:cNvPr>
              <p:cNvSpPr>
                <a:spLocks noChangeAspect="1"/>
              </p:cNvSpPr>
              <p:nvPr/>
            </p:nvSpPr>
            <p:spPr>
              <a:xfrm rot="1587381">
                <a:off x="817625" y="2960722"/>
                <a:ext cx="163617" cy="407905"/>
              </a:xfrm>
              <a:prstGeom prst="rect">
                <a:avLst/>
              </a:prstGeom>
              <a:gradFill flip="none" rotWithShape="1">
                <a:gsLst>
                  <a:gs pos="23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w="31750">
                <a:solidFill>
                  <a:srgbClr val="040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latin typeface="Arial" panose="020B0604020202020204" pitchFamily="34" charset="0"/>
                  <a:cs typeface="Arial" panose="020B0604020202020204" pitchFamily="34" charset="0"/>
                </a:endParaRPr>
              </a:p>
            </p:txBody>
          </p:sp>
          <p:cxnSp>
            <p:nvCxnSpPr>
              <p:cNvPr id="50" name="Straight Connector 49">
                <a:extLst>
                  <a:ext uri="{FF2B5EF4-FFF2-40B4-BE49-F238E27FC236}">
                    <a16:creationId xmlns:a16="http://schemas.microsoft.com/office/drawing/2014/main" id="{BEE9D72A-A9DC-E811-2B45-6AE6AC0C63EB}"/>
                  </a:ext>
                </a:extLst>
              </p:cNvPr>
              <p:cNvCxnSpPr>
                <a:cxnSpLocks/>
              </p:cNvCxnSpPr>
              <p:nvPr/>
            </p:nvCxnSpPr>
            <p:spPr>
              <a:xfrm rot="1587381" flipH="1">
                <a:off x="1022611" y="3003053"/>
                <a:ext cx="162002" cy="233522"/>
              </a:xfrm>
              <a:prstGeom prst="line">
                <a:avLst/>
              </a:prstGeom>
              <a:ln w="31750">
                <a:solidFill>
                  <a:srgbClr val="0403FF"/>
                </a:solidFill>
                <a:headEnd type="stealth" w="lg" len="lg"/>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999CAA42-E9E9-3A46-482D-D4364CDC1FE4}"/>
                  </a:ext>
                </a:extLst>
              </p:cNvPr>
              <p:cNvCxnSpPr>
                <a:cxnSpLocks/>
              </p:cNvCxnSpPr>
              <p:nvPr/>
            </p:nvCxnSpPr>
            <p:spPr>
              <a:xfrm rot="1587381" flipV="1">
                <a:off x="726352" y="3330013"/>
                <a:ext cx="0" cy="359595"/>
              </a:xfrm>
              <a:prstGeom prst="line">
                <a:avLst/>
              </a:prstGeom>
              <a:ln w="31750">
                <a:solidFill>
                  <a:srgbClr val="0403FF"/>
                </a:solidFill>
                <a:headEnd type="stealth" w="lg" len="lg"/>
              </a:ln>
            </p:spPr>
            <p:style>
              <a:lnRef idx="1">
                <a:schemeClr val="accent1"/>
              </a:lnRef>
              <a:fillRef idx="0">
                <a:schemeClr val="accent1"/>
              </a:fillRef>
              <a:effectRef idx="0">
                <a:schemeClr val="accent1"/>
              </a:effectRef>
              <a:fontRef idx="minor">
                <a:schemeClr val="tx1"/>
              </a:fontRef>
            </p:style>
          </p:cxnSp>
          <p:sp>
            <p:nvSpPr>
              <p:cNvPr id="52" name="Right Arrow 33">
                <a:extLst>
                  <a:ext uri="{FF2B5EF4-FFF2-40B4-BE49-F238E27FC236}">
                    <a16:creationId xmlns:a16="http://schemas.microsoft.com/office/drawing/2014/main" id="{18A1F34D-D312-E13B-D9B6-7661658FEB73}"/>
                  </a:ext>
                </a:extLst>
              </p:cNvPr>
              <p:cNvSpPr/>
              <p:nvPr/>
            </p:nvSpPr>
            <p:spPr>
              <a:xfrm rot="1587381">
                <a:off x="361196" y="2726880"/>
                <a:ext cx="284739" cy="62410"/>
              </a:xfrm>
              <a:prstGeom prst="rightArrow">
                <a:avLst/>
              </a:prstGeom>
              <a:noFill/>
              <a:ln w="31750">
                <a:solidFill>
                  <a:srgbClr val="040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latin typeface="Arial" panose="020B0604020202020204" pitchFamily="34" charset="0"/>
                  <a:cs typeface="Arial" panose="020B0604020202020204" pitchFamily="34" charset="0"/>
                </a:endParaRPr>
              </a:p>
            </p:txBody>
          </p:sp>
          <p:sp>
            <p:nvSpPr>
              <p:cNvPr id="53" name="Rectangle 52">
                <a:extLst>
                  <a:ext uri="{FF2B5EF4-FFF2-40B4-BE49-F238E27FC236}">
                    <a16:creationId xmlns:a16="http://schemas.microsoft.com/office/drawing/2014/main" id="{C68F9BC7-B740-7BCD-3D8D-A15F3A71C457}"/>
                  </a:ext>
                </a:extLst>
              </p:cNvPr>
              <p:cNvSpPr/>
              <p:nvPr/>
            </p:nvSpPr>
            <p:spPr>
              <a:xfrm rot="1587381">
                <a:off x="510328" y="2776146"/>
                <a:ext cx="89438" cy="14629"/>
              </a:xfrm>
              <a:prstGeom prst="rect">
                <a:avLst/>
              </a:prstGeom>
              <a:solidFill>
                <a:schemeClr val="bg1"/>
              </a:solidFill>
              <a:ln w="31750">
                <a:solidFill>
                  <a:srgbClr val="040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latin typeface="Arial" panose="020B0604020202020204" pitchFamily="34" charset="0"/>
                  <a:cs typeface="Arial" panose="020B0604020202020204" pitchFamily="34" charset="0"/>
                </a:endParaRPr>
              </a:p>
            </p:txBody>
          </p:sp>
        </p:grpSp>
        <p:grpSp>
          <p:nvGrpSpPr>
            <p:cNvPr id="23" name="Group 22">
              <a:extLst>
                <a:ext uri="{FF2B5EF4-FFF2-40B4-BE49-F238E27FC236}">
                  <a16:creationId xmlns:a16="http://schemas.microsoft.com/office/drawing/2014/main" id="{918315C9-6DB7-1F38-B110-BDE03DCD11B6}"/>
                </a:ext>
              </a:extLst>
            </p:cNvPr>
            <p:cNvGrpSpPr>
              <a:grpSpLocks noChangeAspect="1"/>
            </p:cNvGrpSpPr>
            <p:nvPr/>
          </p:nvGrpSpPr>
          <p:grpSpPr>
            <a:xfrm>
              <a:off x="8317464" y="4137768"/>
              <a:ext cx="1280739" cy="1641345"/>
              <a:chOff x="10334995" y="1444275"/>
              <a:chExt cx="1652764" cy="2118118"/>
            </a:xfrm>
          </p:grpSpPr>
          <p:sp>
            <p:nvSpPr>
              <p:cNvPr id="27" name="Rectangle 26">
                <a:extLst>
                  <a:ext uri="{FF2B5EF4-FFF2-40B4-BE49-F238E27FC236}">
                    <a16:creationId xmlns:a16="http://schemas.microsoft.com/office/drawing/2014/main" id="{C9CE2174-6557-0005-F324-F7A264622707}"/>
                  </a:ext>
                </a:extLst>
              </p:cNvPr>
              <p:cNvSpPr/>
              <p:nvPr/>
            </p:nvSpPr>
            <p:spPr>
              <a:xfrm>
                <a:off x="10334995" y="1444275"/>
                <a:ext cx="1652764" cy="2112722"/>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w="31750">
                <a:solidFill>
                  <a:srgbClr val="040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latin typeface="Arial" panose="020B0604020202020204" pitchFamily="34" charset="0"/>
                  <a:cs typeface="Arial" panose="020B0604020202020204" pitchFamily="34" charset="0"/>
                </a:endParaRPr>
              </a:p>
            </p:txBody>
          </p:sp>
          <p:sp>
            <p:nvSpPr>
              <p:cNvPr id="29" name="Freeform 44">
                <a:extLst>
                  <a:ext uri="{FF2B5EF4-FFF2-40B4-BE49-F238E27FC236}">
                    <a16:creationId xmlns:a16="http://schemas.microsoft.com/office/drawing/2014/main" id="{D24886FF-8A22-6C47-D603-75AC6B2ED34E}"/>
                  </a:ext>
                </a:extLst>
              </p:cNvPr>
              <p:cNvSpPr/>
              <p:nvPr/>
            </p:nvSpPr>
            <p:spPr>
              <a:xfrm>
                <a:off x="10563781" y="1449671"/>
                <a:ext cx="1313848" cy="2112722"/>
              </a:xfrm>
              <a:custGeom>
                <a:avLst/>
                <a:gdLst>
                  <a:gd name="connsiteX0" fmla="*/ 303315 w 1313848"/>
                  <a:gd name="connsiteY0" fmla="*/ 0 h 2112722"/>
                  <a:gd name="connsiteX1" fmla="*/ 334266 w 1313848"/>
                  <a:gd name="connsiteY1" fmla="*/ 24760 h 2112722"/>
                  <a:gd name="connsiteX2" fmla="*/ 359027 w 1313848"/>
                  <a:gd name="connsiteY2" fmla="*/ 61901 h 2112722"/>
                  <a:gd name="connsiteX3" fmla="*/ 389977 w 1313848"/>
                  <a:gd name="connsiteY3" fmla="*/ 99041 h 2112722"/>
                  <a:gd name="connsiteX4" fmla="*/ 408548 w 1313848"/>
                  <a:gd name="connsiteY4" fmla="*/ 117612 h 2112722"/>
                  <a:gd name="connsiteX5" fmla="*/ 433308 w 1313848"/>
                  <a:gd name="connsiteY5" fmla="*/ 154753 h 2112722"/>
                  <a:gd name="connsiteX6" fmla="*/ 470449 w 1313848"/>
                  <a:gd name="connsiteY6" fmla="*/ 191893 h 2112722"/>
                  <a:gd name="connsiteX7" fmla="*/ 489019 w 1313848"/>
                  <a:gd name="connsiteY7" fmla="*/ 204274 h 2112722"/>
                  <a:gd name="connsiteX8" fmla="*/ 507590 w 1313848"/>
                  <a:gd name="connsiteY8" fmla="*/ 222845 h 2112722"/>
                  <a:gd name="connsiteX9" fmla="*/ 544730 w 1313848"/>
                  <a:gd name="connsiteY9" fmla="*/ 247605 h 2112722"/>
                  <a:gd name="connsiteX10" fmla="*/ 563301 w 1313848"/>
                  <a:gd name="connsiteY10" fmla="*/ 259985 h 2112722"/>
                  <a:gd name="connsiteX11" fmla="*/ 588061 w 1313848"/>
                  <a:gd name="connsiteY11" fmla="*/ 272365 h 2112722"/>
                  <a:gd name="connsiteX12" fmla="*/ 643773 w 1313848"/>
                  <a:gd name="connsiteY12" fmla="*/ 303316 h 2112722"/>
                  <a:gd name="connsiteX13" fmla="*/ 687103 w 1313848"/>
                  <a:gd name="connsiteY13" fmla="*/ 334266 h 2112722"/>
                  <a:gd name="connsiteX14" fmla="*/ 724244 w 1313848"/>
                  <a:gd name="connsiteY14" fmla="*/ 359027 h 2112722"/>
                  <a:gd name="connsiteX15" fmla="*/ 761385 w 1313848"/>
                  <a:gd name="connsiteY15" fmla="*/ 383787 h 2112722"/>
                  <a:gd name="connsiteX16" fmla="*/ 779955 w 1313848"/>
                  <a:gd name="connsiteY16" fmla="*/ 396168 h 2112722"/>
                  <a:gd name="connsiteX17" fmla="*/ 817096 w 1313848"/>
                  <a:gd name="connsiteY17" fmla="*/ 408548 h 2112722"/>
                  <a:gd name="connsiteX18" fmla="*/ 860427 w 1313848"/>
                  <a:gd name="connsiteY18" fmla="*/ 433308 h 2112722"/>
                  <a:gd name="connsiteX19" fmla="*/ 897568 w 1313848"/>
                  <a:gd name="connsiteY19" fmla="*/ 445689 h 2112722"/>
                  <a:gd name="connsiteX20" fmla="*/ 934709 w 1313848"/>
                  <a:gd name="connsiteY20" fmla="*/ 464259 h 2112722"/>
                  <a:gd name="connsiteX21" fmla="*/ 978039 w 1313848"/>
                  <a:gd name="connsiteY21" fmla="*/ 482829 h 2112722"/>
                  <a:gd name="connsiteX22" fmla="*/ 1015180 w 1313848"/>
                  <a:gd name="connsiteY22" fmla="*/ 501400 h 2112722"/>
                  <a:gd name="connsiteX23" fmla="*/ 1039941 w 1313848"/>
                  <a:gd name="connsiteY23" fmla="*/ 513780 h 2112722"/>
                  <a:gd name="connsiteX24" fmla="*/ 1064701 w 1313848"/>
                  <a:gd name="connsiteY24" fmla="*/ 519970 h 2112722"/>
                  <a:gd name="connsiteX25" fmla="*/ 1083272 w 1313848"/>
                  <a:gd name="connsiteY25" fmla="*/ 526160 h 2112722"/>
                  <a:gd name="connsiteX26" fmla="*/ 1126603 w 1313848"/>
                  <a:gd name="connsiteY26" fmla="*/ 550921 h 2112722"/>
                  <a:gd name="connsiteX27" fmla="*/ 1163743 w 1313848"/>
                  <a:gd name="connsiteY27" fmla="*/ 575681 h 2112722"/>
                  <a:gd name="connsiteX28" fmla="*/ 1182314 w 1313848"/>
                  <a:gd name="connsiteY28" fmla="*/ 588062 h 2112722"/>
                  <a:gd name="connsiteX29" fmla="*/ 1200884 w 1313848"/>
                  <a:gd name="connsiteY29" fmla="*/ 606632 h 2112722"/>
                  <a:gd name="connsiteX30" fmla="*/ 1238025 w 1313848"/>
                  <a:gd name="connsiteY30" fmla="*/ 631393 h 2112722"/>
                  <a:gd name="connsiteX31" fmla="*/ 1275166 w 1313848"/>
                  <a:gd name="connsiteY31" fmla="*/ 668533 h 2112722"/>
                  <a:gd name="connsiteX32" fmla="*/ 1299926 w 1313848"/>
                  <a:gd name="connsiteY32" fmla="*/ 705674 h 2112722"/>
                  <a:gd name="connsiteX33" fmla="*/ 1306116 w 1313848"/>
                  <a:gd name="connsiteY33" fmla="*/ 817096 h 2112722"/>
                  <a:gd name="connsiteX34" fmla="*/ 1299926 w 1313848"/>
                  <a:gd name="connsiteY34" fmla="*/ 841857 h 2112722"/>
                  <a:gd name="connsiteX35" fmla="*/ 1275166 w 1313848"/>
                  <a:gd name="connsiteY35" fmla="*/ 878998 h 2112722"/>
                  <a:gd name="connsiteX36" fmla="*/ 1256595 w 1313848"/>
                  <a:gd name="connsiteY36" fmla="*/ 885188 h 2112722"/>
                  <a:gd name="connsiteX37" fmla="*/ 1207074 w 1313848"/>
                  <a:gd name="connsiteY37" fmla="*/ 897568 h 2112722"/>
                  <a:gd name="connsiteX38" fmla="*/ 1176124 w 1313848"/>
                  <a:gd name="connsiteY38" fmla="*/ 928519 h 2112722"/>
                  <a:gd name="connsiteX39" fmla="*/ 1157553 w 1313848"/>
                  <a:gd name="connsiteY39" fmla="*/ 947089 h 2112722"/>
                  <a:gd name="connsiteX40" fmla="*/ 1120412 w 1313848"/>
                  <a:gd name="connsiteY40" fmla="*/ 959469 h 2112722"/>
                  <a:gd name="connsiteX41" fmla="*/ 1077082 w 1313848"/>
                  <a:gd name="connsiteY41" fmla="*/ 978040 h 2112722"/>
                  <a:gd name="connsiteX42" fmla="*/ 1052321 w 1313848"/>
                  <a:gd name="connsiteY42" fmla="*/ 996610 h 2112722"/>
                  <a:gd name="connsiteX43" fmla="*/ 1008990 w 1313848"/>
                  <a:gd name="connsiteY43" fmla="*/ 1015181 h 2112722"/>
                  <a:gd name="connsiteX44" fmla="*/ 947089 w 1313848"/>
                  <a:gd name="connsiteY44" fmla="*/ 1033751 h 2112722"/>
                  <a:gd name="connsiteX45" fmla="*/ 928518 w 1313848"/>
                  <a:gd name="connsiteY45" fmla="*/ 1039941 h 2112722"/>
                  <a:gd name="connsiteX46" fmla="*/ 909948 w 1313848"/>
                  <a:gd name="connsiteY46" fmla="*/ 1052321 h 2112722"/>
                  <a:gd name="connsiteX47" fmla="*/ 866617 w 1313848"/>
                  <a:gd name="connsiteY47" fmla="*/ 1064702 h 2112722"/>
                  <a:gd name="connsiteX48" fmla="*/ 841857 w 1313848"/>
                  <a:gd name="connsiteY48" fmla="*/ 1077082 h 2112722"/>
                  <a:gd name="connsiteX49" fmla="*/ 823286 w 1313848"/>
                  <a:gd name="connsiteY49" fmla="*/ 1083272 h 2112722"/>
                  <a:gd name="connsiteX50" fmla="*/ 786145 w 1313848"/>
                  <a:gd name="connsiteY50" fmla="*/ 1108032 h 2112722"/>
                  <a:gd name="connsiteX51" fmla="*/ 767575 w 1313848"/>
                  <a:gd name="connsiteY51" fmla="*/ 1114223 h 2112722"/>
                  <a:gd name="connsiteX52" fmla="*/ 742815 w 1313848"/>
                  <a:gd name="connsiteY52" fmla="*/ 1126603 h 2112722"/>
                  <a:gd name="connsiteX53" fmla="*/ 718054 w 1313848"/>
                  <a:gd name="connsiteY53" fmla="*/ 1132793 h 2112722"/>
                  <a:gd name="connsiteX54" fmla="*/ 699484 w 1313848"/>
                  <a:gd name="connsiteY54" fmla="*/ 1145173 h 2112722"/>
                  <a:gd name="connsiteX55" fmla="*/ 656153 w 1313848"/>
                  <a:gd name="connsiteY55" fmla="*/ 1157554 h 2112722"/>
                  <a:gd name="connsiteX56" fmla="*/ 594251 w 1313848"/>
                  <a:gd name="connsiteY56" fmla="*/ 1169934 h 2112722"/>
                  <a:gd name="connsiteX57" fmla="*/ 550921 w 1313848"/>
                  <a:gd name="connsiteY57" fmla="*/ 1213265 h 2112722"/>
                  <a:gd name="connsiteX58" fmla="*/ 532350 w 1313848"/>
                  <a:gd name="connsiteY58" fmla="*/ 1225645 h 2112722"/>
                  <a:gd name="connsiteX59" fmla="*/ 476639 w 1313848"/>
                  <a:gd name="connsiteY59" fmla="*/ 1281356 h 2112722"/>
                  <a:gd name="connsiteX60" fmla="*/ 458069 w 1313848"/>
                  <a:gd name="connsiteY60" fmla="*/ 1299926 h 2112722"/>
                  <a:gd name="connsiteX61" fmla="*/ 408548 w 1313848"/>
                  <a:gd name="connsiteY61" fmla="*/ 1355638 h 2112722"/>
                  <a:gd name="connsiteX62" fmla="*/ 389977 w 1313848"/>
                  <a:gd name="connsiteY62" fmla="*/ 1374208 h 2112722"/>
                  <a:gd name="connsiteX63" fmla="*/ 377597 w 1313848"/>
                  <a:gd name="connsiteY63" fmla="*/ 1392778 h 2112722"/>
                  <a:gd name="connsiteX64" fmla="*/ 359027 w 1313848"/>
                  <a:gd name="connsiteY64" fmla="*/ 1398969 h 2112722"/>
                  <a:gd name="connsiteX65" fmla="*/ 340456 w 1313848"/>
                  <a:gd name="connsiteY65" fmla="*/ 1411349 h 2112722"/>
                  <a:gd name="connsiteX66" fmla="*/ 297125 w 1313848"/>
                  <a:gd name="connsiteY66" fmla="*/ 1442299 h 2112722"/>
                  <a:gd name="connsiteX67" fmla="*/ 247604 w 1313848"/>
                  <a:gd name="connsiteY67" fmla="*/ 1467059 h 2112722"/>
                  <a:gd name="connsiteX68" fmla="*/ 229034 w 1313848"/>
                  <a:gd name="connsiteY68" fmla="*/ 1479440 h 2112722"/>
                  <a:gd name="connsiteX69" fmla="*/ 204273 w 1313848"/>
                  <a:gd name="connsiteY69" fmla="*/ 1498011 h 2112722"/>
                  <a:gd name="connsiteX70" fmla="*/ 173323 w 1313848"/>
                  <a:gd name="connsiteY70" fmla="*/ 1516580 h 2112722"/>
                  <a:gd name="connsiteX71" fmla="*/ 148562 w 1313848"/>
                  <a:gd name="connsiteY71" fmla="*/ 1541342 h 2112722"/>
                  <a:gd name="connsiteX72" fmla="*/ 123802 w 1313848"/>
                  <a:gd name="connsiteY72" fmla="*/ 1559911 h 2112722"/>
                  <a:gd name="connsiteX73" fmla="*/ 80471 w 1313848"/>
                  <a:gd name="connsiteY73" fmla="*/ 1584672 h 2112722"/>
                  <a:gd name="connsiteX74" fmla="*/ 37140 w 1313848"/>
                  <a:gd name="connsiteY74" fmla="*/ 1615623 h 2112722"/>
                  <a:gd name="connsiteX75" fmla="*/ 18569 w 1313848"/>
                  <a:gd name="connsiteY75" fmla="*/ 1634193 h 2112722"/>
                  <a:gd name="connsiteX76" fmla="*/ 0 w 1313848"/>
                  <a:gd name="connsiteY76" fmla="*/ 1696094 h 2112722"/>
                  <a:gd name="connsiteX77" fmla="*/ 18569 w 1313848"/>
                  <a:gd name="connsiteY77" fmla="*/ 1751805 h 2112722"/>
                  <a:gd name="connsiteX78" fmla="*/ 24760 w 1313848"/>
                  <a:gd name="connsiteY78" fmla="*/ 1770376 h 2112722"/>
                  <a:gd name="connsiteX79" fmla="*/ 55710 w 1313848"/>
                  <a:gd name="connsiteY79" fmla="*/ 1807517 h 2112722"/>
                  <a:gd name="connsiteX80" fmla="*/ 61900 w 1313848"/>
                  <a:gd name="connsiteY80" fmla="*/ 1925129 h 2112722"/>
                  <a:gd name="connsiteX81" fmla="*/ 74281 w 1313848"/>
                  <a:gd name="connsiteY81" fmla="*/ 1987030 h 2112722"/>
                  <a:gd name="connsiteX82" fmla="*/ 80471 w 1313848"/>
                  <a:gd name="connsiteY82" fmla="*/ 2030361 h 2112722"/>
                  <a:gd name="connsiteX83" fmla="*/ 86661 w 1313848"/>
                  <a:gd name="connsiteY83" fmla="*/ 2067502 h 2112722"/>
                  <a:gd name="connsiteX84" fmla="*/ 86661 w 1313848"/>
                  <a:gd name="connsiteY84" fmla="*/ 2104643 h 21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313848" h="2112722" extrusionOk="0">
                    <a:moveTo>
                      <a:pt x="303315" y="0"/>
                    </a:moveTo>
                    <a:cubicBezTo>
                      <a:pt x="312668" y="8893"/>
                      <a:pt x="326660" y="15206"/>
                      <a:pt x="334266" y="24760"/>
                    </a:cubicBezTo>
                    <a:cubicBezTo>
                      <a:pt x="345525" y="34292"/>
                      <a:pt x="346840" y="52288"/>
                      <a:pt x="359027" y="61901"/>
                    </a:cubicBezTo>
                    <a:cubicBezTo>
                      <a:pt x="420840" y="106118"/>
                      <a:pt x="348439" y="53314"/>
                      <a:pt x="389977" y="99041"/>
                    </a:cubicBezTo>
                    <a:cubicBezTo>
                      <a:pt x="396859" y="105554"/>
                      <a:pt x="402715" y="110534"/>
                      <a:pt x="408548" y="117612"/>
                    </a:cubicBezTo>
                    <a:cubicBezTo>
                      <a:pt x="415721" y="129026"/>
                      <a:pt x="421962" y="144024"/>
                      <a:pt x="433308" y="154753"/>
                    </a:cubicBezTo>
                    <a:cubicBezTo>
                      <a:pt x="447167" y="166332"/>
                      <a:pt x="455715" y="183726"/>
                      <a:pt x="470449" y="191893"/>
                    </a:cubicBezTo>
                    <a:cubicBezTo>
                      <a:pt x="477763" y="195405"/>
                      <a:pt x="484340" y="199348"/>
                      <a:pt x="489019" y="204274"/>
                    </a:cubicBezTo>
                    <a:cubicBezTo>
                      <a:pt x="496960" y="209861"/>
                      <a:pt x="500679" y="217654"/>
                      <a:pt x="507590" y="222845"/>
                    </a:cubicBezTo>
                    <a:cubicBezTo>
                      <a:pt x="518286" y="231906"/>
                      <a:pt x="531955" y="237993"/>
                      <a:pt x="544730" y="247605"/>
                    </a:cubicBezTo>
                    <a:cubicBezTo>
                      <a:pt x="552274" y="251178"/>
                      <a:pt x="556507" y="257029"/>
                      <a:pt x="563301" y="259985"/>
                    </a:cubicBezTo>
                    <a:cubicBezTo>
                      <a:pt x="571381" y="264353"/>
                      <a:pt x="579540" y="267641"/>
                      <a:pt x="588061" y="272365"/>
                    </a:cubicBezTo>
                    <a:cubicBezTo>
                      <a:pt x="641758" y="299825"/>
                      <a:pt x="606883" y="290990"/>
                      <a:pt x="643773" y="303316"/>
                    </a:cubicBezTo>
                    <a:cubicBezTo>
                      <a:pt x="706434" y="345900"/>
                      <a:pt x="591866" y="278411"/>
                      <a:pt x="687103" y="334266"/>
                    </a:cubicBezTo>
                    <a:cubicBezTo>
                      <a:pt x="697816" y="345046"/>
                      <a:pt x="711880" y="352235"/>
                      <a:pt x="724244" y="359027"/>
                    </a:cubicBezTo>
                    <a:cubicBezTo>
                      <a:pt x="740643" y="374372"/>
                      <a:pt x="753945" y="379033"/>
                      <a:pt x="761385" y="383787"/>
                    </a:cubicBezTo>
                    <a:cubicBezTo>
                      <a:pt x="767566" y="387386"/>
                      <a:pt x="771844" y="393311"/>
                      <a:pt x="779955" y="396168"/>
                    </a:cubicBezTo>
                    <a:cubicBezTo>
                      <a:pt x="797246" y="405386"/>
                      <a:pt x="801190" y="406449"/>
                      <a:pt x="817096" y="408548"/>
                    </a:cubicBezTo>
                    <a:cubicBezTo>
                      <a:pt x="832425" y="419413"/>
                      <a:pt x="839686" y="424206"/>
                      <a:pt x="860427" y="433308"/>
                    </a:cubicBezTo>
                    <a:cubicBezTo>
                      <a:pt x="874364" y="437460"/>
                      <a:pt x="885820" y="439059"/>
                      <a:pt x="897568" y="445689"/>
                    </a:cubicBezTo>
                    <a:cubicBezTo>
                      <a:pt x="954506" y="479806"/>
                      <a:pt x="886256" y="436050"/>
                      <a:pt x="934709" y="464259"/>
                    </a:cubicBezTo>
                    <a:cubicBezTo>
                      <a:pt x="978289" y="487051"/>
                      <a:pt x="931914" y="472571"/>
                      <a:pt x="978039" y="482829"/>
                    </a:cubicBezTo>
                    <a:cubicBezTo>
                      <a:pt x="1011261" y="499465"/>
                      <a:pt x="980866" y="488036"/>
                      <a:pt x="1015180" y="501400"/>
                    </a:cubicBezTo>
                    <a:cubicBezTo>
                      <a:pt x="1024087" y="504919"/>
                      <a:pt x="1031393" y="510259"/>
                      <a:pt x="1039941" y="513780"/>
                    </a:cubicBezTo>
                    <a:cubicBezTo>
                      <a:pt x="1048135" y="517414"/>
                      <a:pt x="1056080" y="517159"/>
                      <a:pt x="1064701" y="519970"/>
                    </a:cubicBezTo>
                    <a:cubicBezTo>
                      <a:pt x="1071355" y="522016"/>
                      <a:pt x="1076902" y="524152"/>
                      <a:pt x="1083272" y="526160"/>
                    </a:cubicBezTo>
                    <a:cubicBezTo>
                      <a:pt x="1141631" y="558561"/>
                      <a:pt x="1051950" y="498176"/>
                      <a:pt x="1126603" y="550921"/>
                    </a:cubicBezTo>
                    <a:cubicBezTo>
                      <a:pt x="1139634" y="555714"/>
                      <a:pt x="1152046" y="567453"/>
                      <a:pt x="1163743" y="575681"/>
                    </a:cubicBezTo>
                    <a:cubicBezTo>
                      <a:pt x="1170436" y="580010"/>
                      <a:pt x="1178037" y="582381"/>
                      <a:pt x="1182314" y="588062"/>
                    </a:cubicBezTo>
                    <a:cubicBezTo>
                      <a:pt x="1187111" y="593905"/>
                      <a:pt x="1194517" y="602865"/>
                      <a:pt x="1200884" y="606632"/>
                    </a:cubicBezTo>
                    <a:cubicBezTo>
                      <a:pt x="1212891" y="618226"/>
                      <a:pt x="1227304" y="621587"/>
                      <a:pt x="1238025" y="631393"/>
                    </a:cubicBezTo>
                    <a:cubicBezTo>
                      <a:pt x="1250351" y="645484"/>
                      <a:pt x="1266829" y="654075"/>
                      <a:pt x="1275166" y="668533"/>
                    </a:cubicBezTo>
                    <a:cubicBezTo>
                      <a:pt x="1281179" y="683675"/>
                      <a:pt x="1289169" y="695264"/>
                      <a:pt x="1299926" y="705674"/>
                    </a:cubicBezTo>
                    <a:cubicBezTo>
                      <a:pt x="1317324" y="765212"/>
                      <a:pt x="1316049" y="741479"/>
                      <a:pt x="1306116" y="817096"/>
                    </a:cubicBezTo>
                    <a:cubicBezTo>
                      <a:pt x="1305081" y="824940"/>
                      <a:pt x="1302113" y="833946"/>
                      <a:pt x="1299926" y="841857"/>
                    </a:cubicBezTo>
                    <a:cubicBezTo>
                      <a:pt x="1294788" y="860863"/>
                      <a:pt x="1293393" y="866118"/>
                      <a:pt x="1275166" y="878998"/>
                    </a:cubicBezTo>
                    <a:cubicBezTo>
                      <a:pt x="1269553" y="883048"/>
                      <a:pt x="1262596" y="884178"/>
                      <a:pt x="1256595" y="885188"/>
                    </a:cubicBezTo>
                    <a:cubicBezTo>
                      <a:pt x="1235888" y="893650"/>
                      <a:pt x="1228825" y="888247"/>
                      <a:pt x="1207074" y="897568"/>
                    </a:cubicBezTo>
                    <a:cubicBezTo>
                      <a:pt x="1184869" y="932638"/>
                      <a:pt x="1210692" y="905435"/>
                      <a:pt x="1176124" y="928519"/>
                    </a:cubicBezTo>
                    <a:cubicBezTo>
                      <a:pt x="1170194" y="934127"/>
                      <a:pt x="1166158" y="943690"/>
                      <a:pt x="1157553" y="947089"/>
                    </a:cubicBezTo>
                    <a:cubicBezTo>
                      <a:pt x="1143883" y="952737"/>
                      <a:pt x="1131230" y="953941"/>
                      <a:pt x="1120412" y="959469"/>
                    </a:cubicBezTo>
                    <a:cubicBezTo>
                      <a:pt x="1089912" y="974977"/>
                      <a:pt x="1102269" y="966899"/>
                      <a:pt x="1077082" y="978040"/>
                    </a:cubicBezTo>
                    <a:cubicBezTo>
                      <a:pt x="1067483" y="985340"/>
                      <a:pt x="1061973" y="992415"/>
                      <a:pt x="1052321" y="996610"/>
                    </a:cubicBezTo>
                    <a:cubicBezTo>
                      <a:pt x="1038559" y="1005747"/>
                      <a:pt x="1024028" y="1011915"/>
                      <a:pt x="1008990" y="1015181"/>
                    </a:cubicBezTo>
                    <a:cubicBezTo>
                      <a:pt x="955331" y="1027441"/>
                      <a:pt x="1026796" y="1007276"/>
                      <a:pt x="947089" y="1033751"/>
                    </a:cubicBezTo>
                    <a:cubicBezTo>
                      <a:pt x="941942" y="1036245"/>
                      <a:pt x="933960" y="1035811"/>
                      <a:pt x="928518" y="1039941"/>
                    </a:cubicBezTo>
                    <a:cubicBezTo>
                      <a:pt x="922277" y="1043390"/>
                      <a:pt x="916807" y="1048392"/>
                      <a:pt x="909948" y="1052321"/>
                    </a:cubicBezTo>
                    <a:cubicBezTo>
                      <a:pt x="894706" y="1060486"/>
                      <a:pt x="883171" y="1057859"/>
                      <a:pt x="866617" y="1064702"/>
                    </a:cubicBezTo>
                    <a:cubicBezTo>
                      <a:pt x="856358" y="1068014"/>
                      <a:pt x="851280" y="1073428"/>
                      <a:pt x="841857" y="1077082"/>
                    </a:cubicBezTo>
                    <a:cubicBezTo>
                      <a:pt x="835720" y="1079787"/>
                      <a:pt x="830457" y="1081357"/>
                      <a:pt x="823286" y="1083272"/>
                    </a:cubicBezTo>
                    <a:cubicBezTo>
                      <a:pt x="809390" y="1089525"/>
                      <a:pt x="800236" y="1104848"/>
                      <a:pt x="786145" y="1108032"/>
                    </a:cubicBezTo>
                    <a:cubicBezTo>
                      <a:pt x="779905" y="1110022"/>
                      <a:pt x="774075" y="1111450"/>
                      <a:pt x="767575" y="1114223"/>
                    </a:cubicBezTo>
                    <a:cubicBezTo>
                      <a:pt x="758181" y="1118984"/>
                      <a:pt x="752375" y="1123575"/>
                      <a:pt x="742815" y="1126603"/>
                    </a:cubicBezTo>
                    <a:cubicBezTo>
                      <a:pt x="735192" y="1129424"/>
                      <a:pt x="727924" y="1131251"/>
                      <a:pt x="718054" y="1132793"/>
                    </a:cubicBezTo>
                    <a:cubicBezTo>
                      <a:pt x="712495" y="1137032"/>
                      <a:pt x="706479" y="1142727"/>
                      <a:pt x="699484" y="1145173"/>
                    </a:cubicBezTo>
                    <a:cubicBezTo>
                      <a:pt x="691622" y="1150211"/>
                      <a:pt x="663264" y="1155976"/>
                      <a:pt x="656153" y="1157554"/>
                    </a:cubicBezTo>
                    <a:cubicBezTo>
                      <a:pt x="635578" y="1161963"/>
                      <a:pt x="594251" y="1169934"/>
                      <a:pt x="594251" y="1169934"/>
                    </a:cubicBezTo>
                    <a:cubicBezTo>
                      <a:pt x="542246" y="1221072"/>
                      <a:pt x="605818" y="1158837"/>
                      <a:pt x="550921" y="1213265"/>
                    </a:cubicBezTo>
                    <a:cubicBezTo>
                      <a:pt x="545426" y="1217863"/>
                      <a:pt x="538023" y="1220909"/>
                      <a:pt x="532350" y="1225645"/>
                    </a:cubicBezTo>
                    <a:cubicBezTo>
                      <a:pt x="532245" y="1225307"/>
                      <a:pt x="485913" y="1271499"/>
                      <a:pt x="476639" y="1281356"/>
                    </a:cubicBezTo>
                    <a:cubicBezTo>
                      <a:pt x="471119" y="1288010"/>
                      <a:pt x="462433" y="1293443"/>
                      <a:pt x="458069" y="1299926"/>
                    </a:cubicBezTo>
                    <a:cubicBezTo>
                      <a:pt x="436211" y="1335943"/>
                      <a:pt x="449020" y="1317549"/>
                      <a:pt x="408548" y="1355638"/>
                    </a:cubicBezTo>
                    <a:cubicBezTo>
                      <a:pt x="403583" y="1360966"/>
                      <a:pt x="394915" y="1368600"/>
                      <a:pt x="389977" y="1374208"/>
                    </a:cubicBezTo>
                    <a:cubicBezTo>
                      <a:pt x="386090" y="1380175"/>
                      <a:pt x="383086" y="1388855"/>
                      <a:pt x="377597" y="1392778"/>
                    </a:cubicBezTo>
                    <a:cubicBezTo>
                      <a:pt x="372324" y="1396059"/>
                      <a:pt x="364136" y="1397018"/>
                      <a:pt x="359027" y="1398969"/>
                    </a:cubicBezTo>
                    <a:cubicBezTo>
                      <a:pt x="353028" y="1402490"/>
                      <a:pt x="346450" y="1406310"/>
                      <a:pt x="340456" y="1411349"/>
                    </a:cubicBezTo>
                    <a:cubicBezTo>
                      <a:pt x="330731" y="1419646"/>
                      <a:pt x="310177" y="1436130"/>
                      <a:pt x="297125" y="1442299"/>
                    </a:cubicBezTo>
                    <a:cubicBezTo>
                      <a:pt x="280560" y="1454136"/>
                      <a:pt x="264530" y="1458155"/>
                      <a:pt x="247604" y="1467059"/>
                    </a:cubicBezTo>
                    <a:cubicBezTo>
                      <a:pt x="242257" y="1470578"/>
                      <a:pt x="233920" y="1475557"/>
                      <a:pt x="229034" y="1479440"/>
                    </a:cubicBezTo>
                    <a:cubicBezTo>
                      <a:pt x="221217" y="1487136"/>
                      <a:pt x="213156" y="1491299"/>
                      <a:pt x="204273" y="1498011"/>
                    </a:cubicBezTo>
                    <a:cubicBezTo>
                      <a:pt x="193015" y="1505467"/>
                      <a:pt x="183069" y="1509068"/>
                      <a:pt x="173323" y="1516580"/>
                    </a:cubicBezTo>
                    <a:cubicBezTo>
                      <a:pt x="165426" y="1524902"/>
                      <a:pt x="156667" y="1532703"/>
                      <a:pt x="148562" y="1541342"/>
                    </a:cubicBezTo>
                    <a:cubicBezTo>
                      <a:pt x="140952" y="1548659"/>
                      <a:pt x="131460" y="1553365"/>
                      <a:pt x="123802" y="1559911"/>
                    </a:cubicBezTo>
                    <a:cubicBezTo>
                      <a:pt x="95900" y="1584240"/>
                      <a:pt x="115209" y="1565124"/>
                      <a:pt x="80471" y="1584672"/>
                    </a:cubicBezTo>
                    <a:cubicBezTo>
                      <a:pt x="71548" y="1589839"/>
                      <a:pt x="43451" y="1610743"/>
                      <a:pt x="37140" y="1615623"/>
                    </a:cubicBezTo>
                    <a:cubicBezTo>
                      <a:pt x="31756" y="1620927"/>
                      <a:pt x="24060" y="1629338"/>
                      <a:pt x="18569" y="1634193"/>
                    </a:cubicBezTo>
                    <a:cubicBezTo>
                      <a:pt x="1716" y="1679384"/>
                      <a:pt x="8825" y="1656540"/>
                      <a:pt x="0" y="1696094"/>
                    </a:cubicBezTo>
                    <a:cubicBezTo>
                      <a:pt x="5200" y="1716941"/>
                      <a:pt x="18631" y="1737389"/>
                      <a:pt x="18569" y="1751805"/>
                    </a:cubicBezTo>
                    <a:cubicBezTo>
                      <a:pt x="20873" y="1758023"/>
                      <a:pt x="20521" y="1766374"/>
                      <a:pt x="24760" y="1770376"/>
                    </a:cubicBezTo>
                    <a:cubicBezTo>
                      <a:pt x="49797" y="1794230"/>
                      <a:pt x="36665" y="1782085"/>
                      <a:pt x="55710" y="1807517"/>
                    </a:cubicBezTo>
                    <a:cubicBezTo>
                      <a:pt x="56335" y="1844972"/>
                      <a:pt x="57854" y="1888877"/>
                      <a:pt x="61900" y="1925129"/>
                    </a:cubicBezTo>
                    <a:cubicBezTo>
                      <a:pt x="63116" y="1946008"/>
                      <a:pt x="71241" y="1964515"/>
                      <a:pt x="74281" y="1987030"/>
                    </a:cubicBezTo>
                    <a:cubicBezTo>
                      <a:pt x="76406" y="2002683"/>
                      <a:pt x="76896" y="2015166"/>
                      <a:pt x="80471" y="2030361"/>
                    </a:cubicBezTo>
                    <a:cubicBezTo>
                      <a:pt x="81285" y="2042895"/>
                      <a:pt x="86255" y="2057060"/>
                      <a:pt x="86661" y="2067502"/>
                    </a:cubicBezTo>
                    <a:cubicBezTo>
                      <a:pt x="95908" y="2115305"/>
                      <a:pt x="102447" y="2121466"/>
                      <a:pt x="86661" y="2104643"/>
                    </a:cubicBezTo>
                  </a:path>
                </a:pathLst>
              </a:custGeom>
              <a:noFill/>
              <a:ln w="28575" cap="rnd">
                <a:solidFill>
                  <a:srgbClr val="FF0000"/>
                </a:solidFill>
                <a:round/>
                <a:extLst>
                  <a:ext uri="{C807C97D-BFC1-408E-A445-0C87EB9F89A2}">
                    <ask:lineSketchStyleProps xmlns:ask="http://schemas.microsoft.com/office/drawing/2018/sketchyshapes" sd="1841380898">
                      <a:custGeom>
                        <a:avLst/>
                        <a:gdLst>
                          <a:gd name="connsiteX0" fmla="*/ 481780 w 2086886"/>
                          <a:gd name="connsiteY0" fmla="*/ 0 h 3355800"/>
                          <a:gd name="connsiteX1" fmla="*/ 530942 w 2086886"/>
                          <a:gd name="connsiteY1" fmla="*/ 39329 h 3355800"/>
                          <a:gd name="connsiteX2" fmla="*/ 570271 w 2086886"/>
                          <a:gd name="connsiteY2" fmla="*/ 98323 h 3355800"/>
                          <a:gd name="connsiteX3" fmla="*/ 619432 w 2086886"/>
                          <a:gd name="connsiteY3" fmla="*/ 157316 h 3355800"/>
                          <a:gd name="connsiteX4" fmla="*/ 648929 w 2086886"/>
                          <a:gd name="connsiteY4" fmla="*/ 186813 h 3355800"/>
                          <a:gd name="connsiteX5" fmla="*/ 688258 w 2086886"/>
                          <a:gd name="connsiteY5" fmla="*/ 245807 h 3355800"/>
                          <a:gd name="connsiteX6" fmla="*/ 747251 w 2086886"/>
                          <a:gd name="connsiteY6" fmla="*/ 304800 h 3355800"/>
                          <a:gd name="connsiteX7" fmla="*/ 776748 w 2086886"/>
                          <a:gd name="connsiteY7" fmla="*/ 324465 h 3355800"/>
                          <a:gd name="connsiteX8" fmla="*/ 806245 w 2086886"/>
                          <a:gd name="connsiteY8" fmla="*/ 353962 h 3355800"/>
                          <a:gd name="connsiteX9" fmla="*/ 865238 w 2086886"/>
                          <a:gd name="connsiteY9" fmla="*/ 393291 h 3355800"/>
                          <a:gd name="connsiteX10" fmla="*/ 894735 w 2086886"/>
                          <a:gd name="connsiteY10" fmla="*/ 412955 h 3355800"/>
                          <a:gd name="connsiteX11" fmla="*/ 934064 w 2086886"/>
                          <a:gd name="connsiteY11" fmla="*/ 432620 h 3355800"/>
                          <a:gd name="connsiteX12" fmla="*/ 1022555 w 2086886"/>
                          <a:gd name="connsiteY12" fmla="*/ 481781 h 3355800"/>
                          <a:gd name="connsiteX13" fmla="*/ 1091380 w 2086886"/>
                          <a:gd name="connsiteY13" fmla="*/ 530942 h 3355800"/>
                          <a:gd name="connsiteX14" fmla="*/ 1150374 w 2086886"/>
                          <a:gd name="connsiteY14" fmla="*/ 570271 h 3355800"/>
                          <a:gd name="connsiteX15" fmla="*/ 1209367 w 2086886"/>
                          <a:gd name="connsiteY15" fmla="*/ 609600 h 3355800"/>
                          <a:gd name="connsiteX16" fmla="*/ 1238864 w 2086886"/>
                          <a:gd name="connsiteY16" fmla="*/ 629265 h 3355800"/>
                          <a:gd name="connsiteX17" fmla="*/ 1297858 w 2086886"/>
                          <a:gd name="connsiteY17" fmla="*/ 648929 h 3355800"/>
                          <a:gd name="connsiteX18" fmla="*/ 1366684 w 2086886"/>
                          <a:gd name="connsiteY18" fmla="*/ 688258 h 3355800"/>
                          <a:gd name="connsiteX19" fmla="*/ 1425677 w 2086886"/>
                          <a:gd name="connsiteY19" fmla="*/ 707923 h 3355800"/>
                          <a:gd name="connsiteX20" fmla="*/ 1484671 w 2086886"/>
                          <a:gd name="connsiteY20" fmla="*/ 737420 h 3355800"/>
                          <a:gd name="connsiteX21" fmla="*/ 1553496 w 2086886"/>
                          <a:gd name="connsiteY21" fmla="*/ 766916 h 3355800"/>
                          <a:gd name="connsiteX22" fmla="*/ 1612490 w 2086886"/>
                          <a:gd name="connsiteY22" fmla="*/ 796413 h 3355800"/>
                          <a:gd name="connsiteX23" fmla="*/ 1651819 w 2086886"/>
                          <a:gd name="connsiteY23" fmla="*/ 816078 h 3355800"/>
                          <a:gd name="connsiteX24" fmla="*/ 1691148 w 2086886"/>
                          <a:gd name="connsiteY24" fmla="*/ 825910 h 3355800"/>
                          <a:gd name="connsiteX25" fmla="*/ 1720645 w 2086886"/>
                          <a:gd name="connsiteY25" fmla="*/ 835742 h 3355800"/>
                          <a:gd name="connsiteX26" fmla="*/ 1789471 w 2086886"/>
                          <a:gd name="connsiteY26" fmla="*/ 875071 h 3355800"/>
                          <a:gd name="connsiteX27" fmla="*/ 1848464 w 2086886"/>
                          <a:gd name="connsiteY27" fmla="*/ 914400 h 3355800"/>
                          <a:gd name="connsiteX28" fmla="*/ 1877961 w 2086886"/>
                          <a:gd name="connsiteY28" fmla="*/ 934065 h 3355800"/>
                          <a:gd name="connsiteX29" fmla="*/ 1907458 w 2086886"/>
                          <a:gd name="connsiteY29" fmla="*/ 963562 h 3355800"/>
                          <a:gd name="connsiteX30" fmla="*/ 1966451 w 2086886"/>
                          <a:gd name="connsiteY30" fmla="*/ 1002891 h 3355800"/>
                          <a:gd name="connsiteX31" fmla="*/ 2025445 w 2086886"/>
                          <a:gd name="connsiteY31" fmla="*/ 1061884 h 3355800"/>
                          <a:gd name="connsiteX32" fmla="*/ 2064774 w 2086886"/>
                          <a:gd name="connsiteY32" fmla="*/ 1120878 h 3355800"/>
                          <a:gd name="connsiteX33" fmla="*/ 2074606 w 2086886"/>
                          <a:gd name="connsiteY33" fmla="*/ 1297858 h 3355800"/>
                          <a:gd name="connsiteX34" fmla="*/ 2064774 w 2086886"/>
                          <a:gd name="connsiteY34" fmla="*/ 1337187 h 3355800"/>
                          <a:gd name="connsiteX35" fmla="*/ 2025445 w 2086886"/>
                          <a:gd name="connsiteY35" fmla="*/ 1396181 h 3355800"/>
                          <a:gd name="connsiteX36" fmla="*/ 1995948 w 2086886"/>
                          <a:gd name="connsiteY36" fmla="*/ 1406013 h 3355800"/>
                          <a:gd name="connsiteX37" fmla="*/ 1917290 w 2086886"/>
                          <a:gd name="connsiteY37" fmla="*/ 1425678 h 3355800"/>
                          <a:gd name="connsiteX38" fmla="*/ 1868129 w 2086886"/>
                          <a:gd name="connsiteY38" fmla="*/ 1474839 h 3355800"/>
                          <a:gd name="connsiteX39" fmla="*/ 1838632 w 2086886"/>
                          <a:gd name="connsiteY39" fmla="*/ 1504336 h 3355800"/>
                          <a:gd name="connsiteX40" fmla="*/ 1779638 w 2086886"/>
                          <a:gd name="connsiteY40" fmla="*/ 1524000 h 3355800"/>
                          <a:gd name="connsiteX41" fmla="*/ 1710813 w 2086886"/>
                          <a:gd name="connsiteY41" fmla="*/ 1553497 h 3355800"/>
                          <a:gd name="connsiteX42" fmla="*/ 1671484 w 2086886"/>
                          <a:gd name="connsiteY42" fmla="*/ 1582994 h 3355800"/>
                          <a:gd name="connsiteX43" fmla="*/ 1602658 w 2086886"/>
                          <a:gd name="connsiteY43" fmla="*/ 1612491 h 3355800"/>
                          <a:gd name="connsiteX44" fmla="*/ 1504335 w 2086886"/>
                          <a:gd name="connsiteY44" fmla="*/ 1641987 h 3355800"/>
                          <a:gd name="connsiteX45" fmla="*/ 1474838 w 2086886"/>
                          <a:gd name="connsiteY45" fmla="*/ 1651820 h 3355800"/>
                          <a:gd name="connsiteX46" fmla="*/ 1445342 w 2086886"/>
                          <a:gd name="connsiteY46" fmla="*/ 1671484 h 3355800"/>
                          <a:gd name="connsiteX47" fmla="*/ 1376516 w 2086886"/>
                          <a:gd name="connsiteY47" fmla="*/ 1691149 h 3355800"/>
                          <a:gd name="connsiteX48" fmla="*/ 1337187 w 2086886"/>
                          <a:gd name="connsiteY48" fmla="*/ 1710813 h 3355800"/>
                          <a:gd name="connsiteX49" fmla="*/ 1307690 w 2086886"/>
                          <a:gd name="connsiteY49" fmla="*/ 1720645 h 3355800"/>
                          <a:gd name="connsiteX50" fmla="*/ 1248696 w 2086886"/>
                          <a:gd name="connsiteY50" fmla="*/ 1759974 h 3355800"/>
                          <a:gd name="connsiteX51" fmla="*/ 1219200 w 2086886"/>
                          <a:gd name="connsiteY51" fmla="*/ 1769807 h 3355800"/>
                          <a:gd name="connsiteX52" fmla="*/ 1179871 w 2086886"/>
                          <a:gd name="connsiteY52" fmla="*/ 1789471 h 3355800"/>
                          <a:gd name="connsiteX53" fmla="*/ 1140542 w 2086886"/>
                          <a:gd name="connsiteY53" fmla="*/ 1799303 h 3355800"/>
                          <a:gd name="connsiteX54" fmla="*/ 1111045 w 2086886"/>
                          <a:gd name="connsiteY54" fmla="*/ 1818968 h 3355800"/>
                          <a:gd name="connsiteX55" fmla="*/ 1042219 w 2086886"/>
                          <a:gd name="connsiteY55" fmla="*/ 1838633 h 3355800"/>
                          <a:gd name="connsiteX56" fmla="*/ 943896 w 2086886"/>
                          <a:gd name="connsiteY56" fmla="*/ 1858297 h 3355800"/>
                          <a:gd name="connsiteX57" fmla="*/ 875071 w 2086886"/>
                          <a:gd name="connsiteY57" fmla="*/ 1927123 h 3355800"/>
                          <a:gd name="connsiteX58" fmla="*/ 845574 w 2086886"/>
                          <a:gd name="connsiteY58" fmla="*/ 1946787 h 3355800"/>
                          <a:gd name="connsiteX59" fmla="*/ 757084 w 2086886"/>
                          <a:gd name="connsiteY59" fmla="*/ 2035278 h 3355800"/>
                          <a:gd name="connsiteX60" fmla="*/ 727587 w 2086886"/>
                          <a:gd name="connsiteY60" fmla="*/ 2064774 h 3355800"/>
                          <a:gd name="connsiteX61" fmla="*/ 648929 w 2086886"/>
                          <a:gd name="connsiteY61" fmla="*/ 2153265 h 3355800"/>
                          <a:gd name="connsiteX62" fmla="*/ 619432 w 2086886"/>
                          <a:gd name="connsiteY62" fmla="*/ 2182762 h 3355800"/>
                          <a:gd name="connsiteX63" fmla="*/ 599767 w 2086886"/>
                          <a:gd name="connsiteY63" fmla="*/ 2212258 h 3355800"/>
                          <a:gd name="connsiteX64" fmla="*/ 570271 w 2086886"/>
                          <a:gd name="connsiteY64" fmla="*/ 2222091 h 3355800"/>
                          <a:gd name="connsiteX65" fmla="*/ 540774 w 2086886"/>
                          <a:gd name="connsiteY65" fmla="*/ 2241755 h 3355800"/>
                          <a:gd name="connsiteX66" fmla="*/ 471948 w 2086886"/>
                          <a:gd name="connsiteY66" fmla="*/ 2290916 h 3355800"/>
                          <a:gd name="connsiteX67" fmla="*/ 393290 w 2086886"/>
                          <a:gd name="connsiteY67" fmla="*/ 2330245 h 3355800"/>
                          <a:gd name="connsiteX68" fmla="*/ 363793 w 2086886"/>
                          <a:gd name="connsiteY68" fmla="*/ 2349910 h 3355800"/>
                          <a:gd name="connsiteX69" fmla="*/ 324464 w 2086886"/>
                          <a:gd name="connsiteY69" fmla="*/ 2379407 h 3355800"/>
                          <a:gd name="connsiteX70" fmla="*/ 275303 w 2086886"/>
                          <a:gd name="connsiteY70" fmla="*/ 2408903 h 3355800"/>
                          <a:gd name="connsiteX71" fmla="*/ 235974 w 2086886"/>
                          <a:gd name="connsiteY71" fmla="*/ 2448233 h 3355800"/>
                          <a:gd name="connsiteX72" fmla="*/ 196645 w 2086886"/>
                          <a:gd name="connsiteY72" fmla="*/ 2477729 h 3355800"/>
                          <a:gd name="connsiteX73" fmla="*/ 127819 w 2086886"/>
                          <a:gd name="connsiteY73" fmla="*/ 2517058 h 3355800"/>
                          <a:gd name="connsiteX74" fmla="*/ 58993 w 2086886"/>
                          <a:gd name="connsiteY74" fmla="*/ 2566220 h 3355800"/>
                          <a:gd name="connsiteX75" fmla="*/ 29496 w 2086886"/>
                          <a:gd name="connsiteY75" fmla="*/ 2595716 h 3355800"/>
                          <a:gd name="connsiteX76" fmla="*/ 0 w 2086886"/>
                          <a:gd name="connsiteY76" fmla="*/ 2694039 h 3355800"/>
                          <a:gd name="connsiteX77" fmla="*/ 29496 w 2086886"/>
                          <a:gd name="connsiteY77" fmla="*/ 2782529 h 3355800"/>
                          <a:gd name="connsiteX78" fmla="*/ 39329 w 2086886"/>
                          <a:gd name="connsiteY78" fmla="*/ 2812026 h 3355800"/>
                          <a:gd name="connsiteX79" fmla="*/ 88490 w 2086886"/>
                          <a:gd name="connsiteY79" fmla="*/ 2871020 h 3355800"/>
                          <a:gd name="connsiteX80" fmla="*/ 98322 w 2086886"/>
                          <a:gd name="connsiteY80" fmla="*/ 3057833 h 3355800"/>
                          <a:gd name="connsiteX81" fmla="*/ 117987 w 2086886"/>
                          <a:gd name="connsiteY81" fmla="*/ 3156155 h 3355800"/>
                          <a:gd name="connsiteX82" fmla="*/ 127819 w 2086886"/>
                          <a:gd name="connsiteY82" fmla="*/ 3224981 h 3355800"/>
                          <a:gd name="connsiteX83" fmla="*/ 137651 w 2086886"/>
                          <a:gd name="connsiteY83" fmla="*/ 3283974 h 3355800"/>
                          <a:gd name="connsiteX84" fmla="*/ 137651 w 2086886"/>
                          <a:gd name="connsiteY84" fmla="*/ 3342968 h 335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2086886" h="3355800">
                            <a:moveTo>
                              <a:pt x="481780" y="0"/>
                            </a:moveTo>
                            <a:cubicBezTo>
                              <a:pt x="498167" y="13110"/>
                              <a:pt x="516903" y="23730"/>
                              <a:pt x="530942" y="39329"/>
                            </a:cubicBezTo>
                            <a:cubicBezTo>
                              <a:pt x="546752" y="56896"/>
                              <a:pt x="553560" y="81611"/>
                              <a:pt x="570271" y="98323"/>
                            </a:cubicBezTo>
                            <a:cubicBezTo>
                              <a:pt x="656454" y="184509"/>
                              <a:pt x="550980" y="75176"/>
                              <a:pt x="619432" y="157316"/>
                            </a:cubicBezTo>
                            <a:cubicBezTo>
                              <a:pt x="628334" y="167998"/>
                              <a:pt x="640392" y="175837"/>
                              <a:pt x="648929" y="186813"/>
                            </a:cubicBezTo>
                            <a:cubicBezTo>
                              <a:pt x="663439" y="205469"/>
                              <a:pt x="671546" y="229095"/>
                              <a:pt x="688258" y="245807"/>
                            </a:cubicBezTo>
                            <a:cubicBezTo>
                              <a:pt x="707922" y="265471"/>
                              <a:pt x="724112" y="289374"/>
                              <a:pt x="747251" y="304800"/>
                            </a:cubicBezTo>
                            <a:cubicBezTo>
                              <a:pt x="757083" y="311355"/>
                              <a:pt x="767670" y="316900"/>
                              <a:pt x="776748" y="324465"/>
                            </a:cubicBezTo>
                            <a:cubicBezTo>
                              <a:pt x="787430" y="333367"/>
                              <a:pt x="795269" y="345425"/>
                              <a:pt x="806245" y="353962"/>
                            </a:cubicBezTo>
                            <a:cubicBezTo>
                              <a:pt x="824900" y="368472"/>
                              <a:pt x="845574" y="380181"/>
                              <a:pt x="865238" y="393291"/>
                            </a:cubicBezTo>
                            <a:cubicBezTo>
                              <a:pt x="875070" y="399846"/>
                              <a:pt x="884166" y="407670"/>
                              <a:pt x="894735" y="412955"/>
                            </a:cubicBezTo>
                            <a:cubicBezTo>
                              <a:pt x="907845" y="419510"/>
                              <a:pt x="921496" y="425079"/>
                              <a:pt x="934064" y="432620"/>
                            </a:cubicBezTo>
                            <a:cubicBezTo>
                              <a:pt x="1018583" y="483332"/>
                              <a:pt x="963225" y="462005"/>
                              <a:pt x="1022555" y="481781"/>
                            </a:cubicBezTo>
                            <a:cubicBezTo>
                              <a:pt x="1118460" y="545718"/>
                              <a:pt x="969411" y="445564"/>
                              <a:pt x="1091380" y="530942"/>
                            </a:cubicBezTo>
                            <a:cubicBezTo>
                              <a:pt x="1110742" y="544495"/>
                              <a:pt x="1130709" y="557161"/>
                              <a:pt x="1150374" y="570271"/>
                            </a:cubicBezTo>
                            <a:lnTo>
                              <a:pt x="1209367" y="609600"/>
                            </a:lnTo>
                            <a:cubicBezTo>
                              <a:pt x="1219199" y="616155"/>
                              <a:pt x="1227653" y="625528"/>
                              <a:pt x="1238864" y="629265"/>
                            </a:cubicBezTo>
                            <a:lnTo>
                              <a:pt x="1297858" y="648929"/>
                            </a:lnTo>
                            <a:cubicBezTo>
                              <a:pt x="1324467" y="666668"/>
                              <a:pt x="1335494" y="675782"/>
                              <a:pt x="1366684" y="688258"/>
                            </a:cubicBezTo>
                            <a:cubicBezTo>
                              <a:pt x="1385930" y="695956"/>
                              <a:pt x="1408430" y="696425"/>
                              <a:pt x="1425677" y="707923"/>
                            </a:cubicBezTo>
                            <a:cubicBezTo>
                              <a:pt x="1510215" y="764280"/>
                              <a:pt x="1403252" y="696710"/>
                              <a:pt x="1484671" y="737420"/>
                            </a:cubicBezTo>
                            <a:cubicBezTo>
                              <a:pt x="1552567" y="771369"/>
                              <a:pt x="1471648" y="746454"/>
                              <a:pt x="1553496" y="766916"/>
                            </a:cubicBezTo>
                            <a:cubicBezTo>
                              <a:pt x="1610184" y="804709"/>
                              <a:pt x="1555498" y="771988"/>
                              <a:pt x="1612490" y="796413"/>
                            </a:cubicBezTo>
                            <a:cubicBezTo>
                              <a:pt x="1625962" y="802187"/>
                              <a:pt x="1638095" y="810932"/>
                              <a:pt x="1651819" y="816078"/>
                            </a:cubicBezTo>
                            <a:cubicBezTo>
                              <a:pt x="1664472" y="820823"/>
                              <a:pt x="1678155" y="822198"/>
                              <a:pt x="1691148" y="825910"/>
                            </a:cubicBezTo>
                            <a:cubicBezTo>
                              <a:pt x="1701113" y="828757"/>
                              <a:pt x="1710813" y="832465"/>
                              <a:pt x="1720645" y="835742"/>
                            </a:cubicBezTo>
                            <a:cubicBezTo>
                              <a:pt x="1822677" y="903765"/>
                              <a:pt x="1664732" y="800228"/>
                              <a:pt x="1789471" y="875071"/>
                            </a:cubicBezTo>
                            <a:cubicBezTo>
                              <a:pt x="1809737" y="887230"/>
                              <a:pt x="1828800" y="901290"/>
                              <a:pt x="1848464" y="914400"/>
                            </a:cubicBezTo>
                            <a:cubicBezTo>
                              <a:pt x="1858296" y="920955"/>
                              <a:pt x="1869605" y="925709"/>
                              <a:pt x="1877961" y="934065"/>
                            </a:cubicBezTo>
                            <a:cubicBezTo>
                              <a:pt x="1887793" y="943897"/>
                              <a:pt x="1896482" y="955025"/>
                              <a:pt x="1907458" y="963562"/>
                            </a:cubicBezTo>
                            <a:cubicBezTo>
                              <a:pt x="1926113" y="978072"/>
                              <a:pt x="1949739" y="986180"/>
                              <a:pt x="1966451" y="1002891"/>
                            </a:cubicBezTo>
                            <a:cubicBezTo>
                              <a:pt x="1986116" y="1022555"/>
                              <a:pt x="2010019" y="1038745"/>
                              <a:pt x="2025445" y="1061884"/>
                            </a:cubicBezTo>
                            <a:lnTo>
                              <a:pt x="2064774" y="1120878"/>
                            </a:lnTo>
                            <a:cubicBezTo>
                              <a:pt x="2094711" y="1210691"/>
                              <a:pt x="2090361" y="1171818"/>
                              <a:pt x="2074606" y="1297858"/>
                            </a:cubicBezTo>
                            <a:cubicBezTo>
                              <a:pt x="2072930" y="1311267"/>
                              <a:pt x="2068486" y="1324194"/>
                              <a:pt x="2064774" y="1337187"/>
                            </a:cubicBezTo>
                            <a:cubicBezTo>
                              <a:pt x="2056285" y="1366899"/>
                              <a:pt x="2054569" y="1376765"/>
                              <a:pt x="2025445" y="1396181"/>
                            </a:cubicBezTo>
                            <a:cubicBezTo>
                              <a:pt x="2016821" y="1401930"/>
                              <a:pt x="2006003" y="1403499"/>
                              <a:pt x="1995948" y="1406013"/>
                            </a:cubicBezTo>
                            <a:lnTo>
                              <a:pt x="1917290" y="1425678"/>
                            </a:lnTo>
                            <a:cubicBezTo>
                              <a:pt x="1881239" y="1479754"/>
                              <a:pt x="1917290" y="1433871"/>
                              <a:pt x="1868129" y="1474839"/>
                            </a:cubicBezTo>
                            <a:cubicBezTo>
                              <a:pt x="1857447" y="1483741"/>
                              <a:pt x="1850787" y="1497583"/>
                              <a:pt x="1838632" y="1504336"/>
                            </a:cubicBezTo>
                            <a:cubicBezTo>
                              <a:pt x="1820512" y="1514402"/>
                              <a:pt x="1798178" y="1514730"/>
                              <a:pt x="1779638" y="1524000"/>
                            </a:cubicBezTo>
                            <a:cubicBezTo>
                              <a:pt x="1731039" y="1548300"/>
                              <a:pt x="1754214" y="1539030"/>
                              <a:pt x="1710813" y="1553497"/>
                            </a:cubicBezTo>
                            <a:cubicBezTo>
                              <a:pt x="1697703" y="1563329"/>
                              <a:pt x="1685380" y="1574309"/>
                              <a:pt x="1671484" y="1582994"/>
                            </a:cubicBezTo>
                            <a:cubicBezTo>
                              <a:pt x="1649409" y="1596791"/>
                              <a:pt x="1627304" y="1605449"/>
                              <a:pt x="1602658" y="1612491"/>
                            </a:cubicBezTo>
                            <a:cubicBezTo>
                              <a:pt x="1498630" y="1642214"/>
                              <a:pt x="1644546" y="1595250"/>
                              <a:pt x="1504335" y="1641987"/>
                            </a:cubicBezTo>
                            <a:cubicBezTo>
                              <a:pt x="1494503" y="1645264"/>
                              <a:pt x="1483462" y="1646071"/>
                              <a:pt x="1474838" y="1651820"/>
                            </a:cubicBezTo>
                            <a:cubicBezTo>
                              <a:pt x="1465006" y="1658375"/>
                              <a:pt x="1455911" y="1666200"/>
                              <a:pt x="1445342" y="1671484"/>
                            </a:cubicBezTo>
                            <a:cubicBezTo>
                              <a:pt x="1421580" y="1683365"/>
                              <a:pt x="1401708" y="1681702"/>
                              <a:pt x="1376516" y="1691149"/>
                            </a:cubicBezTo>
                            <a:cubicBezTo>
                              <a:pt x="1362792" y="1696295"/>
                              <a:pt x="1350659" y="1705039"/>
                              <a:pt x="1337187" y="1710813"/>
                            </a:cubicBezTo>
                            <a:cubicBezTo>
                              <a:pt x="1327661" y="1714896"/>
                              <a:pt x="1317522" y="1717368"/>
                              <a:pt x="1307690" y="1720645"/>
                            </a:cubicBezTo>
                            <a:cubicBezTo>
                              <a:pt x="1288025" y="1733755"/>
                              <a:pt x="1271117" y="1752500"/>
                              <a:pt x="1248696" y="1759974"/>
                            </a:cubicBezTo>
                            <a:cubicBezTo>
                              <a:pt x="1238864" y="1763252"/>
                              <a:pt x="1228726" y="1765724"/>
                              <a:pt x="1219200" y="1769807"/>
                            </a:cubicBezTo>
                            <a:cubicBezTo>
                              <a:pt x="1205728" y="1775581"/>
                              <a:pt x="1193595" y="1784325"/>
                              <a:pt x="1179871" y="1789471"/>
                            </a:cubicBezTo>
                            <a:cubicBezTo>
                              <a:pt x="1167218" y="1794216"/>
                              <a:pt x="1153652" y="1796026"/>
                              <a:pt x="1140542" y="1799303"/>
                            </a:cubicBezTo>
                            <a:cubicBezTo>
                              <a:pt x="1130710" y="1805858"/>
                              <a:pt x="1121614" y="1813683"/>
                              <a:pt x="1111045" y="1818968"/>
                            </a:cubicBezTo>
                            <a:cubicBezTo>
                              <a:pt x="1098152" y="1825415"/>
                              <a:pt x="1053239" y="1836272"/>
                              <a:pt x="1042219" y="1838633"/>
                            </a:cubicBezTo>
                            <a:cubicBezTo>
                              <a:pt x="1009538" y="1845636"/>
                              <a:pt x="943896" y="1858297"/>
                              <a:pt x="943896" y="1858297"/>
                            </a:cubicBezTo>
                            <a:cubicBezTo>
                              <a:pt x="839013" y="1936960"/>
                              <a:pt x="966843" y="1835351"/>
                              <a:pt x="875071" y="1927123"/>
                            </a:cubicBezTo>
                            <a:cubicBezTo>
                              <a:pt x="866715" y="1935479"/>
                              <a:pt x="854406" y="1938936"/>
                              <a:pt x="845574" y="1946787"/>
                            </a:cubicBezTo>
                            <a:cubicBezTo>
                              <a:pt x="845544" y="1946814"/>
                              <a:pt x="771847" y="2020515"/>
                              <a:pt x="757084" y="2035278"/>
                            </a:cubicBezTo>
                            <a:cubicBezTo>
                              <a:pt x="747252" y="2045110"/>
                              <a:pt x="735300" y="2053205"/>
                              <a:pt x="727587" y="2064774"/>
                            </a:cubicBezTo>
                            <a:cubicBezTo>
                              <a:pt x="692496" y="2117410"/>
                              <a:pt x="716277" y="2085916"/>
                              <a:pt x="648929" y="2153265"/>
                            </a:cubicBezTo>
                            <a:cubicBezTo>
                              <a:pt x="639097" y="2163097"/>
                              <a:pt x="627145" y="2171193"/>
                              <a:pt x="619432" y="2182762"/>
                            </a:cubicBezTo>
                            <a:cubicBezTo>
                              <a:pt x="612877" y="2192594"/>
                              <a:pt x="608994" y="2204876"/>
                              <a:pt x="599767" y="2212258"/>
                            </a:cubicBezTo>
                            <a:cubicBezTo>
                              <a:pt x="591674" y="2218732"/>
                              <a:pt x="579541" y="2217456"/>
                              <a:pt x="570271" y="2222091"/>
                            </a:cubicBezTo>
                            <a:cubicBezTo>
                              <a:pt x="559702" y="2227376"/>
                              <a:pt x="550390" y="2234887"/>
                              <a:pt x="540774" y="2241755"/>
                            </a:cubicBezTo>
                            <a:cubicBezTo>
                              <a:pt x="524606" y="2253304"/>
                              <a:pt x="491562" y="2280218"/>
                              <a:pt x="471948" y="2290916"/>
                            </a:cubicBezTo>
                            <a:cubicBezTo>
                              <a:pt x="446213" y="2304953"/>
                              <a:pt x="417681" y="2313984"/>
                              <a:pt x="393290" y="2330245"/>
                            </a:cubicBezTo>
                            <a:cubicBezTo>
                              <a:pt x="383458" y="2336800"/>
                              <a:pt x="373409" y="2343041"/>
                              <a:pt x="363793" y="2349910"/>
                            </a:cubicBezTo>
                            <a:cubicBezTo>
                              <a:pt x="350458" y="2359435"/>
                              <a:pt x="338099" y="2370317"/>
                              <a:pt x="324464" y="2379407"/>
                            </a:cubicBezTo>
                            <a:cubicBezTo>
                              <a:pt x="308563" y="2390007"/>
                              <a:pt x="290388" y="2397170"/>
                              <a:pt x="275303" y="2408903"/>
                            </a:cubicBezTo>
                            <a:cubicBezTo>
                              <a:pt x="260668" y="2420286"/>
                              <a:pt x="249927" y="2436024"/>
                              <a:pt x="235974" y="2448233"/>
                            </a:cubicBezTo>
                            <a:cubicBezTo>
                              <a:pt x="223642" y="2459024"/>
                              <a:pt x="209980" y="2468204"/>
                              <a:pt x="196645" y="2477729"/>
                            </a:cubicBezTo>
                            <a:cubicBezTo>
                              <a:pt x="148727" y="2511956"/>
                              <a:pt x="185440" y="2484132"/>
                              <a:pt x="127819" y="2517058"/>
                            </a:cubicBezTo>
                            <a:cubicBezTo>
                              <a:pt x="112257" y="2525951"/>
                              <a:pt x="69544" y="2557177"/>
                              <a:pt x="58993" y="2566220"/>
                            </a:cubicBezTo>
                            <a:cubicBezTo>
                              <a:pt x="48436" y="2575269"/>
                              <a:pt x="39328" y="2585884"/>
                              <a:pt x="29496" y="2595716"/>
                            </a:cubicBezTo>
                            <a:cubicBezTo>
                              <a:pt x="5559" y="2667530"/>
                              <a:pt x="14859" y="2634601"/>
                              <a:pt x="0" y="2694039"/>
                            </a:cubicBezTo>
                            <a:lnTo>
                              <a:pt x="29496" y="2782529"/>
                            </a:lnTo>
                            <a:cubicBezTo>
                              <a:pt x="32774" y="2792361"/>
                              <a:pt x="32000" y="2804697"/>
                              <a:pt x="39329" y="2812026"/>
                            </a:cubicBezTo>
                            <a:cubicBezTo>
                              <a:pt x="77182" y="2849879"/>
                              <a:pt x="61113" y="2829953"/>
                              <a:pt x="88490" y="2871020"/>
                            </a:cubicBezTo>
                            <a:cubicBezTo>
                              <a:pt x="91767" y="2933291"/>
                              <a:pt x="91905" y="2995807"/>
                              <a:pt x="98322" y="3057833"/>
                            </a:cubicBezTo>
                            <a:cubicBezTo>
                              <a:pt x="101761" y="3091079"/>
                              <a:pt x="113260" y="3123068"/>
                              <a:pt x="117987" y="3156155"/>
                            </a:cubicBezTo>
                            <a:cubicBezTo>
                              <a:pt x="121264" y="3179097"/>
                              <a:pt x="124295" y="3202076"/>
                              <a:pt x="127819" y="3224981"/>
                            </a:cubicBezTo>
                            <a:cubicBezTo>
                              <a:pt x="130850" y="3244685"/>
                              <a:pt x="134620" y="3264270"/>
                              <a:pt x="137651" y="3283974"/>
                            </a:cubicBezTo>
                            <a:cubicBezTo>
                              <a:pt x="149092" y="3358341"/>
                              <a:pt x="163681" y="3368996"/>
                              <a:pt x="137651" y="3342968"/>
                            </a:cubicBezTo>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latin typeface="Arial" panose="020B0604020202020204" pitchFamily="34" charset="0"/>
                  <a:cs typeface="Arial" panose="020B0604020202020204" pitchFamily="34" charset="0"/>
                </a:endParaRPr>
              </a:p>
            </p:txBody>
          </p:sp>
          <p:sp>
            <p:nvSpPr>
              <p:cNvPr id="30" name="Freeform 45">
                <a:extLst>
                  <a:ext uri="{FF2B5EF4-FFF2-40B4-BE49-F238E27FC236}">
                    <a16:creationId xmlns:a16="http://schemas.microsoft.com/office/drawing/2014/main" id="{D677B152-AB24-9C18-6F65-613444C788FE}"/>
                  </a:ext>
                </a:extLst>
              </p:cNvPr>
              <p:cNvSpPr/>
              <p:nvPr/>
            </p:nvSpPr>
            <p:spPr>
              <a:xfrm>
                <a:off x="10530074" y="1459900"/>
                <a:ext cx="1027561" cy="2092263"/>
              </a:xfrm>
              <a:custGeom>
                <a:avLst/>
                <a:gdLst>
                  <a:gd name="connsiteX0" fmla="*/ 222844 w 1027561"/>
                  <a:gd name="connsiteY0" fmla="*/ 0 h 2092263"/>
                  <a:gd name="connsiteX1" fmla="*/ 191893 w 1027561"/>
                  <a:gd name="connsiteY1" fmla="*/ 30950 h 2092263"/>
                  <a:gd name="connsiteX2" fmla="*/ 173323 w 1027561"/>
                  <a:gd name="connsiteY2" fmla="*/ 37140 h 2092263"/>
                  <a:gd name="connsiteX3" fmla="*/ 154753 w 1027561"/>
                  <a:gd name="connsiteY3" fmla="*/ 49520 h 2092263"/>
                  <a:gd name="connsiteX4" fmla="*/ 142372 w 1027561"/>
                  <a:gd name="connsiteY4" fmla="*/ 154752 h 2092263"/>
                  <a:gd name="connsiteX5" fmla="*/ 123802 w 1027561"/>
                  <a:gd name="connsiteY5" fmla="*/ 229034 h 2092263"/>
                  <a:gd name="connsiteX6" fmla="*/ 117612 w 1027561"/>
                  <a:gd name="connsiteY6" fmla="*/ 253794 h 2092263"/>
                  <a:gd name="connsiteX7" fmla="*/ 111422 w 1027561"/>
                  <a:gd name="connsiteY7" fmla="*/ 272365 h 2092263"/>
                  <a:gd name="connsiteX8" fmla="*/ 99041 w 1027561"/>
                  <a:gd name="connsiteY8" fmla="*/ 334266 h 2092263"/>
                  <a:gd name="connsiteX9" fmla="*/ 92851 w 1027561"/>
                  <a:gd name="connsiteY9" fmla="*/ 352837 h 2092263"/>
                  <a:gd name="connsiteX10" fmla="*/ 68091 w 1027561"/>
                  <a:gd name="connsiteY10" fmla="*/ 389977 h 2092263"/>
                  <a:gd name="connsiteX11" fmla="*/ 43331 w 1027561"/>
                  <a:gd name="connsiteY11" fmla="*/ 501400 h 2092263"/>
                  <a:gd name="connsiteX12" fmla="*/ 30950 w 1027561"/>
                  <a:gd name="connsiteY12" fmla="*/ 538540 h 2092263"/>
                  <a:gd name="connsiteX13" fmla="*/ 24760 w 1027561"/>
                  <a:gd name="connsiteY13" fmla="*/ 557111 h 2092263"/>
                  <a:gd name="connsiteX14" fmla="*/ 18570 w 1027561"/>
                  <a:gd name="connsiteY14" fmla="*/ 600442 h 2092263"/>
                  <a:gd name="connsiteX15" fmla="*/ 12380 w 1027561"/>
                  <a:gd name="connsiteY15" fmla="*/ 637582 h 2092263"/>
                  <a:gd name="connsiteX16" fmla="*/ 0 w 1027561"/>
                  <a:gd name="connsiteY16" fmla="*/ 786146 h 2092263"/>
                  <a:gd name="connsiteX17" fmla="*/ 6189 w 1027561"/>
                  <a:gd name="connsiteY17" fmla="*/ 1330877 h 2092263"/>
                  <a:gd name="connsiteX18" fmla="*/ 12380 w 1027561"/>
                  <a:gd name="connsiteY18" fmla="*/ 1368018 h 2092263"/>
                  <a:gd name="connsiteX19" fmla="*/ 18570 w 1027561"/>
                  <a:gd name="connsiteY19" fmla="*/ 1386588 h 2092263"/>
                  <a:gd name="connsiteX20" fmla="*/ 55710 w 1027561"/>
                  <a:gd name="connsiteY20" fmla="*/ 1411349 h 2092263"/>
                  <a:gd name="connsiteX21" fmla="*/ 80471 w 1027561"/>
                  <a:gd name="connsiteY21" fmla="*/ 1429919 h 2092263"/>
                  <a:gd name="connsiteX22" fmla="*/ 99041 w 1027561"/>
                  <a:gd name="connsiteY22" fmla="*/ 1442299 h 2092263"/>
                  <a:gd name="connsiteX23" fmla="*/ 117612 w 1027561"/>
                  <a:gd name="connsiteY23" fmla="*/ 1460870 h 2092263"/>
                  <a:gd name="connsiteX24" fmla="*/ 154753 w 1027561"/>
                  <a:gd name="connsiteY24" fmla="*/ 1485630 h 2092263"/>
                  <a:gd name="connsiteX25" fmla="*/ 185703 w 1027561"/>
                  <a:gd name="connsiteY25" fmla="*/ 1516581 h 2092263"/>
                  <a:gd name="connsiteX26" fmla="*/ 216654 w 1027561"/>
                  <a:gd name="connsiteY26" fmla="*/ 1547531 h 2092263"/>
                  <a:gd name="connsiteX27" fmla="*/ 241414 w 1027561"/>
                  <a:gd name="connsiteY27" fmla="*/ 1566102 h 2092263"/>
                  <a:gd name="connsiteX28" fmla="*/ 284745 w 1027561"/>
                  <a:gd name="connsiteY28" fmla="*/ 1597052 h 2092263"/>
                  <a:gd name="connsiteX29" fmla="*/ 303316 w 1027561"/>
                  <a:gd name="connsiteY29" fmla="*/ 1615623 h 2092263"/>
                  <a:gd name="connsiteX30" fmla="*/ 359027 w 1027561"/>
                  <a:gd name="connsiteY30" fmla="*/ 1646573 h 2092263"/>
                  <a:gd name="connsiteX31" fmla="*/ 420928 w 1027561"/>
                  <a:gd name="connsiteY31" fmla="*/ 1683714 h 2092263"/>
                  <a:gd name="connsiteX32" fmla="*/ 439498 w 1027561"/>
                  <a:gd name="connsiteY32" fmla="*/ 1689904 h 2092263"/>
                  <a:gd name="connsiteX33" fmla="*/ 464259 w 1027561"/>
                  <a:gd name="connsiteY33" fmla="*/ 1708475 h 2092263"/>
                  <a:gd name="connsiteX34" fmla="*/ 513780 w 1027561"/>
                  <a:gd name="connsiteY34" fmla="*/ 1733235 h 2092263"/>
                  <a:gd name="connsiteX35" fmla="*/ 532350 w 1027561"/>
                  <a:gd name="connsiteY35" fmla="*/ 1745616 h 2092263"/>
                  <a:gd name="connsiteX36" fmla="*/ 569491 w 1027561"/>
                  <a:gd name="connsiteY36" fmla="*/ 1776566 h 2092263"/>
                  <a:gd name="connsiteX37" fmla="*/ 588062 w 1027561"/>
                  <a:gd name="connsiteY37" fmla="*/ 1782756 h 2092263"/>
                  <a:gd name="connsiteX38" fmla="*/ 606632 w 1027561"/>
                  <a:gd name="connsiteY38" fmla="*/ 1801327 h 2092263"/>
                  <a:gd name="connsiteX39" fmla="*/ 643773 w 1027561"/>
                  <a:gd name="connsiteY39" fmla="*/ 1826087 h 2092263"/>
                  <a:gd name="connsiteX40" fmla="*/ 680913 w 1027561"/>
                  <a:gd name="connsiteY40" fmla="*/ 1863227 h 2092263"/>
                  <a:gd name="connsiteX41" fmla="*/ 724244 w 1027561"/>
                  <a:gd name="connsiteY41" fmla="*/ 1894179 h 2092263"/>
                  <a:gd name="connsiteX42" fmla="*/ 742815 w 1027561"/>
                  <a:gd name="connsiteY42" fmla="*/ 1906559 h 2092263"/>
                  <a:gd name="connsiteX43" fmla="*/ 761385 w 1027561"/>
                  <a:gd name="connsiteY43" fmla="*/ 1925129 h 2092263"/>
                  <a:gd name="connsiteX44" fmla="*/ 798526 w 1027561"/>
                  <a:gd name="connsiteY44" fmla="*/ 1949890 h 2092263"/>
                  <a:gd name="connsiteX45" fmla="*/ 817096 w 1027561"/>
                  <a:gd name="connsiteY45" fmla="*/ 1962270 h 2092263"/>
                  <a:gd name="connsiteX46" fmla="*/ 841857 w 1027561"/>
                  <a:gd name="connsiteY46" fmla="*/ 1974650 h 2092263"/>
                  <a:gd name="connsiteX47" fmla="*/ 878998 w 1027561"/>
                  <a:gd name="connsiteY47" fmla="*/ 1999411 h 2092263"/>
                  <a:gd name="connsiteX48" fmla="*/ 903758 w 1027561"/>
                  <a:gd name="connsiteY48" fmla="*/ 2011791 h 2092263"/>
                  <a:gd name="connsiteX49" fmla="*/ 940898 w 1027561"/>
                  <a:gd name="connsiteY49" fmla="*/ 2036552 h 2092263"/>
                  <a:gd name="connsiteX50" fmla="*/ 959469 w 1027561"/>
                  <a:gd name="connsiteY50" fmla="*/ 2048931 h 2092263"/>
                  <a:gd name="connsiteX51" fmla="*/ 978040 w 1027561"/>
                  <a:gd name="connsiteY51" fmla="*/ 2055121 h 2092263"/>
                  <a:gd name="connsiteX52" fmla="*/ 1027561 w 1027561"/>
                  <a:gd name="connsiteY52" fmla="*/ 2092263 h 209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27561" h="2092263" extrusionOk="0">
                    <a:moveTo>
                      <a:pt x="222844" y="0"/>
                    </a:moveTo>
                    <a:cubicBezTo>
                      <a:pt x="211468" y="9663"/>
                      <a:pt x="202237" y="22695"/>
                      <a:pt x="191893" y="30950"/>
                    </a:cubicBezTo>
                    <a:cubicBezTo>
                      <a:pt x="186821" y="34896"/>
                      <a:pt x="178939" y="34229"/>
                      <a:pt x="173323" y="37140"/>
                    </a:cubicBezTo>
                    <a:cubicBezTo>
                      <a:pt x="165797" y="41318"/>
                      <a:pt x="160891" y="45683"/>
                      <a:pt x="154753" y="49520"/>
                    </a:cubicBezTo>
                    <a:cubicBezTo>
                      <a:pt x="128985" y="169119"/>
                      <a:pt x="181985" y="29664"/>
                      <a:pt x="142372" y="154752"/>
                    </a:cubicBezTo>
                    <a:cubicBezTo>
                      <a:pt x="138285" y="212620"/>
                      <a:pt x="143618" y="189383"/>
                      <a:pt x="123802" y="229034"/>
                    </a:cubicBezTo>
                    <a:cubicBezTo>
                      <a:pt x="121447" y="237243"/>
                      <a:pt x="119196" y="246323"/>
                      <a:pt x="117612" y="253794"/>
                    </a:cubicBezTo>
                    <a:cubicBezTo>
                      <a:pt x="115779" y="259673"/>
                      <a:pt x="112312" y="266808"/>
                      <a:pt x="111422" y="272365"/>
                    </a:cubicBezTo>
                    <a:cubicBezTo>
                      <a:pt x="110054" y="294752"/>
                      <a:pt x="107333" y="314698"/>
                      <a:pt x="99041" y="334266"/>
                    </a:cubicBezTo>
                    <a:cubicBezTo>
                      <a:pt x="95723" y="340253"/>
                      <a:pt x="96712" y="347699"/>
                      <a:pt x="92851" y="352837"/>
                    </a:cubicBezTo>
                    <a:cubicBezTo>
                      <a:pt x="85626" y="365845"/>
                      <a:pt x="68091" y="389978"/>
                      <a:pt x="68091" y="389977"/>
                    </a:cubicBezTo>
                    <a:cubicBezTo>
                      <a:pt x="63384" y="414803"/>
                      <a:pt x="54366" y="477993"/>
                      <a:pt x="43331" y="501400"/>
                    </a:cubicBezTo>
                    <a:cubicBezTo>
                      <a:pt x="38243" y="516481"/>
                      <a:pt x="38048" y="520927"/>
                      <a:pt x="30950" y="538540"/>
                    </a:cubicBezTo>
                    <a:cubicBezTo>
                      <a:pt x="30722" y="541632"/>
                      <a:pt x="27810" y="550687"/>
                      <a:pt x="24760" y="557111"/>
                    </a:cubicBezTo>
                    <a:cubicBezTo>
                      <a:pt x="20581" y="571405"/>
                      <a:pt x="19810" y="584026"/>
                      <a:pt x="18570" y="600442"/>
                    </a:cubicBezTo>
                    <a:cubicBezTo>
                      <a:pt x="16770" y="611390"/>
                      <a:pt x="13243" y="625319"/>
                      <a:pt x="12380" y="637582"/>
                    </a:cubicBezTo>
                    <a:cubicBezTo>
                      <a:pt x="7435" y="687028"/>
                      <a:pt x="1" y="786147"/>
                      <a:pt x="0" y="786146"/>
                    </a:cubicBezTo>
                    <a:cubicBezTo>
                      <a:pt x="1505" y="980992"/>
                      <a:pt x="10099" y="1144718"/>
                      <a:pt x="6189" y="1330877"/>
                    </a:cubicBezTo>
                    <a:cubicBezTo>
                      <a:pt x="5454" y="1345016"/>
                      <a:pt x="7948" y="1355857"/>
                      <a:pt x="12380" y="1368018"/>
                    </a:cubicBezTo>
                    <a:cubicBezTo>
                      <a:pt x="13847" y="1374490"/>
                      <a:pt x="13533" y="1382197"/>
                      <a:pt x="18570" y="1386588"/>
                    </a:cubicBezTo>
                    <a:cubicBezTo>
                      <a:pt x="29506" y="1394739"/>
                      <a:pt x="42704" y="1402359"/>
                      <a:pt x="55710" y="1411349"/>
                    </a:cubicBezTo>
                    <a:cubicBezTo>
                      <a:pt x="64936" y="1418375"/>
                      <a:pt x="71693" y="1425080"/>
                      <a:pt x="80471" y="1429919"/>
                    </a:cubicBezTo>
                    <a:cubicBezTo>
                      <a:pt x="85867" y="1435564"/>
                      <a:pt x="92468" y="1436397"/>
                      <a:pt x="99041" y="1442299"/>
                    </a:cubicBezTo>
                    <a:cubicBezTo>
                      <a:pt x="106822" y="1448235"/>
                      <a:pt x="110668" y="1454793"/>
                      <a:pt x="117612" y="1460870"/>
                    </a:cubicBezTo>
                    <a:cubicBezTo>
                      <a:pt x="129357" y="1470005"/>
                      <a:pt x="154752" y="1485630"/>
                      <a:pt x="154753" y="1485630"/>
                    </a:cubicBezTo>
                    <a:cubicBezTo>
                      <a:pt x="178333" y="1526449"/>
                      <a:pt x="151168" y="1482903"/>
                      <a:pt x="185703" y="1516581"/>
                    </a:cubicBezTo>
                    <a:cubicBezTo>
                      <a:pt x="197151" y="1525838"/>
                      <a:pt x="205937" y="1537511"/>
                      <a:pt x="216654" y="1547531"/>
                    </a:cubicBezTo>
                    <a:cubicBezTo>
                      <a:pt x="223422" y="1554023"/>
                      <a:pt x="233691" y="1559444"/>
                      <a:pt x="241414" y="1566102"/>
                    </a:cubicBezTo>
                    <a:cubicBezTo>
                      <a:pt x="260423" y="1580423"/>
                      <a:pt x="264670" y="1580121"/>
                      <a:pt x="284745" y="1597052"/>
                    </a:cubicBezTo>
                    <a:cubicBezTo>
                      <a:pt x="292175" y="1602594"/>
                      <a:pt x="296014" y="1611714"/>
                      <a:pt x="303316" y="1615623"/>
                    </a:cubicBezTo>
                    <a:cubicBezTo>
                      <a:pt x="335630" y="1640566"/>
                      <a:pt x="330943" y="1637020"/>
                      <a:pt x="359027" y="1646573"/>
                    </a:cubicBezTo>
                    <a:cubicBezTo>
                      <a:pt x="386650" y="1664213"/>
                      <a:pt x="394644" y="1672669"/>
                      <a:pt x="420928" y="1683714"/>
                    </a:cubicBezTo>
                    <a:cubicBezTo>
                      <a:pt x="427055" y="1686409"/>
                      <a:pt x="433406" y="1688081"/>
                      <a:pt x="439498" y="1689904"/>
                    </a:cubicBezTo>
                    <a:cubicBezTo>
                      <a:pt x="448101" y="1696439"/>
                      <a:pt x="454737" y="1702460"/>
                      <a:pt x="464259" y="1708475"/>
                    </a:cubicBezTo>
                    <a:cubicBezTo>
                      <a:pt x="479208" y="1718758"/>
                      <a:pt x="501071" y="1723592"/>
                      <a:pt x="513780" y="1733235"/>
                    </a:cubicBezTo>
                    <a:cubicBezTo>
                      <a:pt x="520948" y="1736318"/>
                      <a:pt x="526568" y="1740733"/>
                      <a:pt x="532350" y="1745616"/>
                    </a:cubicBezTo>
                    <a:cubicBezTo>
                      <a:pt x="551708" y="1763271"/>
                      <a:pt x="546496" y="1765863"/>
                      <a:pt x="569491" y="1776566"/>
                    </a:cubicBezTo>
                    <a:cubicBezTo>
                      <a:pt x="575225" y="1779368"/>
                      <a:pt x="581981" y="1780575"/>
                      <a:pt x="588062" y="1782756"/>
                    </a:cubicBezTo>
                    <a:cubicBezTo>
                      <a:pt x="594591" y="1789362"/>
                      <a:pt x="600781" y="1796134"/>
                      <a:pt x="606632" y="1801327"/>
                    </a:cubicBezTo>
                    <a:cubicBezTo>
                      <a:pt x="617373" y="1810829"/>
                      <a:pt x="633175" y="1812965"/>
                      <a:pt x="643773" y="1826087"/>
                    </a:cubicBezTo>
                    <a:cubicBezTo>
                      <a:pt x="656240" y="1837591"/>
                      <a:pt x="667024" y="1851509"/>
                      <a:pt x="680913" y="1863227"/>
                    </a:cubicBezTo>
                    <a:cubicBezTo>
                      <a:pt x="720784" y="1892718"/>
                      <a:pt x="672837" y="1852108"/>
                      <a:pt x="724244" y="1894179"/>
                    </a:cubicBezTo>
                    <a:cubicBezTo>
                      <a:pt x="730771" y="1898130"/>
                      <a:pt x="737679" y="1901751"/>
                      <a:pt x="742815" y="1906559"/>
                    </a:cubicBezTo>
                    <a:cubicBezTo>
                      <a:pt x="749666" y="1911673"/>
                      <a:pt x="754567" y="1919410"/>
                      <a:pt x="761385" y="1925129"/>
                    </a:cubicBezTo>
                    <a:cubicBezTo>
                      <a:pt x="772804" y="1935884"/>
                      <a:pt x="785927" y="1941401"/>
                      <a:pt x="798526" y="1949890"/>
                    </a:cubicBezTo>
                    <a:cubicBezTo>
                      <a:pt x="805587" y="1954717"/>
                      <a:pt x="809370" y="1959242"/>
                      <a:pt x="817096" y="1962270"/>
                    </a:cubicBezTo>
                    <a:cubicBezTo>
                      <a:pt x="825237" y="1966437"/>
                      <a:pt x="833934" y="1969418"/>
                      <a:pt x="841857" y="1974650"/>
                    </a:cubicBezTo>
                    <a:cubicBezTo>
                      <a:pt x="852369" y="1983138"/>
                      <a:pt x="865540" y="1995016"/>
                      <a:pt x="878998" y="1999411"/>
                    </a:cubicBezTo>
                    <a:cubicBezTo>
                      <a:pt x="886782" y="2003126"/>
                      <a:pt x="896573" y="2007109"/>
                      <a:pt x="903758" y="2011791"/>
                    </a:cubicBezTo>
                    <a:cubicBezTo>
                      <a:pt x="914349" y="2019240"/>
                      <a:pt x="927439" y="2028771"/>
                      <a:pt x="940898" y="2036552"/>
                    </a:cubicBezTo>
                    <a:cubicBezTo>
                      <a:pt x="946199" y="2039643"/>
                      <a:pt x="952517" y="2045230"/>
                      <a:pt x="959469" y="2048931"/>
                    </a:cubicBezTo>
                    <a:cubicBezTo>
                      <a:pt x="967167" y="2053230"/>
                      <a:pt x="975319" y="2053586"/>
                      <a:pt x="978040" y="2055121"/>
                    </a:cubicBezTo>
                    <a:cubicBezTo>
                      <a:pt x="1019661" y="2083210"/>
                      <a:pt x="1006065" y="2073218"/>
                      <a:pt x="1027561" y="2092263"/>
                    </a:cubicBezTo>
                  </a:path>
                </a:pathLst>
              </a:custGeom>
              <a:noFill/>
              <a:ln w="25400" cap="rnd">
                <a:solidFill>
                  <a:srgbClr val="00FA00"/>
                </a:solidFill>
                <a:prstDash val="sysDash"/>
                <a:round/>
                <a:extLst>
                  <a:ext uri="{C807C97D-BFC1-408E-A445-0C87EB9F89A2}">
                    <ask:lineSketchStyleProps xmlns:ask="http://schemas.microsoft.com/office/drawing/2018/sketchyshapes" sd="1219033472">
                      <a:custGeom>
                        <a:avLst/>
                        <a:gdLst>
                          <a:gd name="connsiteX0" fmla="*/ 353961 w 1632155"/>
                          <a:gd name="connsiteY0" fmla="*/ 0 h 3323303"/>
                          <a:gd name="connsiteX1" fmla="*/ 304800 w 1632155"/>
                          <a:gd name="connsiteY1" fmla="*/ 49161 h 3323303"/>
                          <a:gd name="connsiteX2" fmla="*/ 275303 w 1632155"/>
                          <a:gd name="connsiteY2" fmla="*/ 58993 h 3323303"/>
                          <a:gd name="connsiteX3" fmla="*/ 245807 w 1632155"/>
                          <a:gd name="connsiteY3" fmla="*/ 78658 h 3323303"/>
                          <a:gd name="connsiteX4" fmla="*/ 226142 w 1632155"/>
                          <a:gd name="connsiteY4" fmla="*/ 245806 h 3323303"/>
                          <a:gd name="connsiteX5" fmla="*/ 196645 w 1632155"/>
                          <a:gd name="connsiteY5" fmla="*/ 363793 h 3323303"/>
                          <a:gd name="connsiteX6" fmla="*/ 186813 w 1632155"/>
                          <a:gd name="connsiteY6" fmla="*/ 403122 h 3323303"/>
                          <a:gd name="connsiteX7" fmla="*/ 176981 w 1632155"/>
                          <a:gd name="connsiteY7" fmla="*/ 432619 h 3323303"/>
                          <a:gd name="connsiteX8" fmla="*/ 157316 w 1632155"/>
                          <a:gd name="connsiteY8" fmla="*/ 530942 h 3323303"/>
                          <a:gd name="connsiteX9" fmla="*/ 147484 w 1632155"/>
                          <a:gd name="connsiteY9" fmla="*/ 560439 h 3323303"/>
                          <a:gd name="connsiteX10" fmla="*/ 108155 w 1632155"/>
                          <a:gd name="connsiteY10" fmla="*/ 619432 h 3323303"/>
                          <a:gd name="connsiteX11" fmla="*/ 68826 w 1632155"/>
                          <a:gd name="connsiteY11" fmla="*/ 796413 h 3323303"/>
                          <a:gd name="connsiteX12" fmla="*/ 49161 w 1632155"/>
                          <a:gd name="connsiteY12" fmla="*/ 855406 h 3323303"/>
                          <a:gd name="connsiteX13" fmla="*/ 39329 w 1632155"/>
                          <a:gd name="connsiteY13" fmla="*/ 884903 h 3323303"/>
                          <a:gd name="connsiteX14" fmla="*/ 29497 w 1632155"/>
                          <a:gd name="connsiteY14" fmla="*/ 953729 h 3323303"/>
                          <a:gd name="connsiteX15" fmla="*/ 19665 w 1632155"/>
                          <a:gd name="connsiteY15" fmla="*/ 1012722 h 3323303"/>
                          <a:gd name="connsiteX16" fmla="*/ 0 w 1632155"/>
                          <a:gd name="connsiteY16" fmla="*/ 1248697 h 3323303"/>
                          <a:gd name="connsiteX17" fmla="*/ 9832 w 1632155"/>
                          <a:gd name="connsiteY17" fmla="*/ 2113935 h 3323303"/>
                          <a:gd name="connsiteX18" fmla="*/ 19665 w 1632155"/>
                          <a:gd name="connsiteY18" fmla="*/ 2172929 h 3323303"/>
                          <a:gd name="connsiteX19" fmla="*/ 29497 w 1632155"/>
                          <a:gd name="connsiteY19" fmla="*/ 2202426 h 3323303"/>
                          <a:gd name="connsiteX20" fmla="*/ 88490 w 1632155"/>
                          <a:gd name="connsiteY20" fmla="*/ 2241755 h 3323303"/>
                          <a:gd name="connsiteX21" fmla="*/ 127819 w 1632155"/>
                          <a:gd name="connsiteY21" fmla="*/ 2271251 h 3323303"/>
                          <a:gd name="connsiteX22" fmla="*/ 157316 w 1632155"/>
                          <a:gd name="connsiteY22" fmla="*/ 2290916 h 3323303"/>
                          <a:gd name="connsiteX23" fmla="*/ 186813 w 1632155"/>
                          <a:gd name="connsiteY23" fmla="*/ 2320413 h 3323303"/>
                          <a:gd name="connsiteX24" fmla="*/ 245807 w 1632155"/>
                          <a:gd name="connsiteY24" fmla="*/ 2359742 h 3323303"/>
                          <a:gd name="connsiteX25" fmla="*/ 294968 w 1632155"/>
                          <a:gd name="connsiteY25" fmla="*/ 2408903 h 3323303"/>
                          <a:gd name="connsiteX26" fmla="*/ 344129 w 1632155"/>
                          <a:gd name="connsiteY26" fmla="*/ 2458064 h 3323303"/>
                          <a:gd name="connsiteX27" fmla="*/ 383458 w 1632155"/>
                          <a:gd name="connsiteY27" fmla="*/ 2487561 h 3323303"/>
                          <a:gd name="connsiteX28" fmla="*/ 452284 w 1632155"/>
                          <a:gd name="connsiteY28" fmla="*/ 2536722 h 3323303"/>
                          <a:gd name="connsiteX29" fmla="*/ 481781 w 1632155"/>
                          <a:gd name="connsiteY29" fmla="*/ 2566219 h 3323303"/>
                          <a:gd name="connsiteX30" fmla="*/ 570271 w 1632155"/>
                          <a:gd name="connsiteY30" fmla="*/ 2615380 h 3323303"/>
                          <a:gd name="connsiteX31" fmla="*/ 668594 w 1632155"/>
                          <a:gd name="connsiteY31" fmla="*/ 2674374 h 3323303"/>
                          <a:gd name="connsiteX32" fmla="*/ 698090 w 1632155"/>
                          <a:gd name="connsiteY32" fmla="*/ 2684206 h 3323303"/>
                          <a:gd name="connsiteX33" fmla="*/ 737419 w 1632155"/>
                          <a:gd name="connsiteY33" fmla="*/ 2713703 h 3323303"/>
                          <a:gd name="connsiteX34" fmla="*/ 816078 w 1632155"/>
                          <a:gd name="connsiteY34" fmla="*/ 2753032 h 3323303"/>
                          <a:gd name="connsiteX35" fmla="*/ 845574 w 1632155"/>
                          <a:gd name="connsiteY35" fmla="*/ 2772697 h 3323303"/>
                          <a:gd name="connsiteX36" fmla="*/ 904568 w 1632155"/>
                          <a:gd name="connsiteY36" fmla="*/ 2821858 h 3323303"/>
                          <a:gd name="connsiteX37" fmla="*/ 934065 w 1632155"/>
                          <a:gd name="connsiteY37" fmla="*/ 2831690 h 3323303"/>
                          <a:gd name="connsiteX38" fmla="*/ 963561 w 1632155"/>
                          <a:gd name="connsiteY38" fmla="*/ 2861187 h 3323303"/>
                          <a:gd name="connsiteX39" fmla="*/ 1022555 w 1632155"/>
                          <a:gd name="connsiteY39" fmla="*/ 2900516 h 3323303"/>
                          <a:gd name="connsiteX40" fmla="*/ 1081548 w 1632155"/>
                          <a:gd name="connsiteY40" fmla="*/ 2959509 h 3323303"/>
                          <a:gd name="connsiteX41" fmla="*/ 1150374 w 1632155"/>
                          <a:gd name="connsiteY41" fmla="*/ 3008671 h 3323303"/>
                          <a:gd name="connsiteX42" fmla="*/ 1179871 w 1632155"/>
                          <a:gd name="connsiteY42" fmla="*/ 3028335 h 3323303"/>
                          <a:gd name="connsiteX43" fmla="*/ 1209368 w 1632155"/>
                          <a:gd name="connsiteY43" fmla="*/ 3057832 h 3323303"/>
                          <a:gd name="connsiteX44" fmla="*/ 1268361 w 1632155"/>
                          <a:gd name="connsiteY44" fmla="*/ 3097161 h 3323303"/>
                          <a:gd name="connsiteX45" fmla="*/ 1297858 w 1632155"/>
                          <a:gd name="connsiteY45" fmla="*/ 3116826 h 3323303"/>
                          <a:gd name="connsiteX46" fmla="*/ 1337187 w 1632155"/>
                          <a:gd name="connsiteY46" fmla="*/ 3136490 h 3323303"/>
                          <a:gd name="connsiteX47" fmla="*/ 1396181 w 1632155"/>
                          <a:gd name="connsiteY47" fmla="*/ 3175819 h 3323303"/>
                          <a:gd name="connsiteX48" fmla="*/ 1435510 w 1632155"/>
                          <a:gd name="connsiteY48" fmla="*/ 3195484 h 3323303"/>
                          <a:gd name="connsiteX49" fmla="*/ 1494503 w 1632155"/>
                          <a:gd name="connsiteY49" fmla="*/ 3234813 h 3323303"/>
                          <a:gd name="connsiteX50" fmla="*/ 1524000 w 1632155"/>
                          <a:gd name="connsiteY50" fmla="*/ 3254477 h 3323303"/>
                          <a:gd name="connsiteX51" fmla="*/ 1553497 w 1632155"/>
                          <a:gd name="connsiteY51" fmla="*/ 3264309 h 3323303"/>
                          <a:gd name="connsiteX52" fmla="*/ 1632155 w 1632155"/>
                          <a:gd name="connsiteY52" fmla="*/ 3323303 h 3323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632155" h="3323303">
                            <a:moveTo>
                              <a:pt x="353961" y="0"/>
                            </a:moveTo>
                            <a:cubicBezTo>
                              <a:pt x="337574" y="16387"/>
                              <a:pt x="323340" y="35256"/>
                              <a:pt x="304800" y="49161"/>
                            </a:cubicBezTo>
                            <a:cubicBezTo>
                              <a:pt x="296509" y="55379"/>
                              <a:pt x="284573" y="54358"/>
                              <a:pt x="275303" y="58993"/>
                            </a:cubicBezTo>
                            <a:cubicBezTo>
                              <a:pt x="264734" y="64278"/>
                              <a:pt x="255639" y="72103"/>
                              <a:pt x="245807" y="78658"/>
                            </a:cubicBezTo>
                            <a:cubicBezTo>
                              <a:pt x="220959" y="277424"/>
                              <a:pt x="251621" y="29228"/>
                              <a:pt x="226142" y="245806"/>
                            </a:cubicBezTo>
                            <a:cubicBezTo>
                              <a:pt x="215388" y="337216"/>
                              <a:pt x="227630" y="301824"/>
                              <a:pt x="196645" y="363793"/>
                            </a:cubicBezTo>
                            <a:cubicBezTo>
                              <a:pt x="193368" y="376903"/>
                              <a:pt x="190525" y="390129"/>
                              <a:pt x="186813" y="403122"/>
                            </a:cubicBezTo>
                            <a:cubicBezTo>
                              <a:pt x="183966" y="413087"/>
                              <a:pt x="179311" y="422520"/>
                              <a:pt x="176981" y="432619"/>
                            </a:cubicBezTo>
                            <a:cubicBezTo>
                              <a:pt x="169465" y="465186"/>
                              <a:pt x="167885" y="499234"/>
                              <a:pt x="157316" y="530942"/>
                            </a:cubicBezTo>
                            <a:cubicBezTo>
                              <a:pt x="154039" y="540774"/>
                              <a:pt x="152517" y="551379"/>
                              <a:pt x="147484" y="560439"/>
                            </a:cubicBezTo>
                            <a:cubicBezTo>
                              <a:pt x="136007" y="581099"/>
                              <a:pt x="108155" y="619432"/>
                              <a:pt x="108155" y="619432"/>
                            </a:cubicBezTo>
                            <a:cubicBezTo>
                              <a:pt x="100365" y="658382"/>
                              <a:pt x="82708" y="754768"/>
                              <a:pt x="68826" y="796413"/>
                            </a:cubicBezTo>
                            <a:lnTo>
                              <a:pt x="49161" y="855406"/>
                            </a:lnTo>
                            <a:lnTo>
                              <a:pt x="39329" y="884903"/>
                            </a:lnTo>
                            <a:cubicBezTo>
                              <a:pt x="36052" y="907845"/>
                              <a:pt x="33021" y="930824"/>
                              <a:pt x="29497" y="953729"/>
                            </a:cubicBezTo>
                            <a:cubicBezTo>
                              <a:pt x="26466" y="973433"/>
                              <a:pt x="21649" y="992885"/>
                              <a:pt x="19665" y="1012722"/>
                            </a:cubicBezTo>
                            <a:cubicBezTo>
                              <a:pt x="11811" y="1091261"/>
                              <a:pt x="0" y="1248697"/>
                              <a:pt x="0" y="1248697"/>
                            </a:cubicBezTo>
                            <a:cubicBezTo>
                              <a:pt x="3277" y="1537110"/>
                              <a:pt x="3696" y="1825569"/>
                              <a:pt x="9832" y="2113935"/>
                            </a:cubicBezTo>
                            <a:cubicBezTo>
                              <a:pt x="10256" y="2133866"/>
                              <a:pt x="15340" y="2153468"/>
                              <a:pt x="19665" y="2172929"/>
                            </a:cubicBezTo>
                            <a:cubicBezTo>
                              <a:pt x="21913" y="2183046"/>
                              <a:pt x="22168" y="2195097"/>
                              <a:pt x="29497" y="2202426"/>
                            </a:cubicBezTo>
                            <a:cubicBezTo>
                              <a:pt x="46208" y="2219138"/>
                              <a:pt x="69583" y="2227575"/>
                              <a:pt x="88490" y="2241755"/>
                            </a:cubicBezTo>
                            <a:cubicBezTo>
                              <a:pt x="101600" y="2251587"/>
                              <a:pt x="114484" y="2261726"/>
                              <a:pt x="127819" y="2271251"/>
                            </a:cubicBezTo>
                            <a:cubicBezTo>
                              <a:pt x="137435" y="2278119"/>
                              <a:pt x="148238" y="2283351"/>
                              <a:pt x="157316" y="2290916"/>
                            </a:cubicBezTo>
                            <a:cubicBezTo>
                              <a:pt x="167998" y="2299818"/>
                              <a:pt x="175837" y="2311876"/>
                              <a:pt x="186813" y="2320413"/>
                            </a:cubicBezTo>
                            <a:cubicBezTo>
                              <a:pt x="205469" y="2334923"/>
                              <a:pt x="245807" y="2359742"/>
                              <a:pt x="245807" y="2359742"/>
                            </a:cubicBezTo>
                            <a:cubicBezTo>
                              <a:pt x="285135" y="2418736"/>
                              <a:pt x="242529" y="2363020"/>
                              <a:pt x="294968" y="2408903"/>
                            </a:cubicBezTo>
                            <a:cubicBezTo>
                              <a:pt x="312409" y="2424164"/>
                              <a:pt x="326808" y="2442668"/>
                              <a:pt x="344129" y="2458064"/>
                            </a:cubicBezTo>
                            <a:cubicBezTo>
                              <a:pt x="356377" y="2468951"/>
                              <a:pt x="370123" y="2478036"/>
                              <a:pt x="383458" y="2487561"/>
                            </a:cubicBezTo>
                            <a:cubicBezTo>
                              <a:pt x="414578" y="2509790"/>
                              <a:pt x="420158" y="2509185"/>
                              <a:pt x="452284" y="2536722"/>
                            </a:cubicBezTo>
                            <a:cubicBezTo>
                              <a:pt x="462842" y="2545771"/>
                              <a:pt x="470805" y="2557682"/>
                              <a:pt x="481781" y="2566219"/>
                            </a:cubicBezTo>
                            <a:cubicBezTo>
                              <a:pt x="532494" y="2605663"/>
                              <a:pt x="525766" y="2600545"/>
                              <a:pt x="570271" y="2615380"/>
                            </a:cubicBezTo>
                            <a:cubicBezTo>
                              <a:pt x="612207" y="2643337"/>
                              <a:pt x="626269" y="2656234"/>
                              <a:pt x="668594" y="2674374"/>
                            </a:cubicBezTo>
                            <a:cubicBezTo>
                              <a:pt x="678120" y="2678457"/>
                              <a:pt x="688258" y="2680929"/>
                              <a:pt x="698090" y="2684206"/>
                            </a:cubicBezTo>
                            <a:cubicBezTo>
                              <a:pt x="711200" y="2694038"/>
                              <a:pt x="723264" y="2705446"/>
                              <a:pt x="737419" y="2713703"/>
                            </a:cubicBezTo>
                            <a:cubicBezTo>
                              <a:pt x="762740" y="2728474"/>
                              <a:pt x="791687" y="2736771"/>
                              <a:pt x="816078" y="2753032"/>
                            </a:cubicBezTo>
                            <a:cubicBezTo>
                              <a:pt x="825910" y="2759587"/>
                              <a:pt x="836496" y="2765132"/>
                              <a:pt x="845574" y="2772697"/>
                            </a:cubicBezTo>
                            <a:cubicBezTo>
                              <a:pt x="878187" y="2799875"/>
                              <a:pt x="867955" y="2803551"/>
                              <a:pt x="904568" y="2821858"/>
                            </a:cubicBezTo>
                            <a:cubicBezTo>
                              <a:pt x="913838" y="2826493"/>
                              <a:pt x="924233" y="2828413"/>
                              <a:pt x="934065" y="2831690"/>
                            </a:cubicBezTo>
                            <a:cubicBezTo>
                              <a:pt x="943897" y="2841522"/>
                              <a:pt x="952585" y="2852650"/>
                              <a:pt x="963561" y="2861187"/>
                            </a:cubicBezTo>
                            <a:cubicBezTo>
                              <a:pt x="982216" y="2875697"/>
                              <a:pt x="1005843" y="2883804"/>
                              <a:pt x="1022555" y="2900516"/>
                            </a:cubicBezTo>
                            <a:cubicBezTo>
                              <a:pt x="1042219" y="2920180"/>
                              <a:pt x="1058409" y="2944083"/>
                              <a:pt x="1081548" y="2959509"/>
                            </a:cubicBezTo>
                            <a:cubicBezTo>
                              <a:pt x="1151082" y="3005866"/>
                              <a:pt x="1064978" y="2947674"/>
                              <a:pt x="1150374" y="3008671"/>
                            </a:cubicBezTo>
                            <a:cubicBezTo>
                              <a:pt x="1159990" y="3015539"/>
                              <a:pt x="1170793" y="3020770"/>
                              <a:pt x="1179871" y="3028335"/>
                            </a:cubicBezTo>
                            <a:cubicBezTo>
                              <a:pt x="1190553" y="3037237"/>
                              <a:pt x="1198392" y="3049295"/>
                              <a:pt x="1209368" y="3057832"/>
                            </a:cubicBezTo>
                            <a:cubicBezTo>
                              <a:pt x="1228023" y="3072342"/>
                              <a:pt x="1248697" y="3084051"/>
                              <a:pt x="1268361" y="3097161"/>
                            </a:cubicBezTo>
                            <a:cubicBezTo>
                              <a:pt x="1278193" y="3103716"/>
                              <a:pt x="1287288" y="3111541"/>
                              <a:pt x="1297858" y="3116826"/>
                            </a:cubicBezTo>
                            <a:cubicBezTo>
                              <a:pt x="1310968" y="3123381"/>
                              <a:pt x="1324619" y="3128949"/>
                              <a:pt x="1337187" y="3136490"/>
                            </a:cubicBezTo>
                            <a:cubicBezTo>
                              <a:pt x="1357453" y="3148649"/>
                              <a:pt x="1375042" y="3165249"/>
                              <a:pt x="1396181" y="3175819"/>
                            </a:cubicBezTo>
                            <a:cubicBezTo>
                              <a:pt x="1409291" y="3182374"/>
                              <a:pt x="1422942" y="3187943"/>
                              <a:pt x="1435510" y="3195484"/>
                            </a:cubicBezTo>
                            <a:cubicBezTo>
                              <a:pt x="1455776" y="3207644"/>
                              <a:pt x="1474839" y="3221703"/>
                              <a:pt x="1494503" y="3234813"/>
                            </a:cubicBezTo>
                            <a:cubicBezTo>
                              <a:pt x="1504335" y="3241368"/>
                              <a:pt x="1512789" y="3250740"/>
                              <a:pt x="1524000" y="3254477"/>
                            </a:cubicBezTo>
                            <a:lnTo>
                              <a:pt x="1553497" y="3264309"/>
                            </a:lnTo>
                            <a:cubicBezTo>
                              <a:pt x="1620203" y="3308781"/>
                              <a:pt x="1595778" y="3286928"/>
                              <a:pt x="1632155" y="3323303"/>
                            </a:cubicBezTo>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latin typeface="Arial" panose="020B0604020202020204" pitchFamily="34" charset="0"/>
                  <a:cs typeface="Arial" panose="020B0604020202020204" pitchFamily="34" charset="0"/>
                </a:endParaRPr>
              </a:p>
            </p:txBody>
          </p:sp>
        </p:grpSp>
        <p:pic>
          <p:nvPicPr>
            <p:cNvPr id="25" name="Picture 24">
              <a:extLst>
                <a:ext uri="{FF2B5EF4-FFF2-40B4-BE49-F238E27FC236}">
                  <a16:creationId xmlns:a16="http://schemas.microsoft.com/office/drawing/2014/main" id="{DAC6B1B0-9BD2-CF23-280E-D8E846CF82C3}"/>
                </a:ext>
              </a:extLst>
            </p:cNvPr>
            <p:cNvPicPr>
              <a:picLocks noChangeAspect="1"/>
            </p:cNvPicPr>
            <p:nvPr/>
          </p:nvPicPr>
          <p:blipFill rotWithShape="1">
            <a:blip r:embed="rId8"/>
            <a:srcRect t="51168"/>
            <a:stretch/>
          </p:blipFill>
          <p:spPr>
            <a:xfrm rot="1349616">
              <a:off x="232676" y="3796907"/>
              <a:ext cx="820685" cy="400752"/>
            </a:xfrm>
            <a:prstGeom prst="rect">
              <a:avLst/>
            </a:prstGeom>
          </p:spPr>
        </p:pic>
        <p:pic>
          <p:nvPicPr>
            <p:cNvPr id="26" name="Picture 25" descr="MapDescription automatically generated">
              <a:extLst>
                <a:ext uri="{FF2B5EF4-FFF2-40B4-BE49-F238E27FC236}">
                  <a16:creationId xmlns:a16="http://schemas.microsoft.com/office/drawing/2014/main" id="{C52CD705-4216-FB34-ABC6-F5AB7BCCF2EB}"/>
                </a:ext>
              </a:extLst>
            </p:cNvPr>
            <p:cNvPicPr>
              <a:picLocks/>
            </p:cNvPicPr>
            <p:nvPr/>
          </p:nvPicPr>
          <p:blipFill rotWithShape="1">
            <a:blip r:embed="rId9">
              <a:extLst>
                <a:ext uri="{28A0092B-C50C-407E-A947-70E740481C1C}">
                  <a14:useLocalDpi xmlns:a14="http://schemas.microsoft.com/office/drawing/2010/main" val="0"/>
                </a:ext>
              </a:extLst>
            </a:blip>
            <a:srcRect l="6676" t="3311" r="8549"/>
            <a:stretch/>
          </p:blipFill>
          <p:spPr bwMode="auto">
            <a:xfrm>
              <a:off x="9594901" y="1834660"/>
              <a:ext cx="2423621" cy="1798673"/>
            </a:xfrm>
            <a:prstGeom prst="rect">
              <a:avLst/>
            </a:prstGeom>
            <a:noFill/>
            <a:ln>
              <a:solidFill>
                <a:srgbClr val="0403FF"/>
              </a:solidFill>
            </a:ln>
          </p:spPr>
        </p:pic>
      </p:grpSp>
      <p:sp>
        <p:nvSpPr>
          <p:cNvPr id="59" name="TextBox 58">
            <a:extLst>
              <a:ext uri="{FF2B5EF4-FFF2-40B4-BE49-F238E27FC236}">
                <a16:creationId xmlns:a16="http://schemas.microsoft.com/office/drawing/2014/main" id="{BE5A752D-49A7-8115-D3FC-8BA9DDDFCADB}"/>
              </a:ext>
            </a:extLst>
          </p:cNvPr>
          <p:cNvSpPr txBox="1"/>
          <p:nvPr/>
        </p:nvSpPr>
        <p:spPr>
          <a:xfrm>
            <a:off x="4951337" y="5363154"/>
            <a:ext cx="2578206" cy="400110"/>
          </a:xfrm>
          <a:prstGeom prst="rect">
            <a:avLst/>
          </a:prstGeom>
          <a:noFill/>
        </p:spPr>
        <p:txBody>
          <a:bodyPr wrap="none" rtlCol="0">
            <a:spAutoFit/>
          </a:bodyPr>
          <a:lstStyle/>
          <a:p>
            <a:r>
              <a:rPr lang="en-US" sz="2000" b="1">
                <a:solidFill>
                  <a:srgbClr val="002060"/>
                </a:solidFill>
                <a:latin typeface="Arial" panose="020B0604020202020204" pitchFamily="34" charset="0"/>
                <a:cs typeface="Arial" panose="020B0604020202020204" pitchFamily="34" charset="0"/>
              </a:rPr>
              <a:t>Version March 2024</a:t>
            </a:r>
            <a:endParaRPr lang="en-US" sz="2000" b="1" dirty="0">
              <a:solidFill>
                <a:srgbClr val="002060"/>
              </a:solidFill>
              <a:latin typeface="Arial" panose="020B0604020202020204" pitchFamily="34" charset="0"/>
              <a:cs typeface="Arial" panose="020B0604020202020204" pitchFamily="34" charset="0"/>
            </a:endParaRPr>
          </a:p>
        </p:txBody>
      </p:sp>
      <p:grpSp>
        <p:nvGrpSpPr>
          <p:cNvPr id="24" name="Group 23">
            <a:extLst>
              <a:ext uri="{FF2B5EF4-FFF2-40B4-BE49-F238E27FC236}">
                <a16:creationId xmlns:a16="http://schemas.microsoft.com/office/drawing/2014/main" id="{EC7CA0CA-95D8-B487-C9F6-B87EE777B447}"/>
              </a:ext>
            </a:extLst>
          </p:cNvPr>
          <p:cNvGrpSpPr/>
          <p:nvPr/>
        </p:nvGrpSpPr>
        <p:grpSpPr>
          <a:xfrm>
            <a:off x="309152" y="5723413"/>
            <a:ext cx="11740243" cy="1057054"/>
            <a:chOff x="297089" y="5754124"/>
            <a:chExt cx="11740243" cy="1057054"/>
          </a:xfrm>
        </p:grpSpPr>
        <p:pic>
          <p:nvPicPr>
            <p:cNvPr id="11" name="docshape8">
              <a:extLst>
                <a:ext uri="{FF2B5EF4-FFF2-40B4-BE49-F238E27FC236}">
                  <a16:creationId xmlns:a16="http://schemas.microsoft.com/office/drawing/2014/main" id="{FFD5CA45-DA71-10F9-CCAD-3A70A98E7ABB}"/>
                </a:ext>
              </a:extLst>
            </p:cNvPr>
            <p:cNvPicPr>
              <a:picLocks noChangeAspect="1" noEditPoints="1" noChangeArrowheads="1" noChangeShapeType="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297089" y="5754124"/>
              <a:ext cx="1289932" cy="1025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20">
              <a:extLst>
                <a:ext uri="{FF2B5EF4-FFF2-40B4-BE49-F238E27FC236}">
                  <a16:creationId xmlns:a16="http://schemas.microsoft.com/office/drawing/2014/main" id="{BE72D498-1418-C74E-3E82-85E0952F5E0E}"/>
                </a:ext>
              </a:extLst>
            </p:cNvPr>
            <p:cNvGrpSpPr/>
            <p:nvPr/>
          </p:nvGrpSpPr>
          <p:grpSpPr>
            <a:xfrm>
              <a:off x="10235883" y="5964541"/>
              <a:ext cx="1801449" cy="670340"/>
              <a:chOff x="3282754" y="4672340"/>
              <a:chExt cx="1801449" cy="670340"/>
            </a:xfrm>
          </p:grpSpPr>
          <p:sp>
            <p:nvSpPr>
              <p:cNvPr id="12" name="docshape9">
                <a:extLst>
                  <a:ext uri="{FF2B5EF4-FFF2-40B4-BE49-F238E27FC236}">
                    <a16:creationId xmlns:a16="http://schemas.microsoft.com/office/drawing/2014/main" id="{227B353E-089E-EB65-8EB6-AD84727EC8BC}"/>
                  </a:ext>
                </a:extLst>
              </p:cNvPr>
              <p:cNvSpPr>
                <a:spLocks noChangeAspect="1" noEditPoints="1" noChangeArrowheads="1" noChangeShapeType="1" noTextEdit="1"/>
              </p:cNvSpPr>
              <p:nvPr/>
            </p:nvSpPr>
            <p:spPr bwMode="auto">
              <a:xfrm>
                <a:off x="4121609" y="4812669"/>
                <a:ext cx="962594" cy="447249"/>
              </a:xfrm>
              <a:custGeom>
                <a:avLst/>
                <a:gdLst>
                  <a:gd name="T0" fmla="+- 0 5001 4951"/>
                  <a:gd name="T1" fmla="*/ T0 w 1145"/>
                  <a:gd name="T2" fmla="+- 0 13826 13714"/>
                  <a:gd name="T3" fmla="*/ 13826 h 532"/>
                  <a:gd name="T4" fmla="+- 0 5014 4951"/>
                  <a:gd name="T5" fmla="*/ T4 w 1145"/>
                  <a:gd name="T6" fmla="+- 0 13737 13714"/>
                  <a:gd name="T7" fmla="*/ 13737 h 532"/>
                  <a:gd name="T8" fmla="+- 0 5009 4951"/>
                  <a:gd name="T9" fmla="*/ T8 w 1145"/>
                  <a:gd name="T10" fmla="+- 0 13714 13714"/>
                  <a:gd name="T11" fmla="*/ 13714 h 532"/>
                  <a:gd name="T12" fmla="+- 0 4968 4951"/>
                  <a:gd name="T13" fmla="*/ T12 w 1145"/>
                  <a:gd name="T14" fmla="+- 0 13823 13714"/>
                  <a:gd name="T15" fmla="*/ 13823 h 532"/>
                  <a:gd name="T16" fmla="+- 0 5066 4951"/>
                  <a:gd name="T17" fmla="*/ T16 w 1145"/>
                  <a:gd name="T18" fmla="+- 0 13834 13714"/>
                  <a:gd name="T19" fmla="*/ 13834 h 532"/>
                  <a:gd name="T20" fmla="+- 0 4998 4951"/>
                  <a:gd name="T21" fmla="*/ T20 w 1145"/>
                  <a:gd name="T22" fmla="+- 0 13984 13714"/>
                  <a:gd name="T23" fmla="*/ 13984 h 532"/>
                  <a:gd name="T24" fmla="+- 0 4951 4951"/>
                  <a:gd name="T25" fmla="*/ T24 w 1145"/>
                  <a:gd name="T26" fmla="+- 0 14048 13714"/>
                  <a:gd name="T27" fmla="*/ 14048 h 532"/>
                  <a:gd name="T28" fmla="+- 0 5073 4951"/>
                  <a:gd name="T29" fmla="*/ T28 w 1145"/>
                  <a:gd name="T30" fmla="+- 0 14185 13714"/>
                  <a:gd name="T31" fmla="*/ 14185 h 532"/>
                  <a:gd name="T32" fmla="+- 0 5005 4951"/>
                  <a:gd name="T33" fmla="*/ T32 w 1145"/>
                  <a:gd name="T34" fmla="+- 0 14189 13714"/>
                  <a:gd name="T35" fmla="*/ 14189 h 532"/>
                  <a:gd name="T36" fmla="+- 0 5018 4951"/>
                  <a:gd name="T37" fmla="*/ T36 w 1145"/>
                  <a:gd name="T38" fmla="+- 0 14244 13714"/>
                  <a:gd name="T39" fmla="*/ 14244 h 532"/>
                  <a:gd name="T40" fmla="+- 0 5094 4951"/>
                  <a:gd name="T41" fmla="*/ T40 w 1145"/>
                  <a:gd name="T42" fmla="+- 0 14204 13714"/>
                  <a:gd name="T43" fmla="*/ 14204 h 532"/>
                  <a:gd name="T44" fmla="+- 0 5156 4951"/>
                  <a:gd name="T45" fmla="*/ T44 w 1145"/>
                  <a:gd name="T46" fmla="+- 0 13912 13714"/>
                  <a:gd name="T47" fmla="*/ 13912 h 532"/>
                  <a:gd name="T48" fmla="+- 0 5211 4951"/>
                  <a:gd name="T49" fmla="*/ T48 w 1145"/>
                  <a:gd name="T50" fmla="+- 0 14188 13714"/>
                  <a:gd name="T51" fmla="*/ 14188 h 532"/>
                  <a:gd name="T52" fmla="+- 0 5170 4951"/>
                  <a:gd name="T53" fmla="*/ T52 w 1145"/>
                  <a:gd name="T54" fmla="+- 0 14137 13714"/>
                  <a:gd name="T55" fmla="*/ 14137 h 532"/>
                  <a:gd name="T56" fmla="+- 0 5199 4951"/>
                  <a:gd name="T57" fmla="*/ T56 w 1145"/>
                  <a:gd name="T58" fmla="+- 0 14243 13714"/>
                  <a:gd name="T59" fmla="*/ 14243 h 532"/>
                  <a:gd name="T60" fmla="+- 0 5254 4951"/>
                  <a:gd name="T61" fmla="*/ T60 w 1145"/>
                  <a:gd name="T62" fmla="+- 0 13822 13714"/>
                  <a:gd name="T63" fmla="*/ 13822 h 532"/>
                  <a:gd name="T64" fmla="+- 0 5205 4951"/>
                  <a:gd name="T65" fmla="*/ T64 w 1145"/>
                  <a:gd name="T66" fmla="+- 0 13769 13714"/>
                  <a:gd name="T67" fmla="*/ 13769 h 532"/>
                  <a:gd name="T68" fmla="+- 0 5258 4951"/>
                  <a:gd name="T69" fmla="*/ T68 w 1145"/>
                  <a:gd name="T70" fmla="+- 0 13720 13714"/>
                  <a:gd name="T71" fmla="*/ 13720 h 532"/>
                  <a:gd name="T72" fmla="+- 0 5179 4951"/>
                  <a:gd name="T73" fmla="*/ T72 w 1145"/>
                  <a:gd name="T74" fmla="+- 0 13813 13714"/>
                  <a:gd name="T75" fmla="*/ 13813 h 532"/>
                  <a:gd name="T76" fmla="+- 0 5275 4951"/>
                  <a:gd name="T77" fmla="*/ T76 w 1145"/>
                  <a:gd name="T78" fmla="+- 0 13838 13714"/>
                  <a:gd name="T79" fmla="*/ 13838 h 532"/>
                  <a:gd name="T80" fmla="+- 0 5234 4951"/>
                  <a:gd name="T81" fmla="*/ T80 w 1145"/>
                  <a:gd name="T82" fmla="+- 0 13995 13714"/>
                  <a:gd name="T83" fmla="*/ 13995 h 532"/>
                  <a:gd name="T84" fmla="+- 0 5196 4951"/>
                  <a:gd name="T85" fmla="*/ T84 w 1145"/>
                  <a:gd name="T86" fmla="+- 0 13961 13714"/>
                  <a:gd name="T87" fmla="*/ 13961 h 532"/>
                  <a:gd name="T88" fmla="+- 0 5270 4951"/>
                  <a:gd name="T89" fmla="*/ T88 w 1145"/>
                  <a:gd name="T90" fmla="+- 0 13953 13714"/>
                  <a:gd name="T91" fmla="*/ 13953 h 532"/>
                  <a:gd name="T92" fmla="+- 0 5280 4951"/>
                  <a:gd name="T93" fmla="*/ T92 w 1145"/>
                  <a:gd name="T94" fmla="+- 0 14243 13714"/>
                  <a:gd name="T95" fmla="*/ 14243 h 532"/>
                  <a:gd name="T96" fmla="+- 0 5388 4951"/>
                  <a:gd name="T97" fmla="*/ T96 w 1145"/>
                  <a:gd name="T98" fmla="+- 0 13778 13714"/>
                  <a:gd name="T99" fmla="*/ 13778 h 532"/>
                  <a:gd name="T100" fmla="+- 0 5378 4951"/>
                  <a:gd name="T101" fmla="*/ T100 w 1145"/>
                  <a:gd name="T102" fmla="+- 0 13717 13714"/>
                  <a:gd name="T103" fmla="*/ 13717 h 532"/>
                  <a:gd name="T104" fmla="+- 0 5365 4951"/>
                  <a:gd name="T105" fmla="*/ T104 w 1145"/>
                  <a:gd name="T106" fmla="+- 0 13794 13714"/>
                  <a:gd name="T107" fmla="*/ 13794 h 532"/>
                  <a:gd name="T108" fmla="+- 0 5366 4951"/>
                  <a:gd name="T109" fmla="*/ T108 w 1145"/>
                  <a:gd name="T110" fmla="+- 0 13770 13714"/>
                  <a:gd name="T111" fmla="*/ 13770 h 532"/>
                  <a:gd name="T112" fmla="+- 0 5313 4951"/>
                  <a:gd name="T113" fmla="*/ T112 w 1145"/>
                  <a:gd name="T114" fmla="+- 0 13717 13714"/>
                  <a:gd name="T115" fmla="*/ 13717 h 532"/>
                  <a:gd name="T116" fmla="+- 0 5418 4951"/>
                  <a:gd name="T117" fmla="*/ T116 w 1145"/>
                  <a:gd name="T118" fmla="+- 0 14233 13714"/>
                  <a:gd name="T119" fmla="*/ 14233 h 532"/>
                  <a:gd name="T120" fmla="+- 0 5353 4951"/>
                  <a:gd name="T121" fmla="*/ T120 w 1145"/>
                  <a:gd name="T122" fmla="+- 0 14146 13714"/>
                  <a:gd name="T123" fmla="*/ 14146 h 532"/>
                  <a:gd name="T124" fmla="+- 0 5381 4951"/>
                  <a:gd name="T125" fmla="*/ T124 w 1145"/>
                  <a:gd name="T126" fmla="+- 0 14105 13714"/>
                  <a:gd name="T127" fmla="*/ 14105 h 532"/>
                  <a:gd name="T128" fmla="+- 0 5324 4951"/>
                  <a:gd name="T129" fmla="*/ T128 w 1145"/>
                  <a:gd name="T130" fmla="+- 0 14205 13714"/>
                  <a:gd name="T131" fmla="*/ 14205 h 532"/>
                  <a:gd name="T132" fmla="+- 0 5437 4951"/>
                  <a:gd name="T133" fmla="*/ T132 w 1145"/>
                  <a:gd name="T134" fmla="+- 0 13979 13714"/>
                  <a:gd name="T135" fmla="*/ 13979 h 532"/>
                  <a:gd name="T136" fmla="+- 0 5378 4951"/>
                  <a:gd name="T137" fmla="*/ T136 w 1145"/>
                  <a:gd name="T138" fmla="+- 0 14029 13714"/>
                  <a:gd name="T139" fmla="*/ 14029 h 532"/>
                  <a:gd name="T140" fmla="+- 0 5358 4951"/>
                  <a:gd name="T141" fmla="*/ T140 w 1145"/>
                  <a:gd name="T142" fmla="+- 0 13942 13714"/>
                  <a:gd name="T143" fmla="*/ 13942 h 532"/>
                  <a:gd name="T144" fmla="+- 0 5368 4951"/>
                  <a:gd name="T145" fmla="*/ T144 w 1145"/>
                  <a:gd name="T146" fmla="+- 0 13910 13714"/>
                  <a:gd name="T147" fmla="*/ 13910 h 532"/>
                  <a:gd name="T148" fmla="+- 0 5335 4951"/>
                  <a:gd name="T149" fmla="*/ T148 w 1145"/>
                  <a:gd name="T150" fmla="+- 0 14031 13714"/>
                  <a:gd name="T151" fmla="*/ 14031 h 532"/>
                  <a:gd name="T152" fmla="+- 0 5429 4951"/>
                  <a:gd name="T153" fmla="*/ T152 w 1145"/>
                  <a:gd name="T154" fmla="+- 0 14019 13714"/>
                  <a:gd name="T155" fmla="*/ 14019 h 532"/>
                  <a:gd name="T156" fmla="+- 0 5461 4951"/>
                  <a:gd name="T157" fmla="*/ T156 w 1145"/>
                  <a:gd name="T158" fmla="+- 0 14243 13714"/>
                  <a:gd name="T159" fmla="*/ 14243 h 532"/>
                  <a:gd name="T160" fmla="+- 0 5514 4951"/>
                  <a:gd name="T161" fmla="*/ T160 w 1145"/>
                  <a:gd name="T162" fmla="+- 0 13798 13714"/>
                  <a:gd name="T163" fmla="*/ 13798 h 532"/>
                  <a:gd name="T164" fmla="+- 0 5472 4951"/>
                  <a:gd name="T165" fmla="*/ T164 w 1145"/>
                  <a:gd name="T166" fmla="+- 0 13746 13714"/>
                  <a:gd name="T167" fmla="*/ 13746 h 532"/>
                  <a:gd name="T168" fmla="+- 0 5501 4951"/>
                  <a:gd name="T169" fmla="*/ T168 w 1145"/>
                  <a:gd name="T170" fmla="+- 0 13852 13714"/>
                  <a:gd name="T171" fmla="*/ 13852 h 532"/>
                  <a:gd name="T172" fmla="+- 0 5488 4951"/>
                  <a:gd name="T173" fmla="*/ T172 w 1145"/>
                  <a:gd name="T174" fmla="+- 0 13931 13714"/>
                  <a:gd name="T175" fmla="*/ 13931 h 532"/>
                  <a:gd name="T176" fmla="+- 0 5479 4951"/>
                  <a:gd name="T177" fmla="*/ T176 w 1145"/>
                  <a:gd name="T178" fmla="+- 0 13911 13714"/>
                  <a:gd name="T179" fmla="*/ 13911 h 532"/>
                  <a:gd name="T180" fmla="+- 0 5515 4951"/>
                  <a:gd name="T181" fmla="*/ T180 w 1145"/>
                  <a:gd name="T182" fmla="+- 0 14001 13714"/>
                  <a:gd name="T183" fmla="*/ 14001 h 532"/>
                  <a:gd name="T184" fmla="+- 0 5490 4951"/>
                  <a:gd name="T185" fmla="*/ T184 w 1145"/>
                  <a:gd name="T186" fmla="+- 0 14051 13714"/>
                  <a:gd name="T187" fmla="*/ 14051 h 532"/>
                  <a:gd name="T188" fmla="+- 0 5545 4951"/>
                  <a:gd name="T189" fmla="*/ T188 w 1145"/>
                  <a:gd name="T190" fmla="+- 0 13852 13714"/>
                  <a:gd name="T191" fmla="*/ 13852 h 532"/>
                  <a:gd name="T192" fmla="+- 0 5631 4951"/>
                  <a:gd name="T193" fmla="*/ T192 w 1145"/>
                  <a:gd name="T194" fmla="+- 0 13914 13714"/>
                  <a:gd name="T195" fmla="*/ 13914 h 532"/>
                  <a:gd name="T196" fmla="+- 0 5631 4951"/>
                  <a:gd name="T197" fmla="*/ T196 w 1145"/>
                  <a:gd name="T198" fmla="+- 0 13942 13714"/>
                  <a:gd name="T199" fmla="*/ 13942 h 532"/>
                  <a:gd name="T200" fmla="+- 0 5647 4951"/>
                  <a:gd name="T201" fmla="*/ T200 w 1145"/>
                  <a:gd name="T202" fmla="+- 0 13987 13714"/>
                  <a:gd name="T203" fmla="*/ 13987 h 532"/>
                  <a:gd name="T204" fmla="+- 0 5677 4951"/>
                  <a:gd name="T205" fmla="*/ T204 w 1145"/>
                  <a:gd name="T206" fmla="+- 0 13912 13714"/>
                  <a:gd name="T207" fmla="*/ 13912 h 532"/>
                  <a:gd name="T208" fmla="+- 0 5880 4951"/>
                  <a:gd name="T209" fmla="*/ T208 w 1145"/>
                  <a:gd name="T210" fmla="+- 0 14024 13714"/>
                  <a:gd name="T211" fmla="*/ 14024 h 532"/>
                  <a:gd name="T212" fmla="+- 0 5801 4951"/>
                  <a:gd name="T213" fmla="*/ T212 w 1145"/>
                  <a:gd name="T214" fmla="+- 0 14048 13714"/>
                  <a:gd name="T215" fmla="*/ 14048 h 532"/>
                  <a:gd name="T216" fmla="+- 0 5964 4951"/>
                  <a:gd name="T217" fmla="*/ T216 w 1145"/>
                  <a:gd name="T218" fmla="+- 0 13991 13714"/>
                  <a:gd name="T219" fmla="*/ 13991 h 532"/>
                  <a:gd name="T220" fmla="+- 0 5968 4951"/>
                  <a:gd name="T221" fmla="*/ T220 w 1145"/>
                  <a:gd name="T222" fmla="+- 0 13915 13714"/>
                  <a:gd name="T223" fmla="*/ 13915 h 532"/>
                  <a:gd name="T224" fmla="+- 0 5944 4951"/>
                  <a:gd name="T225" fmla="*/ T224 w 1145"/>
                  <a:gd name="T226" fmla="+- 0 13934 13714"/>
                  <a:gd name="T227" fmla="*/ 13934 h 532"/>
                  <a:gd name="T228" fmla="+- 0 5928 4951"/>
                  <a:gd name="T229" fmla="*/ T228 w 1145"/>
                  <a:gd name="T230" fmla="+- 0 13991 13714"/>
                  <a:gd name="T231" fmla="*/ 13991 h 532"/>
                  <a:gd name="T232" fmla="+- 0 6000 4951"/>
                  <a:gd name="T233" fmla="*/ T232 w 1145"/>
                  <a:gd name="T234" fmla="+- 0 14048 13714"/>
                  <a:gd name="T235" fmla="*/ 14048 h 532"/>
                  <a:gd name="T236" fmla="+- 0 6017 4951"/>
                  <a:gd name="T237" fmla="*/ T236 w 1145"/>
                  <a:gd name="T238" fmla="+- 0 13912 13714"/>
                  <a:gd name="T239" fmla="*/ 13912 h 53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Lst>
                <a:rect l="0" t="0" r="r" b="b"/>
                <a:pathLst>
                  <a:path w="1145" h="532">
                    <a:moveTo>
                      <a:pt x="115" y="63"/>
                    </a:moveTo>
                    <a:lnTo>
                      <a:pt x="63" y="63"/>
                    </a:lnTo>
                    <a:lnTo>
                      <a:pt x="66" y="85"/>
                    </a:lnTo>
                    <a:lnTo>
                      <a:pt x="87" y="85"/>
                    </a:lnTo>
                    <a:lnTo>
                      <a:pt x="87" y="116"/>
                    </a:lnTo>
                    <a:lnTo>
                      <a:pt x="82" y="119"/>
                    </a:lnTo>
                    <a:lnTo>
                      <a:pt x="77" y="120"/>
                    </a:lnTo>
                    <a:lnTo>
                      <a:pt x="63" y="120"/>
                    </a:lnTo>
                    <a:lnTo>
                      <a:pt x="55" y="117"/>
                    </a:lnTo>
                    <a:lnTo>
                      <a:pt x="50" y="112"/>
                    </a:lnTo>
                    <a:lnTo>
                      <a:pt x="46" y="106"/>
                    </a:lnTo>
                    <a:lnTo>
                      <a:pt x="42" y="97"/>
                    </a:lnTo>
                    <a:lnTo>
                      <a:pt x="40" y="86"/>
                    </a:lnTo>
                    <a:lnTo>
                      <a:pt x="40" y="73"/>
                    </a:lnTo>
                    <a:lnTo>
                      <a:pt x="40" y="59"/>
                    </a:lnTo>
                    <a:lnTo>
                      <a:pt x="42" y="47"/>
                    </a:lnTo>
                    <a:lnTo>
                      <a:pt x="46" y="37"/>
                    </a:lnTo>
                    <a:lnTo>
                      <a:pt x="51" y="29"/>
                    </a:lnTo>
                    <a:lnTo>
                      <a:pt x="56" y="25"/>
                    </a:lnTo>
                    <a:lnTo>
                      <a:pt x="63" y="23"/>
                    </a:lnTo>
                    <a:lnTo>
                      <a:pt x="81" y="23"/>
                    </a:lnTo>
                    <a:lnTo>
                      <a:pt x="90" y="26"/>
                    </a:lnTo>
                    <a:lnTo>
                      <a:pt x="99" y="33"/>
                    </a:lnTo>
                    <a:lnTo>
                      <a:pt x="108" y="23"/>
                    </a:lnTo>
                    <a:lnTo>
                      <a:pt x="114" y="16"/>
                    </a:lnTo>
                    <a:lnTo>
                      <a:pt x="104" y="9"/>
                    </a:lnTo>
                    <a:lnTo>
                      <a:pt x="94" y="4"/>
                    </a:lnTo>
                    <a:lnTo>
                      <a:pt x="83" y="1"/>
                    </a:lnTo>
                    <a:lnTo>
                      <a:pt x="71" y="0"/>
                    </a:lnTo>
                    <a:lnTo>
                      <a:pt x="58" y="0"/>
                    </a:lnTo>
                    <a:lnTo>
                      <a:pt x="47" y="3"/>
                    </a:lnTo>
                    <a:lnTo>
                      <a:pt x="38" y="10"/>
                    </a:lnTo>
                    <a:lnTo>
                      <a:pt x="25" y="21"/>
                    </a:lnTo>
                    <a:lnTo>
                      <a:pt x="16" y="35"/>
                    </a:lnTo>
                    <a:lnTo>
                      <a:pt x="11" y="52"/>
                    </a:lnTo>
                    <a:lnTo>
                      <a:pt x="9" y="72"/>
                    </a:lnTo>
                    <a:lnTo>
                      <a:pt x="10" y="85"/>
                    </a:lnTo>
                    <a:lnTo>
                      <a:pt x="10" y="86"/>
                    </a:lnTo>
                    <a:lnTo>
                      <a:pt x="13" y="98"/>
                    </a:lnTo>
                    <a:lnTo>
                      <a:pt x="17" y="109"/>
                    </a:lnTo>
                    <a:lnTo>
                      <a:pt x="24" y="119"/>
                    </a:lnTo>
                    <a:lnTo>
                      <a:pt x="33" y="128"/>
                    </a:lnTo>
                    <a:lnTo>
                      <a:pt x="43" y="135"/>
                    </a:lnTo>
                    <a:lnTo>
                      <a:pt x="56" y="139"/>
                    </a:lnTo>
                    <a:lnTo>
                      <a:pt x="70" y="140"/>
                    </a:lnTo>
                    <a:lnTo>
                      <a:pt x="82" y="139"/>
                    </a:lnTo>
                    <a:lnTo>
                      <a:pt x="93" y="137"/>
                    </a:lnTo>
                    <a:lnTo>
                      <a:pt x="104" y="133"/>
                    </a:lnTo>
                    <a:lnTo>
                      <a:pt x="115" y="128"/>
                    </a:lnTo>
                    <a:lnTo>
                      <a:pt x="115" y="120"/>
                    </a:lnTo>
                    <a:lnTo>
                      <a:pt x="115" y="63"/>
                    </a:lnTo>
                    <a:close/>
                    <a:moveTo>
                      <a:pt x="117" y="334"/>
                    </a:moveTo>
                    <a:lnTo>
                      <a:pt x="107" y="302"/>
                    </a:lnTo>
                    <a:lnTo>
                      <a:pt x="99" y="279"/>
                    </a:lnTo>
                    <a:lnTo>
                      <a:pt x="83" y="228"/>
                    </a:lnTo>
                    <a:lnTo>
                      <a:pt x="74" y="198"/>
                    </a:lnTo>
                    <a:lnTo>
                      <a:pt x="71" y="198"/>
                    </a:lnTo>
                    <a:lnTo>
                      <a:pt x="71" y="279"/>
                    </a:lnTo>
                    <a:lnTo>
                      <a:pt x="45" y="279"/>
                    </a:lnTo>
                    <a:lnTo>
                      <a:pt x="47" y="270"/>
                    </a:lnTo>
                    <a:lnTo>
                      <a:pt x="49" y="264"/>
                    </a:lnTo>
                    <a:lnTo>
                      <a:pt x="52" y="254"/>
                    </a:lnTo>
                    <a:lnTo>
                      <a:pt x="54" y="244"/>
                    </a:lnTo>
                    <a:lnTo>
                      <a:pt x="58" y="228"/>
                    </a:lnTo>
                    <a:lnTo>
                      <a:pt x="62" y="245"/>
                    </a:lnTo>
                    <a:lnTo>
                      <a:pt x="67" y="265"/>
                    </a:lnTo>
                    <a:lnTo>
                      <a:pt x="71" y="279"/>
                    </a:lnTo>
                    <a:lnTo>
                      <a:pt x="71" y="198"/>
                    </a:lnTo>
                    <a:lnTo>
                      <a:pt x="44" y="198"/>
                    </a:lnTo>
                    <a:lnTo>
                      <a:pt x="0" y="334"/>
                    </a:lnTo>
                    <a:lnTo>
                      <a:pt x="28" y="334"/>
                    </a:lnTo>
                    <a:lnTo>
                      <a:pt x="38" y="302"/>
                    </a:lnTo>
                    <a:lnTo>
                      <a:pt x="78" y="302"/>
                    </a:lnTo>
                    <a:lnTo>
                      <a:pt x="87" y="334"/>
                    </a:lnTo>
                    <a:lnTo>
                      <a:pt x="117" y="334"/>
                    </a:lnTo>
                    <a:close/>
                    <a:moveTo>
                      <a:pt x="166" y="393"/>
                    </a:moveTo>
                    <a:lnTo>
                      <a:pt x="138" y="393"/>
                    </a:lnTo>
                    <a:lnTo>
                      <a:pt x="127" y="445"/>
                    </a:lnTo>
                    <a:lnTo>
                      <a:pt x="124" y="457"/>
                    </a:lnTo>
                    <a:lnTo>
                      <a:pt x="122" y="471"/>
                    </a:lnTo>
                    <a:lnTo>
                      <a:pt x="120" y="483"/>
                    </a:lnTo>
                    <a:lnTo>
                      <a:pt x="119" y="490"/>
                    </a:lnTo>
                    <a:lnTo>
                      <a:pt x="116" y="467"/>
                    </a:lnTo>
                    <a:lnTo>
                      <a:pt x="112" y="448"/>
                    </a:lnTo>
                    <a:lnTo>
                      <a:pt x="110" y="436"/>
                    </a:lnTo>
                    <a:lnTo>
                      <a:pt x="101" y="393"/>
                    </a:lnTo>
                    <a:lnTo>
                      <a:pt x="71" y="393"/>
                    </a:lnTo>
                    <a:lnTo>
                      <a:pt x="58" y="450"/>
                    </a:lnTo>
                    <a:lnTo>
                      <a:pt x="56" y="462"/>
                    </a:lnTo>
                    <a:lnTo>
                      <a:pt x="54" y="475"/>
                    </a:lnTo>
                    <a:lnTo>
                      <a:pt x="53" y="485"/>
                    </a:lnTo>
                    <a:lnTo>
                      <a:pt x="52" y="492"/>
                    </a:lnTo>
                    <a:lnTo>
                      <a:pt x="51" y="488"/>
                    </a:lnTo>
                    <a:lnTo>
                      <a:pt x="50" y="479"/>
                    </a:lnTo>
                    <a:lnTo>
                      <a:pt x="48" y="465"/>
                    </a:lnTo>
                    <a:lnTo>
                      <a:pt x="45" y="447"/>
                    </a:lnTo>
                    <a:lnTo>
                      <a:pt x="33" y="393"/>
                    </a:lnTo>
                    <a:lnTo>
                      <a:pt x="4" y="393"/>
                    </a:lnTo>
                    <a:lnTo>
                      <a:pt x="36" y="530"/>
                    </a:lnTo>
                    <a:lnTo>
                      <a:pt x="67" y="530"/>
                    </a:lnTo>
                    <a:lnTo>
                      <a:pt x="75" y="492"/>
                    </a:lnTo>
                    <a:lnTo>
                      <a:pt x="83" y="455"/>
                    </a:lnTo>
                    <a:lnTo>
                      <a:pt x="85" y="436"/>
                    </a:lnTo>
                    <a:lnTo>
                      <a:pt x="86" y="441"/>
                    </a:lnTo>
                    <a:lnTo>
                      <a:pt x="87" y="450"/>
                    </a:lnTo>
                    <a:lnTo>
                      <a:pt x="89" y="462"/>
                    </a:lnTo>
                    <a:lnTo>
                      <a:pt x="92" y="475"/>
                    </a:lnTo>
                    <a:lnTo>
                      <a:pt x="104" y="530"/>
                    </a:lnTo>
                    <a:lnTo>
                      <a:pt x="134" y="530"/>
                    </a:lnTo>
                    <a:lnTo>
                      <a:pt x="143" y="490"/>
                    </a:lnTo>
                    <a:lnTo>
                      <a:pt x="166" y="393"/>
                    </a:lnTo>
                    <a:close/>
                    <a:moveTo>
                      <a:pt x="205" y="198"/>
                    </a:moveTo>
                    <a:lnTo>
                      <a:pt x="107" y="198"/>
                    </a:lnTo>
                    <a:lnTo>
                      <a:pt x="107" y="221"/>
                    </a:lnTo>
                    <a:lnTo>
                      <a:pt x="141" y="221"/>
                    </a:lnTo>
                    <a:lnTo>
                      <a:pt x="141" y="334"/>
                    </a:lnTo>
                    <a:lnTo>
                      <a:pt x="168" y="334"/>
                    </a:lnTo>
                    <a:lnTo>
                      <a:pt x="168" y="221"/>
                    </a:lnTo>
                    <a:lnTo>
                      <a:pt x="201" y="221"/>
                    </a:lnTo>
                    <a:lnTo>
                      <a:pt x="205" y="198"/>
                    </a:lnTo>
                    <a:close/>
                    <a:moveTo>
                      <a:pt x="218" y="116"/>
                    </a:moveTo>
                    <a:lnTo>
                      <a:pt x="169" y="116"/>
                    </a:lnTo>
                    <a:lnTo>
                      <a:pt x="169" y="3"/>
                    </a:lnTo>
                    <a:lnTo>
                      <a:pt x="141" y="3"/>
                    </a:lnTo>
                    <a:lnTo>
                      <a:pt x="141" y="138"/>
                    </a:lnTo>
                    <a:lnTo>
                      <a:pt x="213" y="138"/>
                    </a:lnTo>
                    <a:lnTo>
                      <a:pt x="218" y="116"/>
                    </a:lnTo>
                    <a:close/>
                    <a:moveTo>
                      <a:pt x="278" y="529"/>
                    </a:moveTo>
                    <a:lnTo>
                      <a:pt x="268" y="497"/>
                    </a:lnTo>
                    <a:lnTo>
                      <a:pt x="260" y="474"/>
                    </a:lnTo>
                    <a:lnTo>
                      <a:pt x="244" y="423"/>
                    </a:lnTo>
                    <a:lnTo>
                      <a:pt x="235" y="393"/>
                    </a:lnTo>
                    <a:lnTo>
                      <a:pt x="232" y="393"/>
                    </a:lnTo>
                    <a:lnTo>
                      <a:pt x="232" y="474"/>
                    </a:lnTo>
                    <a:lnTo>
                      <a:pt x="206" y="474"/>
                    </a:lnTo>
                    <a:lnTo>
                      <a:pt x="208" y="465"/>
                    </a:lnTo>
                    <a:lnTo>
                      <a:pt x="210" y="459"/>
                    </a:lnTo>
                    <a:lnTo>
                      <a:pt x="213" y="448"/>
                    </a:lnTo>
                    <a:lnTo>
                      <a:pt x="215" y="439"/>
                    </a:lnTo>
                    <a:lnTo>
                      <a:pt x="219" y="423"/>
                    </a:lnTo>
                    <a:lnTo>
                      <a:pt x="223" y="441"/>
                    </a:lnTo>
                    <a:lnTo>
                      <a:pt x="228" y="460"/>
                    </a:lnTo>
                    <a:lnTo>
                      <a:pt x="232" y="474"/>
                    </a:lnTo>
                    <a:lnTo>
                      <a:pt x="232" y="393"/>
                    </a:lnTo>
                    <a:lnTo>
                      <a:pt x="205" y="393"/>
                    </a:lnTo>
                    <a:lnTo>
                      <a:pt x="161" y="529"/>
                    </a:lnTo>
                    <a:lnTo>
                      <a:pt x="189" y="529"/>
                    </a:lnTo>
                    <a:lnTo>
                      <a:pt x="199" y="497"/>
                    </a:lnTo>
                    <a:lnTo>
                      <a:pt x="239" y="497"/>
                    </a:lnTo>
                    <a:lnTo>
                      <a:pt x="248" y="529"/>
                    </a:lnTo>
                    <a:lnTo>
                      <a:pt x="278" y="529"/>
                    </a:lnTo>
                    <a:close/>
                    <a:moveTo>
                      <a:pt x="341" y="70"/>
                    </a:moveTo>
                    <a:lnTo>
                      <a:pt x="337" y="41"/>
                    </a:lnTo>
                    <a:lnTo>
                      <a:pt x="327" y="22"/>
                    </a:lnTo>
                    <a:lnTo>
                      <a:pt x="325" y="19"/>
                    </a:lnTo>
                    <a:lnTo>
                      <a:pt x="310" y="8"/>
                    </a:lnTo>
                    <a:lnTo>
                      <a:pt x="310" y="57"/>
                    </a:lnTo>
                    <a:lnTo>
                      <a:pt x="310" y="71"/>
                    </a:lnTo>
                    <a:lnTo>
                      <a:pt x="308" y="93"/>
                    </a:lnTo>
                    <a:lnTo>
                      <a:pt x="303" y="108"/>
                    </a:lnTo>
                    <a:lnTo>
                      <a:pt x="295" y="117"/>
                    </a:lnTo>
                    <a:lnTo>
                      <a:pt x="283" y="120"/>
                    </a:lnTo>
                    <a:lnTo>
                      <a:pt x="276" y="120"/>
                    </a:lnTo>
                    <a:lnTo>
                      <a:pt x="271" y="118"/>
                    </a:lnTo>
                    <a:lnTo>
                      <a:pt x="266" y="115"/>
                    </a:lnTo>
                    <a:lnTo>
                      <a:pt x="261" y="109"/>
                    </a:lnTo>
                    <a:lnTo>
                      <a:pt x="257" y="100"/>
                    </a:lnTo>
                    <a:lnTo>
                      <a:pt x="255" y="87"/>
                    </a:lnTo>
                    <a:lnTo>
                      <a:pt x="254" y="71"/>
                    </a:lnTo>
                    <a:lnTo>
                      <a:pt x="254" y="55"/>
                    </a:lnTo>
                    <a:lnTo>
                      <a:pt x="256" y="43"/>
                    </a:lnTo>
                    <a:lnTo>
                      <a:pt x="265" y="27"/>
                    </a:lnTo>
                    <a:lnTo>
                      <a:pt x="273" y="22"/>
                    </a:lnTo>
                    <a:lnTo>
                      <a:pt x="297" y="22"/>
                    </a:lnTo>
                    <a:lnTo>
                      <a:pt x="304" y="32"/>
                    </a:lnTo>
                    <a:lnTo>
                      <a:pt x="306" y="39"/>
                    </a:lnTo>
                    <a:lnTo>
                      <a:pt x="308" y="47"/>
                    </a:lnTo>
                    <a:lnTo>
                      <a:pt x="310" y="57"/>
                    </a:lnTo>
                    <a:lnTo>
                      <a:pt x="310" y="8"/>
                    </a:lnTo>
                    <a:lnTo>
                      <a:pt x="307" y="6"/>
                    </a:lnTo>
                    <a:lnTo>
                      <a:pt x="283" y="1"/>
                    </a:lnTo>
                    <a:lnTo>
                      <a:pt x="272" y="1"/>
                    </a:lnTo>
                    <a:lnTo>
                      <a:pt x="263" y="3"/>
                    </a:lnTo>
                    <a:lnTo>
                      <a:pt x="255" y="8"/>
                    </a:lnTo>
                    <a:lnTo>
                      <a:pt x="241" y="18"/>
                    </a:lnTo>
                    <a:lnTo>
                      <a:pt x="232" y="32"/>
                    </a:lnTo>
                    <a:lnTo>
                      <a:pt x="226" y="50"/>
                    </a:lnTo>
                    <a:lnTo>
                      <a:pt x="224" y="71"/>
                    </a:lnTo>
                    <a:lnTo>
                      <a:pt x="225" y="85"/>
                    </a:lnTo>
                    <a:lnTo>
                      <a:pt x="228" y="99"/>
                    </a:lnTo>
                    <a:lnTo>
                      <a:pt x="233" y="111"/>
                    </a:lnTo>
                    <a:lnTo>
                      <a:pt x="239" y="121"/>
                    </a:lnTo>
                    <a:lnTo>
                      <a:pt x="248" y="130"/>
                    </a:lnTo>
                    <a:lnTo>
                      <a:pt x="258" y="136"/>
                    </a:lnTo>
                    <a:lnTo>
                      <a:pt x="270" y="139"/>
                    </a:lnTo>
                    <a:lnTo>
                      <a:pt x="284" y="141"/>
                    </a:lnTo>
                    <a:lnTo>
                      <a:pt x="295" y="141"/>
                    </a:lnTo>
                    <a:lnTo>
                      <a:pt x="303" y="139"/>
                    </a:lnTo>
                    <a:lnTo>
                      <a:pt x="311" y="134"/>
                    </a:lnTo>
                    <a:lnTo>
                      <a:pt x="324" y="124"/>
                    </a:lnTo>
                    <a:lnTo>
                      <a:pt x="327" y="120"/>
                    </a:lnTo>
                    <a:lnTo>
                      <a:pt x="333" y="110"/>
                    </a:lnTo>
                    <a:lnTo>
                      <a:pt x="339" y="91"/>
                    </a:lnTo>
                    <a:lnTo>
                      <a:pt x="341" y="70"/>
                    </a:lnTo>
                    <a:close/>
                    <a:moveTo>
                      <a:pt x="352" y="334"/>
                    </a:moveTo>
                    <a:lnTo>
                      <a:pt x="344" y="239"/>
                    </a:lnTo>
                    <a:lnTo>
                      <a:pt x="340" y="198"/>
                    </a:lnTo>
                    <a:lnTo>
                      <a:pt x="305" y="198"/>
                    </a:lnTo>
                    <a:lnTo>
                      <a:pt x="285" y="273"/>
                    </a:lnTo>
                    <a:lnTo>
                      <a:pt x="283" y="281"/>
                    </a:lnTo>
                    <a:lnTo>
                      <a:pt x="282" y="288"/>
                    </a:lnTo>
                    <a:lnTo>
                      <a:pt x="281" y="281"/>
                    </a:lnTo>
                    <a:lnTo>
                      <a:pt x="280" y="276"/>
                    </a:lnTo>
                    <a:lnTo>
                      <a:pt x="270" y="239"/>
                    </a:lnTo>
                    <a:lnTo>
                      <a:pt x="260" y="198"/>
                    </a:lnTo>
                    <a:lnTo>
                      <a:pt x="225" y="198"/>
                    </a:lnTo>
                    <a:lnTo>
                      <a:pt x="212" y="334"/>
                    </a:lnTo>
                    <a:lnTo>
                      <a:pt x="239" y="334"/>
                    </a:lnTo>
                    <a:lnTo>
                      <a:pt x="244" y="256"/>
                    </a:lnTo>
                    <a:lnTo>
                      <a:pt x="245" y="247"/>
                    </a:lnTo>
                    <a:lnTo>
                      <a:pt x="245" y="239"/>
                    </a:lnTo>
                    <a:lnTo>
                      <a:pt x="246" y="247"/>
                    </a:lnTo>
                    <a:lnTo>
                      <a:pt x="248" y="256"/>
                    </a:lnTo>
                    <a:lnTo>
                      <a:pt x="250" y="263"/>
                    </a:lnTo>
                    <a:lnTo>
                      <a:pt x="270" y="334"/>
                    </a:lnTo>
                    <a:lnTo>
                      <a:pt x="293" y="334"/>
                    </a:lnTo>
                    <a:lnTo>
                      <a:pt x="306" y="288"/>
                    </a:lnTo>
                    <a:lnTo>
                      <a:pt x="317" y="251"/>
                    </a:lnTo>
                    <a:lnTo>
                      <a:pt x="318" y="246"/>
                    </a:lnTo>
                    <a:lnTo>
                      <a:pt x="319" y="239"/>
                    </a:lnTo>
                    <a:lnTo>
                      <a:pt x="319" y="247"/>
                    </a:lnTo>
                    <a:lnTo>
                      <a:pt x="320" y="256"/>
                    </a:lnTo>
                    <a:lnTo>
                      <a:pt x="325" y="334"/>
                    </a:lnTo>
                    <a:lnTo>
                      <a:pt x="352" y="334"/>
                    </a:lnTo>
                    <a:close/>
                    <a:moveTo>
                      <a:pt x="366" y="393"/>
                    </a:moveTo>
                    <a:lnTo>
                      <a:pt x="268" y="393"/>
                    </a:lnTo>
                    <a:lnTo>
                      <a:pt x="268" y="416"/>
                    </a:lnTo>
                    <a:lnTo>
                      <a:pt x="302" y="416"/>
                    </a:lnTo>
                    <a:lnTo>
                      <a:pt x="302" y="529"/>
                    </a:lnTo>
                    <a:lnTo>
                      <a:pt x="329" y="529"/>
                    </a:lnTo>
                    <a:lnTo>
                      <a:pt x="329" y="416"/>
                    </a:lnTo>
                    <a:lnTo>
                      <a:pt x="362" y="416"/>
                    </a:lnTo>
                    <a:lnTo>
                      <a:pt x="366" y="393"/>
                    </a:lnTo>
                    <a:close/>
                    <a:moveTo>
                      <a:pt x="458" y="101"/>
                    </a:moveTo>
                    <a:lnTo>
                      <a:pt x="456" y="88"/>
                    </a:lnTo>
                    <a:lnTo>
                      <a:pt x="451" y="79"/>
                    </a:lnTo>
                    <a:lnTo>
                      <a:pt x="442" y="71"/>
                    </a:lnTo>
                    <a:lnTo>
                      <a:pt x="431" y="66"/>
                    </a:lnTo>
                    <a:lnTo>
                      <a:pt x="437" y="64"/>
                    </a:lnTo>
                    <a:lnTo>
                      <a:pt x="440" y="63"/>
                    </a:lnTo>
                    <a:lnTo>
                      <a:pt x="443" y="59"/>
                    </a:lnTo>
                    <a:lnTo>
                      <a:pt x="446" y="57"/>
                    </a:lnTo>
                    <a:lnTo>
                      <a:pt x="450" y="54"/>
                    </a:lnTo>
                    <a:lnTo>
                      <a:pt x="453" y="46"/>
                    </a:lnTo>
                    <a:lnTo>
                      <a:pt x="453" y="27"/>
                    </a:lnTo>
                    <a:lnTo>
                      <a:pt x="452" y="26"/>
                    </a:lnTo>
                    <a:lnTo>
                      <a:pt x="449" y="19"/>
                    </a:lnTo>
                    <a:lnTo>
                      <a:pt x="433" y="5"/>
                    </a:lnTo>
                    <a:lnTo>
                      <a:pt x="427" y="3"/>
                    </a:lnTo>
                    <a:lnTo>
                      <a:pt x="427" y="89"/>
                    </a:lnTo>
                    <a:lnTo>
                      <a:pt x="427" y="104"/>
                    </a:lnTo>
                    <a:lnTo>
                      <a:pt x="424" y="110"/>
                    </a:lnTo>
                    <a:lnTo>
                      <a:pt x="420" y="113"/>
                    </a:lnTo>
                    <a:lnTo>
                      <a:pt x="417" y="115"/>
                    </a:lnTo>
                    <a:lnTo>
                      <a:pt x="413" y="116"/>
                    </a:lnTo>
                    <a:lnTo>
                      <a:pt x="390" y="116"/>
                    </a:lnTo>
                    <a:lnTo>
                      <a:pt x="390" y="79"/>
                    </a:lnTo>
                    <a:lnTo>
                      <a:pt x="412" y="79"/>
                    </a:lnTo>
                    <a:lnTo>
                      <a:pt x="414" y="80"/>
                    </a:lnTo>
                    <a:lnTo>
                      <a:pt x="423" y="82"/>
                    </a:lnTo>
                    <a:lnTo>
                      <a:pt x="427" y="89"/>
                    </a:lnTo>
                    <a:lnTo>
                      <a:pt x="427" y="3"/>
                    </a:lnTo>
                    <a:lnTo>
                      <a:pt x="425" y="3"/>
                    </a:lnTo>
                    <a:lnTo>
                      <a:pt x="424" y="3"/>
                    </a:lnTo>
                    <a:lnTo>
                      <a:pt x="424" y="36"/>
                    </a:lnTo>
                    <a:lnTo>
                      <a:pt x="424" y="47"/>
                    </a:lnTo>
                    <a:lnTo>
                      <a:pt x="421" y="53"/>
                    </a:lnTo>
                    <a:lnTo>
                      <a:pt x="417" y="55"/>
                    </a:lnTo>
                    <a:lnTo>
                      <a:pt x="415" y="56"/>
                    </a:lnTo>
                    <a:lnTo>
                      <a:pt x="412" y="57"/>
                    </a:lnTo>
                    <a:lnTo>
                      <a:pt x="389" y="57"/>
                    </a:lnTo>
                    <a:lnTo>
                      <a:pt x="389" y="26"/>
                    </a:lnTo>
                    <a:lnTo>
                      <a:pt x="411" y="26"/>
                    </a:lnTo>
                    <a:lnTo>
                      <a:pt x="414" y="27"/>
                    </a:lnTo>
                    <a:lnTo>
                      <a:pt x="416" y="28"/>
                    </a:lnTo>
                    <a:lnTo>
                      <a:pt x="421" y="30"/>
                    </a:lnTo>
                    <a:lnTo>
                      <a:pt x="424" y="36"/>
                    </a:lnTo>
                    <a:lnTo>
                      <a:pt x="424" y="3"/>
                    </a:lnTo>
                    <a:lnTo>
                      <a:pt x="362" y="3"/>
                    </a:lnTo>
                    <a:lnTo>
                      <a:pt x="362" y="138"/>
                    </a:lnTo>
                    <a:lnTo>
                      <a:pt x="412" y="138"/>
                    </a:lnTo>
                    <a:lnTo>
                      <a:pt x="418" y="138"/>
                    </a:lnTo>
                    <a:lnTo>
                      <a:pt x="422" y="138"/>
                    </a:lnTo>
                    <a:lnTo>
                      <a:pt x="438" y="134"/>
                    </a:lnTo>
                    <a:lnTo>
                      <a:pt x="449" y="126"/>
                    </a:lnTo>
                    <a:lnTo>
                      <a:pt x="455" y="116"/>
                    </a:lnTo>
                    <a:lnTo>
                      <a:pt x="456" y="114"/>
                    </a:lnTo>
                    <a:lnTo>
                      <a:pt x="458" y="101"/>
                    </a:lnTo>
                    <a:close/>
                    <a:moveTo>
                      <a:pt x="467" y="519"/>
                    </a:moveTo>
                    <a:lnTo>
                      <a:pt x="461" y="511"/>
                    </a:lnTo>
                    <a:lnTo>
                      <a:pt x="455" y="502"/>
                    </a:lnTo>
                    <a:lnTo>
                      <a:pt x="447" y="508"/>
                    </a:lnTo>
                    <a:lnTo>
                      <a:pt x="440" y="511"/>
                    </a:lnTo>
                    <a:lnTo>
                      <a:pt x="420" y="511"/>
                    </a:lnTo>
                    <a:lnTo>
                      <a:pt x="411" y="505"/>
                    </a:lnTo>
                    <a:lnTo>
                      <a:pt x="401" y="488"/>
                    </a:lnTo>
                    <a:lnTo>
                      <a:pt x="400" y="478"/>
                    </a:lnTo>
                    <a:lnTo>
                      <a:pt x="400" y="443"/>
                    </a:lnTo>
                    <a:lnTo>
                      <a:pt x="402" y="432"/>
                    </a:lnTo>
                    <a:lnTo>
                      <a:pt x="412" y="417"/>
                    </a:lnTo>
                    <a:lnTo>
                      <a:pt x="421" y="412"/>
                    </a:lnTo>
                    <a:lnTo>
                      <a:pt x="438" y="412"/>
                    </a:lnTo>
                    <a:lnTo>
                      <a:pt x="445" y="415"/>
                    </a:lnTo>
                    <a:lnTo>
                      <a:pt x="452" y="420"/>
                    </a:lnTo>
                    <a:lnTo>
                      <a:pt x="457" y="412"/>
                    </a:lnTo>
                    <a:lnTo>
                      <a:pt x="464" y="401"/>
                    </a:lnTo>
                    <a:lnTo>
                      <a:pt x="457" y="395"/>
                    </a:lnTo>
                    <a:lnTo>
                      <a:pt x="443" y="391"/>
                    </a:lnTo>
                    <a:lnTo>
                      <a:pt x="430" y="391"/>
                    </a:lnTo>
                    <a:lnTo>
                      <a:pt x="414" y="393"/>
                    </a:lnTo>
                    <a:lnTo>
                      <a:pt x="400" y="399"/>
                    </a:lnTo>
                    <a:lnTo>
                      <a:pt x="388" y="409"/>
                    </a:lnTo>
                    <a:lnTo>
                      <a:pt x="378" y="422"/>
                    </a:lnTo>
                    <a:lnTo>
                      <a:pt x="374" y="431"/>
                    </a:lnTo>
                    <a:lnTo>
                      <a:pt x="371" y="441"/>
                    </a:lnTo>
                    <a:lnTo>
                      <a:pt x="369" y="452"/>
                    </a:lnTo>
                    <a:lnTo>
                      <a:pt x="369" y="464"/>
                    </a:lnTo>
                    <a:lnTo>
                      <a:pt x="370" y="478"/>
                    </a:lnTo>
                    <a:lnTo>
                      <a:pt x="373" y="491"/>
                    </a:lnTo>
                    <a:lnTo>
                      <a:pt x="378" y="503"/>
                    </a:lnTo>
                    <a:lnTo>
                      <a:pt x="385" y="513"/>
                    </a:lnTo>
                    <a:lnTo>
                      <a:pt x="394" y="521"/>
                    </a:lnTo>
                    <a:lnTo>
                      <a:pt x="405" y="527"/>
                    </a:lnTo>
                    <a:lnTo>
                      <a:pt x="416" y="530"/>
                    </a:lnTo>
                    <a:lnTo>
                      <a:pt x="430" y="532"/>
                    </a:lnTo>
                    <a:lnTo>
                      <a:pt x="445" y="532"/>
                    </a:lnTo>
                    <a:lnTo>
                      <a:pt x="457" y="528"/>
                    </a:lnTo>
                    <a:lnTo>
                      <a:pt x="467" y="519"/>
                    </a:lnTo>
                    <a:close/>
                    <a:moveTo>
                      <a:pt x="486" y="265"/>
                    </a:moveTo>
                    <a:lnTo>
                      <a:pt x="482" y="237"/>
                    </a:lnTo>
                    <a:lnTo>
                      <a:pt x="471" y="217"/>
                    </a:lnTo>
                    <a:lnTo>
                      <a:pt x="470" y="215"/>
                    </a:lnTo>
                    <a:lnTo>
                      <a:pt x="454" y="203"/>
                    </a:lnTo>
                    <a:lnTo>
                      <a:pt x="454" y="252"/>
                    </a:lnTo>
                    <a:lnTo>
                      <a:pt x="454" y="266"/>
                    </a:lnTo>
                    <a:lnTo>
                      <a:pt x="453" y="288"/>
                    </a:lnTo>
                    <a:lnTo>
                      <a:pt x="448" y="304"/>
                    </a:lnTo>
                    <a:lnTo>
                      <a:pt x="439" y="312"/>
                    </a:lnTo>
                    <a:lnTo>
                      <a:pt x="427" y="315"/>
                    </a:lnTo>
                    <a:lnTo>
                      <a:pt x="421" y="315"/>
                    </a:lnTo>
                    <a:lnTo>
                      <a:pt x="415" y="314"/>
                    </a:lnTo>
                    <a:lnTo>
                      <a:pt x="411" y="310"/>
                    </a:lnTo>
                    <a:lnTo>
                      <a:pt x="406" y="304"/>
                    </a:lnTo>
                    <a:lnTo>
                      <a:pt x="402" y="295"/>
                    </a:lnTo>
                    <a:lnTo>
                      <a:pt x="400" y="282"/>
                    </a:lnTo>
                    <a:lnTo>
                      <a:pt x="399" y="266"/>
                    </a:lnTo>
                    <a:lnTo>
                      <a:pt x="399" y="250"/>
                    </a:lnTo>
                    <a:lnTo>
                      <a:pt x="401" y="238"/>
                    </a:lnTo>
                    <a:lnTo>
                      <a:pt x="407" y="228"/>
                    </a:lnTo>
                    <a:lnTo>
                      <a:pt x="410" y="222"/>
                    </a:lnTo>
                    <a:lnTo>
                      <a:pt x="418" y="217"/>
                    </a:lnTo>
                    <a:lnTo>
                      <a:pt x="441" y="217"/>
                    </a:lnTo>
                    <a:lnTo>
                      <a:pt x="449" y="228"/>
                    </a:lnTo>
                    <a:lnTo>
                      <a:pt x="453" y="242"/>
                    </a:lnTo>
                    <a:lnTo>
                      <a:pt x="454" y="252"/>
                    </a:lnTo>
                    <a:lnTo>
                      <a:pt x="454" y="203"/>
                    </a:lnTo>
                    <a:lnTo>
                      <a:pt x="452" y="201"/>
                    </a:lnTo>
                    <a:lnTo>
                      <a:pt x="427" y="196"/>
                    </a:lnTo>
                    <a:lnTo>
                      <a:pt x="417" y="196"/>
                    </a:lnTo>
                    <a:lnTo>
                      <a:pt x="407" y="199"/>
                    </a:lnTo>
                    <a:lnTo>
                      <a:pt x="399" y="203"/>
                    </a:lnTo>
                    <a:lnTo>
                      <a:pt x="386" y="213"/>
                    </a:lnTo>
                    <a:lnTo>
                      <a:pt x="376" y="228"/>
                    </a:lnTo>
                    <a:lnTo>
                      <a:pt x="370" y="246"/>
                    </a:lnTo>
                    <a:lnTo>
                      <a:pt x="368" y="266"/>
                    </a:lnTo>
                    <a:lnTo>
                      <a:pt x="369" y="281"/>
                    </a:lnTo>
                    <a:lnTo>
                      <a:pt x="372" y="294"/>
                    </a:lnTo>
                    <a:lnTo>
                      <a:pt x="377" y="306"/>
                    </a:lnTo>
                    <a:lnTo>
                      <a:pt x="384" y="317"/>
                    </a:lnTo>
                    <a:lnTo>
                      <a:pt x="392" y="326"/>
                    </a:lnTo>
                    <a:lnTo>
                      <a:pt x="402" y="331"/>
                    </a:lnTo>
                    <a:lnTo>
                      <a:pt x="414" y="335"/>
                    </a:lnTo>
                    <a:lnTo>
                      <a:pt x="428" y="336"/>
                    </a:lnTo>
                    <a:lnTo>
                      <a:pt x="440" y="336"/>
                    </a:lnTo>
                    <a:lnTo>
                      <a:pt x="447" y="334"/>
                    </a:lnTo>
                    <a:lnTo>
                      <a:pt x="455" y="330"/>
                    </a:lnTo>
                    <a:lnTo>
                      <a:pt x="468" y="319"/>
                    </a:lnTo>
                    <a:lnTo>
                      <a:pt x="471" y="315"/>
                    </a:lnTo>
                    <a:lnTo>
                      <a:pt x="478" y="305"/>
                    </a:lnTo>
                    <a:lnTo>
                      <a:pt x="484" y="287"/>
                    </a:lnTo>
                    <a:lnTo>
                      <a:pt x="486" y="265"/>
                    </a:lnTo>
                    <a:close/>
                    <a:moveTo>
                      <a:pt x="577" y="393"/>
                    </a:moveTo>
                    <a:lnTo>
                      <a:pt x="549" y="393"/>
                    </a:lnTo>
                    <a:lnTo>
                      <a:pt x="549" y="446"/>
                    </a:lnTo>
                    <a:lnTo>
                      <a:pt x="510" y="446"/>
                    </a:lnTo>
                    <a:lnTo>
                      <a:pt x="510" y="393"/>
                    </a:lnTo>
                    <a:lnTo>
                      <a:pt x="483" y="393"/>
                    </a:lnTo>
                    <a:lnTo>
                      <a:pt x="483" y="529"/>
                    </a:lnTo>
                    <a:lnTo>
                      <a:pt x="510" y="529"/>
                    </a:lnTo>
                    <a:lnTo>
                      <a:pt x="510" y="469"/>
                    </a:lnTo>
                    <a:lnTo>
                      <a:pt x="549" y="469"/>
                    </a:lnTo>
                    <a:lnTo>
                      <a:pt x="549" y="529"/>
                    </a:lnTo>
                    <a:lnTo>
                      <a:pt x="577" y="529"/>
                    </a:lnTo>
                    <a:lnTo>
                      <a:pt x="577" y="469"/>
                    </a:lnTo>
                    <a:lnTo>
                      <a:pt x="577" y="446"/>
                    </a:lnTo>
                    <a:lnTo>
                      <a:pt x="577" y="393"/>
                    </a:lnTo>
                    <a:close/>
                    <a:moveTo>
                      <a:pt x="580" y="138"/>
                    </a:moveTo>
                    <a:lnTo>
                      <a:pt x="570" y="106"/>
                    </a:lnTo>
                    <a:lnTo>
                      <a:pt x="563" y="84"/>
                    </a:lnTo>
                    <a:lnTo>
                      <a:pt x="546" y="32"/>
                    </a:lnTo>
                    <a:lnTo>
                      <a:pt x="537" y="2"/>
                    </a:lnTo>
                    <a:lnTo>
                      <a:pt x="534" y="2"/>
                    </a:lnTo>
                    <a:lnTo>
                      <a:pt x="534" y="84"/>
                    </a:lnTo>
                    <a:lnTo>
                      <a:pt x="508" y="84"/>
                    </a:lnTo>
                    <a:lnTo>
                      <a:pt x="511" y="75"/>
                    </a:lnTo>
                    <a:lnTo>
                      <a:pt x="512" y="68"/>
                    </a:lnTo>
                    <a:lnTo>
                      <a:pt x="515" y="58"/>
                    </a:lnTo>
                    <a:lnTo>
                      <a:pt x="517" y="48"/>
                    </a:lnTo>
                    <a:lnTo>
                      <a:pt x="521" y="32"/>
                    </a:lnTo>
                    <a:lnTo>
                      <a:pt x="525" y="50"/>
                    </a:lnTo>
                    <a:lnTo>
                      <a:pt x="530" y="69"/>
                    </a:lnTo>
                    <a:lnTo>
                      <a:pt x="534" y="84"/>
                    </a:lnTo>
                    <a:lnTo>
                      <a:pt x="534" y="2"/>
                    </a:lnTo>
                    <a:lnTo>
                      <a:pt x="507" y="2"/>
                    </a:lnTo>
                    <a:lnTo>
                      <a:pt x="463" y="138"/>
                    </a:lnTo>
                    <a:lnTo>
                      <a:pt x="491" y="138"/>
                    </a:lnTo>
                    <a:lnTo>
                      <a:pt x="501" y="106"/>
                    </a:lnTo>
                    <a:lnTo>
                      <a:pt x="541" y="106"/>
                    </a:lnTo>
                    <a:lnTo>
                      <a:pt x="550" y="138"/>
                    </a:lnTo>
                    <a:lnTo>
                      <a:pt x="580" y="138"/>
                    </a:lnTo>
                    <a:close/>
                    <a:moveTo>
                      <a:pt x="595" y="291"/>
                    </a:moveTo>
                    <a:lnTo>
                      <a:pt x="593" y="277"/>
                    </a:lnTo>
                    <a:lnTo>
                      <a:pt x="587" y="266"/>
                    </a:lnTo>
                    <a:lnTo>
                      <a:pt x="576" y="257"/>
                    </a:lnTo>
                    <a:lnTo>
                      <a:pt x="561" y="251"/>
                    </a:lnTo>
                    <a:lnTo>
                      <a:pt x="533" y="243"/>
                    </a:lnTo>
                    <a:lnTo>
                      <a:pt x="530" y="239"/>
                    </a:lnTo>
                    <a:lnTo>
                      <a:pt x="530" y="223"/>
                    </a:lnTo>
                    <a:lnTo>
                      <a:pt x="537" y="217"/>
                    </a:lnTo>
                    <a:lnTo>
                      <a:pt x="559" y="217"/>
                    </a:lnTo>
                    <a:lnTo>
                      <a:pt x="568" y="220"/>
                    </a:lnTo>
                    <a:lnTo>
                      <a:pt x="580" y="227"/>
                    </a:lnTo>
                    <a:lnTo>
                      <a:pt x="587" y="217"/>
                    </a:lnTo>
                    <a:lnTo>
                      <a:pt x="593" y="208"/>
                    </a:lnTo>
                    <a:lnTo>
                      <a:pt x="583" y="202"/>
                    </a:lnTo>
                    <a:lnTo>
                      <a:pt x="572" y="198"/>
                    </a:lnTo>
                    <a:lnTo>
                      <a:pt x="560" y="195"/>
                    </a:lnTo>
                    <a:lnTo>
                      <a:pt x="548" y="194"/>
                    </a:lnTo>
                    <a:lnTo>
                      <a:pt x="528" y="197"/>
                    </a:lnTo>
                    <a:lnTo>
                      <a:pt x="513" y="206"/>
                    </a:lnTo>
                    <a:lnTo>
                      <a:pt x="503" y="219"/>
                    </a:lnTo>
                    <a:lnTo>
                      <a:pt x="499" y="236"/>
                    </a:lnTo>
                    <a:lnTo>
                      <a:pt x="499" y="244"/>
                    </a:lnTo>
                    <a:lnTo>
                      <a:pt x="501" y="251"/>
                    </a:lnTo>
                    <a:lnTo>
                      <a:pt x="505" y="257"/>
                    </a:lnTo>
                    <a:lnTo>
                      <a:pt x="510" y="265"/>
                    </a:lnTo>
                    <a:lnTo>
                      <a:pt x="518" y="270"/>
                    </a:lnTo>
                    <a:lnTo>
                      <a:pt x="559" y="281"/>
                    </a:lnTo>
                    <a:lnTo>
                      <a:pt x="564" y="287"/>
                    </a:lnTo>
                    <a:lnTo>
                      <a:pt x="564" y="308"/>
                    </a:lnTo>
                    <a:lnTo>
                      <a:pt x="556" y="314"/>
                    </a:lnTo>
                    <a:lnTo>
                      <a:pt x="527" y="314"/>
                    </a:lnTo>
                    <a:lnTo>
                      <a:pt x="516" y="310"/>
                    </a:lnTo>
                    <a:lnTo>
                      <a:pt x="503" y="303"/>
                    </a:lnTo>
                    <a:lnTo>
                      <a:pt x="493" y="324"/>
                    </a:lnTo>
                    <a:lnTo>
                      <a:pt x="504" y="330"/>
                    </a:lnTo>
                    <a:lnTo>
                      <a:pt x="516" y="334"/>
                    </a:lnTo>
                    <a:lnTo>
                      <a:pt x="528" y="336"/>
                    </a:lnTo>
                    <a:lnTo>
                      <a:pt x="539" y="337"/>
                    </a:lnTo>
                    <a:lnTo>
                      <a:pt x="562" y="334"/>
                    </a:lnTo>
                    <a:lnTo>
                      <a:pt x="580" y="324"/>
                    </a:lnTo>
                    <a:lnTo>
                      <a:pt x="588" y="314"/>
                    </a:lnTo>
                    <a:lnTo>
                      <a:pt x="591" y="310"/>
                    </a:lnTo>
                    <a:lnTo>
                      <a:pt x="595" y="291"/>
                    </a:lnTo>
                    <a:close/>
                    <a:moveTo>
                      <a:pt x="670" y="116"/>
                    </a:moveTo>
                    <a:lnTo>
                      <a:pt x="622" y="116"/>
                    </a:lnTo>
                    <a:lnTo>
                      <a:pt x="622" y="3"/>
                    </a:lnTo>
                    <a:lnTo>
                      <a:pt x="594" y="3"/>
                    </a:lnTo>
                    <a:lnTo>
                      <a:pt x="594" y="138"/>
                    </a:lnTo>
                    <a:lnTo>
                      <a:pt x="666" y="138"/>
                    </a:lnTo>
                    <a:lnTo>
                      <a:pt x="670" y="116"/>
                    </a:lnTo>
                    <a:close/>
                    <a:moveTo>
                      <a:pt x="710" y="240"/>
                    </a:moveTo>
                    <a:lnTo>
                      <a:pt x="709" y="229"/>
                    </a:lnTo>
                    <a:lnTo>
                      <a:pt x="705" y="220"/>
                    </a:lnTo>
                    <a:lnTo>
                      <a:pt x="705" y="219"/>
                    </a:lnTo>
                    <a:lnTo>
                      <a:pt x="699" y="211"/>
                    </a:lnTo>
                    <a:lnTo>
                      <a:pt x="690" y="205"/>
                    </a:lnTo>
                    <a:lnTo>
                      <a:pt x="683" y="200"/>
                    </a:lnTo>
                    <a:lnTo>
                      <a:pt x="680" y="200"/>
                    </a:lnTo>
                    <a:lnTo>
                      <a:pt x="680" y="228"/>
                    </a:lnTo>
                    <a:lnTo>
                      <a:pt x="680" y="247"/>
                    </a:lnTo>
                    <a:lnTo>
                      <a:pt x="679" y="251"/>
                    </a:lnTo>
                    <a:lnTo>
                      <a:pt x="677" y="255"/>
                    </a:lnTo>
                    <a:lnTo>
                      <a:pt x="673" y="260"/>
                    </a:lnTo>
                    <a:lnTo>
                      <a:pt x="670" y="262"/>
                    </a:lnTo>
                    <a:lnTo>
                      <a:pt x="644" y="262"/>
                    </a:lnTo>
                    <a:lnTo>
                      <a:pt x="644" y="220"/>
                    </a:lnTo>
                    <a:lnTo>
                      <a:pt x="673" y="220"/>
                    </a:lnTo>
                    <a:lnTo>
                      <a:pt x="680" y="228"/>
                    </a:lnTo>
                    <a:lnTo>
                      <a:pt x="680" y="200"/>
                    </a:lnTo>
                    <a:lnTo>
                      <a:pt x="676" y="198"/>
                    </a:lnTo>
                    <a:lnTo>
                      <a:pt x="617" y="198"/>
                    </a:lnTo>
                    <a:lnTo>
                      <a:pt x="617" y="334"/>
                    </a:lnTo>
                    <a:lnTo>
                      <a:pt x="644" y="334"/>
                    </a:lnTo>
                    <a:lnTo>
                      <a:pt x="644" y="284"/>
                    </a:lnTo>
                    <a:lnTo>
                      <a:pt x="674" y="284"/>
                    </a:lnTo>
                    <a:lnTo>
                      <a:pt x="680" y="282"/>
                    </a:lnTo>
                    <a:lnTo>
                      <a:pt x="687" y="279"/>
                    </a:lnTo>
                    <a:lnTo>
                      <a:pt x="696" y="273"/>
                    </a:lnTo>
                    <a:lnTo>
                      <a:pt x="704" y="264"/>
                    </a:lnTo>
                    <a:lnTo>
                      <a:pt x="705" y="262"/>
                    </a:lnTo>
                    <a:lnTo>
                      <a:pt x="708" y="253"/>
                    </a:lnTo>
                    <a:lnTo>
                      <a:pt x="710" y="240"/>
                    </a:lnTo>
                    <a:close/>
                    <a:moveTo>
                      <a:pt x="820" y="198"/>
                    </a:moveTo>
                    <a:lnTo>
                      <a:pt x="793" y="198"/>
                    </a:lnTo>
                    <a:lnTo>
                      <a:pt x="793" y="251"/>
                    </a:lnTo>
                    <a:lnTo>
                      <a:pt x="754" y="251"/>
                    </a:lnTo>
                    <a:lnTo>
                      <a:pt x="754" y="198"/>
                    </a:lnTo>
                    <a:lnTo>
                      <a:pt x="726" y="198"/>
                    </a:lnTo>
                    <a:lnTo>
                      <a:pt x="726" y="334"/>
                    </a:lnTo>
                    <a:lnTo>
                      <a:pt x="754" y="334"/>
                    </a:lnTo>
                    <a:lnTo>
                      <a:pt x="754" y="273"/>
                    </a:lnTo>
                    <a:lnTo>
                      <a:pt x="793" y="273"/>
                    </a:lnTo>
                    <a:lnTo>
                      <a:pt x="793" y="334"/>
                    </a:lnTo>
                    <a:lnTo>
                      <a:pt x="820" y="334"/>
                    </a:lnTo>
                    <a:lnTo>
                      <a:pt x="820" y="273"/>
                    </a:lnTo>
                    <a:lnTo>
                      <a:pt x="820" y="251"/>
                    </a:lnTo>
                    <a:lnTo>
                      <a:pt x="820" y="198"/>
                    </a:lnTo>
                    <a:close/>
                    <a:moveTo>
                      <a:pt x="929" y="310"/>
                    </a:moveTo>
                    <a:lnTo>
                      <a:pt x="877" y="310"/>
                    </a:lnTo>
                    <a:lnTo>
                      <a:pt x="877" y="274"/>
                    </a:lnTo>
                    <a:lnTo>
                      <a:pt x="916" y="274"/>
                    </a:lnTo>
                    <a:lnTo>
                      <a:pt x="916" y="252"/>
                    </a:lnTo>
                    <a:lnTo>
                      <a:pt x="877" y="252"/>
                    </a:lnTo>
                    <a:lnTo>
                      <a:pt x="877" y="220"/>
                    </a:lnTo>
                    <a:lnTo>
                      <a:pt x="923" y="220"/>
                    </a:lnTo>
                    <a:lnTo>
                      <a:pt x="927" y="198"/>
                    </a:lnTo>
                    <a:lnTo>
                      <a:pt x="850" y="198"/>
                    </a:lnTo>
                    <a:lnTo>
                      <a:pt x="850" y="334"/>
                    </a:lnTo>
                    <a:lnTo>
                      <a:pt x="929" y="334"/>
                    </a:lnTo>
                    <a:lnTo>
                      <a:pt x="929" y="310"/>
                    </a:lnTo>
                    <a:close/>
                    <a:moveTo>
                      <a:pt x="1049" y="334"/>
                    </a:moveTo>
                    <a:lnTo>
                      <a:pt x="1045" y="327"/>
                    </a:lnTo>
                    <a:lnTo>
                      <a:pt x="1035" y="311"/>
                    </a:lnTo>
                    <a:lnTo>
                      <a:pt x="1025" y="293"/>
                    </a:lnTo>
                    <a:lnTo>
                      <a:pt x="1016" y="281"/>
                    </a:lnTo>
                    <a:lnTo>
                      <a:pt x="1014" y="279"/>
                    </a:lnTo>
                    <a:lnTo>
                      <a:pt x="1013" y="278"/>
                    </a:lnTo>
                    <a:lnTo>
                      <a:pt x="1013" y="277"/>
                    </a:lnTo>
                    <a:lnTo>
                      <a:pt x="1010" y="275"/>
                    </a:lnTo>
                    <a:lnTo>
                      <a:pt x="1022" y="272"/>
                    </a:lnTo>
                    <a:lnTo>
                      <a:pt x="1032" y="264"/>
                    </a:lnTo>
                    <a:lnTo>
                      <a:pt x="1036" y="257"/>
                    </a:lnTo>
                    <a:lnTo>
                      <a:pt x="1038" y="252"/>
                    </a:lnTo>
                    <a:lnTo>
                      <a:pt x="1041" y="238"/>
                    </a:lnTo>
                    <a:lnTo>
                      <a:pt x="1038" y="222"/>
                    </a:lnTo>
                    <a:lnTo>
                      <a:pt x="1037" y="220"/>
                    </a:lnTo>
                    <a:lnTo>
                      <a:pt x="1030" y="209"/>
                    </a:lnTo>
                    <a:lnTo>
                      <a:pt x="1017" y="201"/>
                    </a:lnTo>
                    <a:lnTo>
                      <a:pt x="1012" y="200"/>
                    </a:lnTo>
                    <a:lnTo>
                      <a:pt x="1012" y="230"/>
                    </a:lnTo>
                    <a:lnTo>
                      <a:pt x="1012" y="244"/>
                    </a:lnTo>
                    <a:lnTo>
                      <a:pt x="1010" y="249"/>
                    </a:lnTo>
                    <a:lnTo>
                      <a:pt x="1007" y="252"/>
                    </a:lnTo>
                    <a:lnTo>
                      <a:pt x="1003" y="255"/>
                    </a:lnTo>
                    <a:lnTo>
                      <a:pt x="998" y="257"/>
                    </a:lnTo>
                    <a:lnTo>
                      <a:pt x="977" y="257"/>
                    </a:lnTo>
                    <a:lnTo>
                      <a:pt x="977" y="220"/>
                    </a:lnTo>
                    <a:lnTo>
                      <a:pt x="993" y="220"/>
                    </a:lnTo>
                    <a:lnTo>
                      <a:pt x="999" y="221"/>
                    </a:lnTo>
                    <a:lnTo>
                      <a:pt x="1002" y="222"/>
                    </a:lnTo>
                    <a:lnTo>
                      <a:pt x="1009" y="224"/>
                    </a:lnTo>
                    <a:lnTo>
                      <a:pt x="1012" y="230"/>
                    </a:lnTo>
                    <a:lnTo>
                      <a:pt x="1012" y="200"/>
                    </a:lnTo>
                    <a:lnTo>
                      <a:pt x="1001" y="198"/>
                    </a:lnTo>
                    <a:lnTo>
                      <a:pt x="950" y="198"/>
                    </a:lnTo>
                    <a:lnTo>
                      <a:pt x="950" y="334"/>
                    </a:lnTo>
                    <a:lnTo>
                      <a:pt x="977" y="334"/>
                    </a:lnTo>
                    <a:lnTo>
                      <a:pt x="977" y="277"/>
                    </a:lnTo>
                    <a:lnTo>
                      <a:pt x="979" y="277"/>
                    </a:lnTo>
                    <a:lnTo>
                      <a:pt x="980" y="278"/>
                    </a:lnTo>
                    <a:lnTo>
                      <a:pt x="981" y="278"/>
                    </a:lnTo>
                    <a:lnTo>
                      <a:pt x="985" y="281"/>
                    </a:lnTo>
                    <a:lnTo>
                      <a:pt x="989" y="287"/>
                    </a:lnTo>
                    <a:lnTo>
                      <a:pt x="995" y="296"/>
                    </a:lnTo>
                    <a:lnTo>
                      <a:pt x="1004" y="312"/>
                    </a:lnTo>
                    <a:lnTo>
                      <a:pt x="1009" y="321"/>
                    </a:lnTo>
                    <a:lnTo>
                      <a:pt x="1017" y="334"/>
                    </a:lnTo>
                    <a:lnTo>
                      <a:pt x="1049" y="334"/>
                    </a:lnTo>
                    <a:close/>
                    <a:moveTo>
                      <a:pt x="1145" y="310"/>
                    </a:moveTo>
                    <a:lnTo>
                      <a:pt x="1093" y="310"/>
                    </a:lnTo>
                    <a:lnTo>
                      <a:pt x="1093" y="274"/>
                    </a:lnTo>
                    <a:lnTo>
                      <a:pt x="1132" y="274"/>
                    </a:lnTo>
                    <a:lnTo>
                      <a:pt x="1132" y="252"/>
                    </a:lnTo>
                    <a:lnTo>
                      <a:pt x="1093" y="252"/>
                    </a:lnTo>
                    <a:lnTo>
                      <a:pt x="1093" y="220"/>
                    </a:lnTo>
                    <a:lnTo>
                      <a:pt x="1139" y="220"/>
                    </a:lnTo>
                    <a:lnTo>
                      <a:pt x="1143" y="198"/>
                    </a:lnTo>
                    <a:lnTo>
                      <a:pt x="1066" y="198"/>
                    </a:lnTo>
                    <a:lnTo>
                      <a:pt x="1066" y="334"/>
                    </a:lnTo>
                    <a:lnTo>
                      <a:pt x="1145" y="334"/>
                    </a:lnTo>
                    <a:lnTo>
                      <a:pt x="1145" y="310"/>
                    </a:lnTo>
                    <a:close/>
                  </a:path>
                </a:pathLst>
              </a:custGeom>
              <a:solidFill>
                <a:srgbClr val="00739A"/>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pic>
            <p:nvPicPr>
              <p:cNvPr id="13" name="docshape10">
                <a:extLst>
                  <a:ext uri="{FF2B5EF4-FFF2-40B4-BE49-F238E27FC236}">
                    <a16:creationId xmlns:a16="http://schemas.microsoft.com/office/drawing/2014/main" id="{D057B50F-C5DA-9D6D-6FA2-79D85132811F}"/>
                  </a:ext>
                </a:extLst>
              </p:cNvPr>
              <p:cNvPicPr>
                <a:picLocks noChangeAspect="1" noEditPoints="1" noChangeArrowheads="1" noChangeShapeType="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282754" y="4672340"/>
                <a:ext cx="668790" cy="670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 name="docshape11">
              <a:extLst>
                <a:ext uri="{FF2B5EF4-FFF2-40B4-BE49-F238E27FC236}">
                  <a16:creationId xmlns:a16="http://schemas.microsoft.com/office/drawing/2014/main" id="{02118BFC-B0F7-DDF8-AE69-DA486AD1E997}"/>
                </a:ext>
              </a:extLst>
            </p:cNvPr>
            <p:cNvPicPr>
              <a:picLocks noChangeAspect="1" noEditPoints="1" noChangeArrowheads="1" noChangeShapeType="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5528849" y="5940593"/>
              <a:ext cx="1080135" cy="870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docshape12">
              <a:extLst>
                <a:ext uri="{FF2B5EF4-FFF2-40B4-BE49-F238E27FC236}">
                  <a16:creationId xmlns:a16="http://schemas.microsoft.com/office/drawing/2014/main" id="{8E1395E9-8607-F349-982B-FD748E535B04}"/>
                </a:ext>
              </a:extLst>
            </p:cNvPr>
            <p:cNvPicPr>
              <a:picLocks noChangeAspect="1" noEditPoints="1" noChangeArrowheads="1" noChangeShapeType="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7132917" y="5992580"/>
              <a:ext cx="1080135" cy="72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docshape13">
              <a:extLst>
                <a:ext uri="{FF2B5EF4-FFF2-40B4-BE49-F238E27FC236}">
                  <a16:creationId xmlns:a16="http://schemas.microsoft.com/office/drawing/2014/main" id="{CEF78A8E-E27B-63D7-6BAB-75C12AA04B15}"/>
                </a:ext>
              </a:extLst>
            </p:cNvPr>
            <p:cNvPicPr>
              <a:picLocks noChangeAspect="1" noEditPoints="1" noChangeArrowheads="1" noChangeShapeType="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3348606" y="6133161"/>
              <a:ext cx="1659105" cy="492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docshape14">
              <a:extLst>
                <a:ext uri="{FF2B5EF4-FFF2-40B4-BE49-F238E27FC236}">
                  <a16:creationId xmlns:a16="http://schemas.microsoft.com/office/drawing/2014/main" id="{7EF54837-093B-4FBB-40AD-1763431EF8DF}"/>
                </a:ext>
              </a:extLst>
            </p:cNvPr>
            <p:cNvPicPr>
              <a:picLocks noChangeAspect="1" noEditPoints="1" noChangeArrowheads="1" noChangeShapeType="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1715981" y="6032170"/>
              <a:ext cx="1080135" cy="72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docshape15">
              <a:extLst>
                <a:ext uri="{FF2B5EF4-FFF2-40B4-BE49-F238E27FC236}">
                  <a16:creationId xmlns:a16="http://schemas.microsoft.com/office/drawing/2014/main" id="{8AB4C873-1425-F039-E7C6-7CEE41280539}"/>
                </a:ext>
              </a:extLst>
            </p:cNvPr>
            <p:cNvPicPr>
              <a:picLocks noChangeAspect="1" noEditPoints="1" noChangeArrowheads="1" noChangeShapeType="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8955957" y="5945380"/>
              <a:ext cx="693878" cy="77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457AECC-ACD3-967B-09A0-B9505BB8DAE0}"/>
              </a:ext>
            </a:extLst>
          </p:cNvPr>
          <p:cNvSpPr txBox="1"/>
          <p:nvPr/>
        </p:nvSpPr>
        <p:spPr>
          <a:xfrm>
            <a:off x="2780227" y="1745978"/>
            <a:ext cx="6601504" cy="1384995"/>
          </a:xfrm>
          <a:prstGeom prst="rect">
            <a:avLst/>
          </a:prstGeom>
          <a:noFill/>
        </p:spPr>
        <p:txBody>
          <a:bodyPr wrap="square" rtlCol="0">
            <a:spAutoFit/>
          </a:bodyPr>
          <a:lstStyle/>
          <a:p>
            <a:pPr algn="ctr"/>
            <a:r>
              <a:rPr lang="de-DE" sz="2800" b="1" dirty="0">
                <a:solidFill>
                  <a:srgbClr val="002060"/>
                </a:solidFill>
                <a:latin typeface="Arial" panose="020B0604020202020204" pitchFamily="34" charset="0"/>
                <a:cs typeface="Arial" panose="020B0604020202020204" pitchFamily="34" charset="0"/>
              </a:rPr>
              <a:t>ASOPOS-</a:t>
            </a:r>
            <a:r>
              <a:rPr lang="x-none" sz="2800" b="1" dirty="0">
                <a:solidFill>
                  <a:srgbClr val="002060"/>
                </a:solidFill>
                <a:latin typeface="Arial" panose="020B0604020202020204" pitchFamily="34" charset="0"/>
                <a:cs typeface="Arial" panose="020B0604020202020204" pitchFamily="34" charset="0"/>
              </a:rPr>
              <a:t>Webinar No. </a:t>
            </a:r>
            <a:r>
              <a:rPr lang="en-US" sz="2800" b="1" dirty="0">
                <a:solidFill>
                  <a:srgbClr val="002060"/>
                </a:solidFill>
                <a:latin typeface="Arial" panose="020B0604020202020204" pitchFamily="34" charset="0"/>
                <a:cs typeface="Arial" panose="020B0604020202020204" pitchFamily="34" charset="0"/>
              </a:rPr>
              <a:t>5</a:t>
            </a:r>
          </a:p>
          <a:p>
            <a:pPr algn="ctr"/>
            <a:endParaRPr lang="en-US" sz="2800" b="1" dirty="0">
              <a:solidFill>
                <a:srgbClr val="002060"/>
              </a:solidFill>
              <a:latin typeface="Arial" panose="020B0604020202020204" pitchFamily="34" charset="0"/>
              <a:cs typeface="Arial" panose="020B0604020202020204" pitchFamily="34" charset="0"/>
            </a:endParaRPr>
          </a:p>
          <a:p>
            <a:pPr algn="ctr"/>
            <a:r>
              <a:rPr lang="en-US" sz="2800" b="1" dirty="0">
                <a:solidFill>
                  <a:srgbClr val="002060"/>
                </a:solidFill>
                <a:latin typeface="Arial" panose="020B0604020202020204" pitchFamily="34" charset="0"/>
                <a:cs typeface="Arial" panose="020B0604020202020204" pitchFamily="34" charset="0"/>
              </a:rPr>
              <a:t>Ozonesonde Data Quality Indicators </a:t>
            </a:r>
            <a:endParaRPr lang="x-none" sz="2800" b="1" dirty="0">
              <a:solidFill>
                <a:srgbClr val="002060"/>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FCA03E23-2688-35A0-6433-FF34504F02E9}"/>
              </a:ext>
            </a:extLst>
          </p:cNvPr>
          <p:cNvSpPr txBox="1"/>
          <p:nvPr/>
        </p:nvSpPr>
        <p:spPr>
          <a:xfrm>
            <a:off x="3625278" y="3180281"/>
            <a:ext cx="4941442" cy="2062103"/>
          </a:xfrm>
          <a:prstGeom prst="rect">
            <a:avLst/>
          </a:prstGeom>
          <a:noFill/>
        </p:spPr>
        <p:txBody>
          <a:bodyPr wrap="square" rtlCol="0">
            <a:spAutoFit/>
          </a:bodyPr>
          <a:lstStyle/>
          <a:p>
            <a:pPr algn="ctr"/>
            <a:r>
              <a:rPr lang="en-GB" sz="2400" dirty="0">
                <a:solidFill>
                  <a:srgbClr val="002060"/>
                </a:solidFill>
                <a:latin typeface="Arial" panose="020B0604020202020204" pitchFamily="34" charset="0"/>
                <a:cs typeface="Arial" panose="020B0604020202020204" pitchFamily="34" charset="0"/>
              </a:rPr>
              <a:t>Ryan Stauffer</a:t>
            </a:r>
            <a:r>
              <a:rPr lang="en-GB" sz="2400" baseline="30000" dirty="0">
                <a:solidFill>
                  <a:srgbClr val="002060"/>
                </a:solidFill>
                <a:latin typeface="Arial" panose="020B0604020202020204" pitchFamily="34" charset="0"/>
                <a:cs typeface="Arial" panose="020B0604020202020204" pitchFamily="34" charset="0"/>
              </a:rPr>
              <a:t>1</a:t>
            </a:r>
            <a:r>
              <a:rPr lang="en-GB" sz="2400" dirty="0">
                <a:solidFill>
                  <a:srgbClr val="002060"/>
                </a:solidFill>
                <a:latin typeface="Arial" panose="020B0604020202020204" pitchFamily="34" charset="0"/>
                <a:cs typeface="Arial" panose="020B0604020202020204" pitchFamily="34" charset="0"/>
              </a:rPr>
              <a:t> and Holger Vömel</a:t>
            </a:r>
            <a:r>
              <a:rPr lang="en-GB" sz="2400" baseline="30000" dirty="0">
                <a:solidFill>
                  <a:srgbClr val="002060"/>
                </a:solidFill>
                <a:latin typeface="Arial" panose="020B0604020202020204" pitchFamily="34" charset="0"/>
                <a:cs typeface="Arial" panose="020B0604020202020204" pitchFamily="34" charset="0"/>
              </a:rPr>
              <a:t>2</a:t>
            </a:r>
          </a:p>
          <a:p>
            <a:pPr algn="ctr"/>
            <a:endParaRPr lang="en-GB" sz="2400" dirty="0">
              <a:solidFill>
                <a:srgbClr val="002060"/>
              </a:solidFill>
              <a:latin typeface="Arial" panose="020B0604020202020204" pitchFamily="34" charset="0"/>
              <a:cs typeface="Arial" panose="020B0604020202020204" pitchFamily="34" charset="0"/>
            </a:endParaRPr>
          </a:p>
          <a:p>
            <a:pPr algn="ctr"/>
            <a:r>
              <a:rPr lang="en-GB" sz="2000" baseline="30000" dirty="0">
                <a:solidFill>
                  <a:srgbClr val="002060"/>
                </a:solidFill>
                <a:latin typeface="Arial" panose="020B0604020202020204" pitchFamily="34" charset="0"/>
                <a:cs typeface="Arial" panose="020B0604020202020204" pitchFamily="34" charset="0"/>
              </a:rPr>
              <a:t>1</a:t>
            </a:r>
            <a:r>
              <a:rPr lang="en-GB" sz="2000" dirty="0">
                <a:solidFill>
                  <a:srgbClr val="002060"/>
                </a:solidFill>
                <a:latin typeface="Arial" panose="020B0604020202020204" pitchFamily="34" charset="0"/>
                <a:cs typeface="Arial" panose="020B0604020202020204" pitchFamily="34" charset="0"/>
              </a:rPr>
              <a:t>NASA Goddard Space Flight Center; </a:t>
            </a:r>
            <a:r>
              <a:rPr lang="en-GB" sz="2000" dirty="0">
                <a:solidFill>
                  <a:srgbClr val="002060"/>
                </a:solidFill>
                <a:latin typeface="Arial" panose="020B0604020202020204" pitchFamily="34" charset="0"/>
                <a:cs typeface="Arial" panose="020B0604020202020204" pitchFamily="34" charset="0"/>
                <a:hlinkClick r:id="rId17"/>
              </a:rPr>
              <a:t>ryan.m.stauffer@nasa.gov</a:t>
            </a:r>
            <a:endParaRPr lang="en-GB" sz="2000" dirty="0">
              <a:solidFill>
                <a:srgbClr val="002060"/>
              </a:solidFill>
              <a:latin typeface="Arial" panose="020B0604020202020204" pitchFamily="34" charset="0"/>
              <a:cs typeface="Arial" panose="020B0604020202020204" pitchFamily="34" charset="0"/>
            </a:endParaRPr>
          </a:p>
          <a:p>
            <a:pPr algn="ctr"/>
            <a:r>
              <a:rPr lang="en-GB" sz="2000" baseline="30000" dirty="0">
                <a:solidFill>
                  <a:srgbClr val="002060"/>
                </a:solidFill>
                <a:latin typeface="Arial" panose="020B0604020202020204" pitchFamily="34" charset="0"/>
                <a:cs typeface="Arial" panose="020B0604020202020204" pitchFamily="34" charset="0"/>
              </a:rPr>
              <a:t>2</a:t>
            </a:r>
            <a:r>
              <a:rPr lang="en-GB" sz="2000" dirty="0">
                <a:solidFill>
                  <a:srgbClr val="002060"/>
                </a:solidFill>
                <a:latin typeface="Arial" panose="020B0604020202020204" pitchFamily="34" charset="0"/>
                <a:cs typeface="Arial" panose="020B0604020202020204" pitchFamily="34" charset="0"/>
              </a:rPr>
              <a:t>National Center for Atmospheric Research; </a:t>
            </a:r>
            <a:r>
              <a:rPr lang="en-GB" sz="2000" dirty="0">
                <a:solidFill>
                  <a:srgbClr val="002060"/>
                </a:solidFill>
                <a:latin typeface="Arial" panose="020B0604020202020204" pitchFamily="34" charset="0"/>
                <a:cs typeface="Arial" panose="020B0604020202020204" pitchFamily="34" charset="0"/>
                <a:hlinkClick r:id="rId18"/>
              </a:rPr>
              <a:t>voemel@ucar.edu</a:t>
            </a:r>
            <a:r>
              <a:rPr lang="en-GB" sz="2000" dirty="0">
                <a:solidFill>
                  <a:srgbClr val="002060"/>
                </a:solidFill>
                <a:latin typeface="Arial" panose="020B0604020202020204" pitchFamily="34" charset="0"/>
                <a:cs typeface="Arial" panose="020B0604020202020204" pitchFamily="34" charset="0"/>
              </a:rPr>
              <a:t> </a:t>
            </a:r>
            <a:endParaRPr lang="en-GB" sz="2000" baseline="30000" dirty="0">
              <a:solidFill>
                <a:srgbClr val="002060"/>
              </a:solidFill>
              <a:latin typeface="Arial" panose="020B0604020202020204" pitchFamily="34" charset="0"/>
              <a:cs typeface="Arial" panose="020B0604020202020204" pitchFamily="34" charset="0"/>
            </a:endParaRPr>
          </a:p>
        </p:txBody>
      </p:sp>
      <p:pic>
        <p:nvPicPr>
          <p:cNvPr id="20" name="Audio 19">
            <a:hlinkClick r:id="" action="ppaction://media"/>
            <a:extLst>
              <a:ext uri="{FF2B5EF4-FFF2-40B4-BE49-F238E27FC236}">
                <a16:creationId xmlns:a16="http://schemas.microsoft.com/office/drawing/2014/main" id="{30BDF231-E8EC-660F-D8FC-DF06B62A2073}"/>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1569700" y="6235700"/>
            <a:ext cx="406400" cy="406400"/>
          </a:xfrm>
          <a:prstGeom prst="rect">
            <a:avLst/>
          </a:prstGeom>
        </p:spPr>
      </p:pic>
      <p:sp>
        <p:nvSpPr>
          <p:cNvPr id="61" name="TextBox 60">
            <a:extLst>
              <a:ext uri="{FF2B5EF4-FFF2-40B4-BE49-F238E27FC236}">
                <a16:creationId xmlns:a16="http://schemas.microsoft.com/office/drawing/2014/main" id="{4DE4B9F7-022A-FEF1-8436-2E20C7AD8CFE}"/>
              </a:ext>
            </a:extLst>
          </p:cNvPr>
          <p:cNvSpPr txBox="1"/>
          <p:nvPr/>
        </p:nvSpPr>
        <p:spPr>
          <a:xfrm>
            <a:off x="634365" y="461274"/>
            <a:ext cx="11550869" cy="1338828"/>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x-none" sz="2400" b="0" i="0" u="none" strike="noStrike" cap="none" normalizeH="0" baseline="0" dirty="0" err="1">
                <a:ln>
                  <a:noFill/>
                </a:ln>
                <a:solidFill>
                  <a:srgbClr val="002060"/>
                </a:solidFill>
                <a:effectLst/>
                <a:latin typeface="Arial" panose="020B0604020202020204" pitchFamily="34" charset="0"/>
                <a:ea typeface="Arial" panose="020B0604020202020204" pitchFamily="34" charset="0"/>
                <a:cs typeface="Arial" panose="020B0604020202020204" pitchFamily="34" charset="0"/>
              </a:rPr>
              <a:t>Ozonesonde</a:t>
            </a:r>
            <a:r>
              <a:rPr kumimoji="0" lang="en-US" altLang="x-none" sz="2400" b="0" i="0" u="none" strike="noStrike" cap="none" normalizeH="0" baseline="0" dirty="0">
                <a:ln>
                  <a:noFill/>
                </a:ln>
                <a:solidFill>
                  <a:srgbClr val="002060"/>
                </a:solidFill>
                <a:effectLst/>
                <a:latin typeface="Arial" panose="020B0604020202020204" pitchFamily="34" charset="0"/>
                <a:ea typeface="Arial" panose="020B0604020202020204" pitchFamily="34" charset="0"/>
                <a:cs typeface="Arial" panose="020B0604020202020204" pitchFamily="34" charset="0"/>
              </a:rPr>
              <a:t> Measurement Principles and Best Operational Practices</a:t>
            </a: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x-none" sz="1000" dirty="0">
              <a:solidFill>
                <a:srgbClr val="002060"/>
              </a:solidFill>
              <a:latin typeface="Arial" panose="020B0604020202020204" pitchFamily="34" charset="0"/>
              <a:ea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x-none" sz="2400" b="0" i="0" u="none" strike="noStrike" cap="none" normalizeH="0" baseline="0" dirty="0">
                <a:ln>
                  <a:noFill/>
                </a:ln>
                <a:solidFill>
                  <a:srgbClr val="002060"/>
                </a:solidFill>
                <a:effectLst/>
                <a:latin typeface="Arial" panose="020B0604020202020204" pitchFamily="34" charset="0"/>
                <a:ea typeface="Arial" panose="020B0604020202020204" pitchFamily="34" charset="0"/>
                <a:cs typeface="Arial" panose="020B0604020202020204" pitchFamily="34" charset="0"/>
              </a:rPr>
              <a:t>ASOPOS 2.0 (GAW Report No. 268)</a:t>
            </a:r>
          </a:p>
          <a:p>
            <a:pPr algn="ctr" eaLnBrk="0" fontAlgn="base" hangingPunct="0">
              <a:spcBef>
                <a:spcPct val="0"/>
              </a:spcBef>
              <a:spcAft>
                <a:spcPct val="0"/>
              </a:spcAft>
            </a:pPr>
            <a:r>
              <a:rPr kumimoji="0" lang="en-US" altLang="x-none" b="0" i="1" u="none" strike="noStrike" cap="none" normalizeH="0" baseline="0" dirty="0">
                <a:ln>
                  <a:noFill/>
                </a:ln>
                <a:solidFill>
                  <a:srgbClr val="002060"/>
                </a:solidFill>
                <a:effectLst/>
                <a:latin typeface="Arial" panose="020B0604020202020204" pitchFamily="34" charset="0"/>
                <a:ea typeface="Arial" panose="020B0604020202020204" pitchFamily="34" charset="0"/>
                <a:cs typeface="Arial" panose="020B0604020202020204" pitchFamily="34" charset="0"/>
              </a:rPr>
              <a:t>(Assessment of Standard Operating Procedures for </a:t>
            </a:r>
            <a:r>
              <a:rPr kumimoji="0" lang="en-US" altLang="x-none" b="0" i="1" u="none" strike="noStrike" cap="none" normalizeH="0" baseline="0" dirty="0" err="1">
                <a:ln>
                  <a:noFill/>
                </a:ln>
                <a:solidFill>
                  <a:srgbClr val="002060"/>
                </a:solidFill>
                <a:effectLst/>
                <a:latin typeface="Arial" panose="020B0604020202020204" pitchFamily="34" charset="0"/>
                <a:ea typeface="Arial" panose="020B0604020202020204" pitchFamily="34" charset="0"/>
                <a:cs typeface="Arial" panose="020B0604020202020204" pitchFamily="34" charset="0"/>
              </a:rPr>
              <a:t>Ozonesondes</a:t>
            </a:r>
            <a:r>
              <a:rPr kumimoji="0" lang="en-US" altLang="x-none" b="0" i="1" u="none" strike="noStrike" cap="none" normalizeH="0" baseline="0" dirty="0">
                <a:ln>
                  <a:noFill/>
                </a:ln>
                <a:solidFill>
                  <a:srgbClr val="002060"/>
                </a:solidFill>
                <a:effectLst/>
                <a:latin typeface="Arial" panose="020B0604020202020204" pitchFamily="34" charset="0"/>
                <a:ea typeface="Arial" panose="020B0604020202020204" pitchFamily="34" charset="0"/>
                <a:cs typeface="Arial" panose="020B0604020202020204" pitchFamily="34" charset="0"/>
              </a:rPr>
              <a:t>)</a:t>
            </a:r>
            <a:endParaRPr kumimoji="0" lang="en-US" altLang="x-none" b="0" i="0" u="none" strike="noStrike" cap="none" normalizeH="0" baseline="0" dirty="0">
              <a:ln>
                <a:noFill/>
              </a:ln>
              <a:solidFill>
                <a:srgbClr val="002060"/>
              </a:solidFill>
              <a:effectLst/>
              <a:latin typeface="Arial" panose="020B0604020202020204" pitchFamily="34" charset="0"/>
              <a:ea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x-none" sz="500" b="0" i="0" u="none" strike="noStrike" cap="none" normalizeH="0" baseline="0" dirty="0">
              <a:ln>
                <a:noFill/>
              </a:ln>
              <a:solidFill>
                <a:srgbClr val="002060"/>
              </a:solidFill>
              <a:effectLst/>
              <a:latin typeface="Arial" panose="020B0604020202020204" pitchFamily="34" charset="0"/>
              <a:cs typeface="Arial" panose="020B0604020202020204" pitchFamily="34" charset="0"/>
            </a:endParaRPr>
          </a:p>
        </p:txBody>
      </p:sp>
      <p:sp>
        <p:nvSpPr>
          <p:cNvPr id="62" name="TextBox 61">
            <a:extLst>
              <a:ext uri="{FF2B5EF4-FFF2-40B4-BE49-F238E27FC236}">
                <a16:creationId xmlns:a16="http://schemas.microsoft.com/office/drawing/2014/main" id="{D7AA1515-9DED-C7EC-4209-6BDAF0E8B001}"/>
              </a:ext>
            </a:extLst>
          </p:cNvPr>
          <p:cNvSpPr txBox="1"/>
          <p:nvPr/>
        </p:nvSpPr>
        <p:spPr>
          <a:xfrm>
            <a:off x="44693" y="-7241"/>
            <a:ext cx="12166138" cy="369332"/>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x-none" b="0" i="0" u="none" strike="noStrike" cap="none" normalizeH="0" baseline="0" dirty="0">
                <a:ln>
                  <a:noFill/>
                </a:ln>
                <a:solidFill>
                  <a:schemeClr val="bg1"/>
                </a:solidFill>
                <a:effectLst/>
                <a:latin typeface="Arial" panose="020B0604020202020204" pitchFamily="34" charset="0"/>
                <a:ea typeface="Arial" panose="020B0604020202020204" pitchFamily="34" charset="0"/>
                <a:cs typeface="Arial" panose="020B0604020202020204" pitchFamily="34" charset="0"/>
              </a:rPr>
              <a:t>ASOPOS-Webinar Series on the Implementation of the Recommendations </a:t>
            </a:r>
            <a:r>
              <a:rPr lang="en-US" altLang="x-none" dirty="0">
                <a:solidFill>
                  <a:schemeClr val="bg1"/>
                </a:solidFill>
                <a:latin typeface="Arial" panose="020B0604020202020204" pitchFamily="34" charset="0"/>
                <a:ea typeface="Arial" panose="020B0604020202020204" pitchFamily="34" charset="0"/>
                <a:cs typeface="Arial" panose="020B0604020202020204" pitchFamily="34" charset="0"/>
              </a:rPr>
              <a:t>M</a:t>
            </a:r>
            <a:r>
              <a:rPr kumimoji="0" lang="en-US" altLang="x-none" b="0" i="0" u="none" strike="noStrike" cap="none" normalizeH="0" baseline="0" dirty="0">
                <a:ln>
                  <a:noFill/>
                </a:ln>
                <a:solidFill>
                  <a:schemeClr val="bg1"/>
                </a:solidFill>
                <a:effectLst/>
                <a:latin typeface="Arial" panose="020B0604020202020204" pitchFamily="34" charset="0"/>
                <a:ea typeface="Arial" panose="020B0604020202020204" pitchFamily="34" charset="0"/>
                <a:cs typeface="Arial" panose="020B0604020202020204" pitchFamily="34" charset="0"/>
              </a:rPr>
              <a:t>ade by the ASOPOS 2.0 Panel </a:t>
            </a:r>
            <a:endParaRPr kumimoji="0" lang="en-US" altLang="x-none" sz="4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98526462"/>
      </p:ext>
    </p:extLst>
  </p:cSld>
  <p:clrMapOvr>
    <a:masterClrMapping/>
  </p:clrMapOvr>
  <mc:AlternateContent xmlns:mc="http://schemas.openxmlformats.org/markup-compatibility/2006" xmlns:p14="http://schemas.microsoft.com/office/powerpoint/2010/main">
    <mc:Choice Requires="p14">
      <p:transition spd="slow" p14:dur="2000" advTm="23371"/>
    </mc:Choice>
    <mc:Fallback xmlns="">
      <p:transition spd="slow" advTm="233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F683A7-E5DF-6402-6FC7-557EDACCEFE7}"/>
              </a:ext>
            </a:extLst>
          </p:cNvPr>
          <p:cNvPicPr>
            <a:picLocks noChangeAspect="1"/>
          </p:cNvPicPr>
          <p:nvPr/>
        </p:nvPicPr>
        <p:blipFill rotWithShape="1">
          <a:blip r:embed="rId4">
            <a:extLst>
              <a:ext uri="{28A0092B-C50C-407E-A947-70E740481C1C}">
                <a14:useLocalDpi xmlns:a14="http://schemas.microsoft.com/office/drawing/2010/main" val="0"/>
              </a:ext>
            </a:extLst>
          </a:blip>
          <a:srcRect b="9623"/>
          <a:stretch/>
        </p:blipFill>
        <p:spPr>
          <a:xfrm>
            <a:off x="6619266" y="451059"/>
            <a:ext cx="1559986" cy="3729167"/>
          </a:xfrm>
          <a:prstGeom prst="rect">
            <a:avLst/>
          </a:prstGeom>
        </p:spPr>
      </p:pic>
      <p:sp>
        <p:nvSpPr>
          <p:cNvPr id="4" name="TextBox 3">
            <a:extLst>
              <a:ext uri="{FF2B5EF4-FFF2-40B4-BE49-F238E27FC236}">
                <a16:creationId xmlns:a16="http://schemas.microsoft.com/office/drawing/2014/main" id="{40A9F232-BE9B-EA1C-F087-94E9FC2ACF17}"/>
              </a:ext>
            </a:extLst>
          </p:cNvPr>
          <p:cNvSpPr txBox="1"/>
          <p:nvPr/>
        </p:nvSpPr>
        <p:spPr>
          <a:xfrm>
            <a:off x="1" y="2347"/>
            <a:ext cx="12191999" cy="584775"/>
          </a:xfrm>
          <a:prstGeom prst="rect">
            <a:avLst/>
          </a:prstGeom>
          <a:gradFill>
            <a:gsLst>
              <a:gs pos="0">
                <a:srgbClr val="FFC000"/>
              </a:gs>
              <a:gs pos="65000">
                <a:srgbClr val="F0EBD5"/>
              </a:gs>
              <a:gs pos="100000">
                <a:schemeClr val="bg1"/>
              </a:gs>
            </a:gsLst>
            <a:lin ang="5400000" scaled="0"/>
          </a:gradFill>
          <a:ln>
            <a:noFill/>
          </a:ln>
        </p:spPr>
        <p:txBody>
          <a:bodyPr wrap="square" rtlCol="0" anchor="b">
            <a:spAutoFit/>
          </a:bodyPr>
          <a:lstStyle/>
          <a:p>
            <a:pPr algn="ctr"/>
            <a:r>
              <a:rPr lang="en-US" sz="3200" dirty="0">
                <a:latin typeface="Arial" panose="020B0604020202020204" pitchFamily="34" charset="0"/>
                <a:cs typeface="Arial" panose="020B0604020202020204" pitchFamily="34" charset="0"/>
              </a:rPr>
              <a:t>Other Evaluations to Ensure Data Quality</a:t>
            </a:r>
          </a:p>
        </p:txBody>
      </p:sp>
      <p:grpSp>
        <p:nvGrpSpPr>
          <p:cNvPr id="5" name="Group 4">
            <a:extLst>
              <a:ext uri="{FF2B5EF4-FFF2-40B4-BE49-F238E27FC236}">
                <a16:creationId xmlns:a16="http://schemas.microsoft.com/office/drawing/2014/main" id="{A700E584-F929-DD79-EF31-37E946DB163A}"/>
              </a:ext>
            </a:extLst>
          </p:cNvPr>
          <p:cNvGrpSpPr>
            <a:grpSpLocks noChangeAspect="1"/>
          </p:cNvGrpSpPr>
          <p:nvPr/>
        </p:nvGrpSpPr>
        <p:grpSpPr>
          <a:xfrm>
            <a:off x="3397070" y="6375710"/>
            <a:ext cx="5397858" cy="425855"/>
            <a:chOff x="297089" y="5855279"/>
            <a:chExt cx="11719118" cy="924560"/>
          </a:xfrm>
        </p:grpSpPr>
        <p:pic>
          <p:nvPicPr>
            <p:cNvPr id="6" name="docshape8">
              <a:extLst>
                <a:ext uri="{FF2B5EF4-FFF2-40B4-BE49-F238E27FC236}">
                  <a16:creationId xmlns:a16="http://schemas.microsoft.com/office/drawing/2014/main" id="{4A905EAF-ED90-AD9F-77C8-E91A7414A40E}"/>
                </a:ext>
              </a:extLst>
            </p:cNvPr>
            <p:cNvPicPr>
              <a:picLocks noChangeAspect="1" noEditPoints="1" noChangeArrowheads="1" noChangeShapeType="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97089" y="5855279"/>
              <a:ext cx="1162720" cy="92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a:extLst>
                <a:ext uri="{FF2B5EF4-FFF2-40B4-BE49-F238E27FC236}">
                  <a16:creationId xmlns:a16="http://schemas.microsoft.com/office/drawing/2014/main" id="{1E689507-572F-2B6F-8F39-759387AC177D}"/>
                </a:ext>
              </a:extLst>
            </p:cNvPr>
            <p:cNvGrpSpPr/>
            <p:nvPr/>
          </p:nvGrpSpPr>
          <p:grpSpPr>
            <a:xfrm>
              <a:off x="10679532" y="5996342"/>
              <a:ext cx="1336675" cy="549275"/>
              <a:chOff x="3726403" y="4704141"/>
              <a:chExt cx="1336675" cy="549275"/>
            </a:xfrm>
          </p:grpSpPr>
          <p:sp>
            <p:nvSpPr>
              <p:cNvPr id="13" name="docshape9">
                <a:extLst>
                  <a:ext uri="{FF2B5EF4-FFF2-40B4-BE49-F238E27FC236}">
                    <a16:creationId xmlns:a16="http://schemas.microsoft.com/office/drawing/2014/main" id="{706F6E20-AE76-FFDF-F72B-87724E6ED3D8}"/>
                  </a:ext>
                </a:extLst>
              </p:cNvPr>
              <p:cNvSpPr>
                <a:spLocks noChangeAspect="1" noEditPoints="1" noChangeArrowheads="1" noChangeShapeType="1" noTextEdit="1"/>
              </p:cNvSpPr>
              <p:nvPr/>
            </p:nvSpPr>
            <p:spPr bwMode="auto">
              <a:xfrm>
                <a:off x="4336003" y="4820981"/>
                <a:ext cx="727075" cy="337820"/>
              </a:xfrm>
              <a:custGeom>
                <a:avLst/>
                <a:gdLst>
                  <a:gd name="T0" fmla="+- 0 5001 4951"/>
                  <a:gd name="T1" fmla="*/ T0 w 1145"/>
                  <a:gd name="T2" fmla="+- 0 13826 13714"/>
                  <a:gd name="T3" fmla="*/ 13826 h 532"/>
                  <a:gd name="T4" fmla="+- 0 5014 4951"/>
                  <a:gd name="T5" fmla="*/ T4 w 1145"/>
                  <a:gd name="T6" fmla="+- 0 13737 13714"/>
                  <a:gd name="T7" fmla="*/ 13737 h 532"/>
                  <a:gd name="T8" fmla="+- 0 5009 4951"/>
                  <a:gd name="T9" fmla="*/ T8 w 1145"/>
                  <a:gd name="T10" fmla="+- 0 13714 13714"/>
                  <a:gd name="T11" fmla="*/ 13714 h 532"/>
                  <a:gd name="T12" fmla="+- 0 4968 4951"/>
                  <a:gd name="T13" fmla="*/ T12 w 1145"/>
                  <a:gd name="T14" fmla="+- 0 13823 13714"/>
                  <a:gd name="T15" fmla="*/ 13823 h 532"/>
                  <a:gd name="T16" fmla="+- 0 5066 4951"/>
                  <a:gd name="T17" fmla="*/ T16 w 1145"/>
                  <a:gd name="T18" fmla="+- 0 13834 13714"/>
                  <a:gd name="T19" fmla="*/ 13834 h 532"/>
                  <a:gd name="T20" fmla="+- 0 4998 4951"/>
                  <a:gd name="T21" fmla="*/ T20 w 1145"/>
                  <a:gd name="T22" fmla="+- 0 13984 13714"/>
                  <a:gd name="T23" fmla="*/ 13984 h 532"/>
                  <a:gd name="T24" fmla="+- 0 4951 4951"/>
                  <a:gd name="T25" fmla="*/ T24 w 1145"/>
                  <a:gd name="T26" fmla="+- 0 14048 13714"/>
                  <a:gd name="T27" fmla="*/ 14048 h 532"/>
                  <a:gd name="T28" fmla="+- 0 5073 4951"/>
                  <a:gd name="T29" fmla="*/ T28 w 1145"/>
                  <a:gd name="T30" fmla="+- 0 14185 13714"/>
                  <a:gd name="T31" fmla="*/ 14185 h 532"/>
                  <a:gd name="T32" fmla="+- 0 5005 4951"/>
                  <a:gd name="T33" fmla="*/ T32 w 1145"/>
                  <a:gd name="T34" fmla="+- 0 14189 13714"/>
                  <a:gd name="T35" fmla="*/ 14189 h 532"/>
                  <a:gd name="T36" fmla="+- 0 5018 4951"/>
                  <a:gd name="T37" fmla="*/ T36 w 1145"/>
                  <a:gd name="T38" fmla="+- 0 14244 13714"/>
                  <a:gd name="T39" fmla="*/ 14244 h 532"/>
                  <a:gd name="T40" fmla="+- 0 5094 4951"/>
                  <a:gd name="T41" fmla="*/ T40 w 1145"/>
                  <a:gd name="T42" fmla="+- 0 14204 13714"/>
                  <a:gd name="T43" fmla="*/ 14204 h 532"/>
                  <a:gd name="T44" fmla="+- 0 5156 4951"/>
                  <a:gd name="T45" fmla="*/ T44 w 1145"/>
                  <a:gd name="T46" fmla="+- 0 13912 13714"/>
                  <a:gd name="T47" fmla="*/ 13912 h 532"/>
                  <a:gd name="T48" fmla="+- 0 5211 4951"/>
                  <a:gd name="T49" fmla="*/ T48 w 1145"/>
                  <a:gd name="T50" fmla="+- 0 14188 13714"/>
                  <a:gd name="T51" fmla="*/ 14188 h 532"/>
                  <a:gd name="T52" fmla="+- 0 5170 4951"/>
                  <a:gd name="T53" fmla="*/ T52 w 1145"/>
                  <a:gd name="T54" fmla="+- 0 14137 13714"/>
                  <a:gd name="T55" fmla="*/ 14137 h 532"/>
                  <a:gd name="T56" fmla="+- 0 5199 4951"/>
                  <a:gd name="T57" fmla="*/ T56 w 1145"/>
                  <a:gd name="T58" fmla="+- 0 14243 13714"/>
                  <a:gd name="T59" fmla="*/ 14243 h 532"/>
                  <a:gd name="T60" fmla="+- 0 5254 4951"/>
                  <a:gd name="T61" fmla="*/ T60 w 1145"/>
                  <a:gd name="T62" fmla="+- 0 13822 13714"/>
                  <a:gd name="T63" fmla="*/ 13822 h 532"/>
                  <a:gd name="T64" fmla="+- 0 5205 4951"/>
                  <a:gd name="T65" fmla="*/ T64 w 1145"/>
                  <a:gd name="T66" fmla="+- 0 13769 13714"/>
                  <a:gd name="T67" fmla="*/ 13769 h 532"/>
                  <a:gd name="T68" fmla="+- 0 5258 4951"/>
                  <a:gd name="T69" fmla="*/ T68 w 1145"/>
                  <a:gd name="T70" fmla="+- 0 13720 13714"/>
                  <a:gd name="T71" fmla="*/ 13720 h 532"/>
                  <a:gd name="T72" fmla="+- 0 5179 4951"/>
                  <a:gd name="T73" fmla="*/ T72 w 1145"/>
                  <a:gd name="T74" fmla="+- 0 13813 13714"/>
                  <a:gd name="T75" fmla="*/ 13813 h 532"/>
                  <a:gd name="T76" fmla="+- 0 5275 4951"/>
                  <a:gd name="T77" fmla="*/ T76 w 1145"/>
                  <a:gd name="T78" fmla="+- 0 13838 13714"/>
                  <a:gd name="T79" fmla="*/ 13838 h 532"/>
                  <a:gd name="T80" fmla="+- 0 5234 4951"/>
                  <a:gd name="T81" fmla="*/ T80 w 1145"/>
                  <a:gd name="T82" fmla="+- 0 13995 13714"/>
                  <a:gd name="T83" fmla="*/ 13995 h 532"/>
                  <a:gd name="T84" fmla="+- 0 5196 4951"/>
                  <a:gd name="T85" fmla="*/ T84 w 1145"/>
                  <a:gd name="T86" fmla="+- 0 13961 13714"/>
                  <a:gd name="T87" fmla="*/ 13961 h 532"/>
                  <a:gd name="T88" fmla="+- 0 5270 4951"/>
                  <a:gd name="T89" fmla="*/ T88 w 1145"/>
                  <a:gd name="T90" fmla="+- 0 13953 13714"/>
                  <a:gd name="T91" fmla="*/ 13953 h 532"/>
                  <a:gd name="T92" fmla="+- 0 5280 4951"/>
                  <a:gd name="T93" fmla="*/ T92 w 1145"/>
                  <a:gd name="T94" fmla="+- 0 14243 13714"/>
                  <a:gd name="T95" fmla="*/ 14243 h 532"/>
                  <a:gd name="T96" fmla="+- 0 5388 4951"/>
                  <a:gd name="T97" fmla="*/ T96 w 1145"/>
                  <a:gd name="T98" fmla="+- 0 13778 13714"/>
                  <a:gd name="T99" fmla="*/ 13778 h 532"/>
                  <a:gd name="T100" fmla="+- 0 5378 4951"/>
                  <a:gd name="T101" fmla="*/ T100 w 1145"/>
                  <a:gd name="T102" fmla="+- 0 13717 13714"/>
                  <a:gd name="T103" fmla="*/ 13717 h 532"/>
                  <a:gd name="T104" fmla="+- 0 5365 4951"/>
                  <a:gd name="T105" fmla="*/ T104 w 1145"/>
                  <a:gd name="T106" fmla="+- 0 13794 13714"/>
                  <a:gd name="T107" fmla="*/ 13794 h 532"/>
                  <a:gd name="T108" fmla="+- 0 5366 4951"/>
                  <a:gd name="T109" fmla="*/ T108 w 1145"/>
                  <a:gd name="T110" fmla="+- 0 13770 13714"/>
                  <a:gd name="T111" fmla="*/ 13770 h 532"/>
                  <a:gd name="T112" fmla="+- 0 5313 4951"/>
                  <a:gd name="T113" fmla="*/ T112 w 1145"/>
                  <a:gd name="T114" fmla="+- 0 13717 13714"/>
                  <a:gd name="T115" fmla="*/ 13717 h 532"/>
                  <a:gd name="T116" fmla="+- 0 5418 4951"/>
                  <a:gd name="T117" fmla="*/ T116 w 1145"/>
                  <a:gd name="T118" fmla="+- 0 14233 13714"/>
                  <a:gd name="T119" fmla="*/ 14233 h 532"/>
                  <a:gd name="T120" fmla="+- 0 5353 4951"/>
                  <a:gd name="T121" fmla="*/ T120 w 1145"/>
                  <a:gd name="T122" fmla="+- 0 14146 13714"/>
                  <a:gd name="T123" fmla="*/ 14146 h 532"/>
                  <a:gd name="T124" fmla="+- 0 5381 4951"/>
                  <a:gd name="T125" fmla="*/ T124 w 1145"/>
                  <a:gd name="T126" fmla="+- 0 14105 13714"/>
                  <a:gd name="T127" fmla="*/ 14105 h 532"/>
                  <a:gd name="T128" fmla="+- 0 5324 4951"/>
                  <a:gd name="T129" fmla="*/ T128 w 1145"/>
                  <a:gd name="T130" fmla="+- 0 14205 13714"/>
                  <a:gd name="T131" fmla="*/ 14205 h 532"/>
                  <a:gd name="T132" fmla="+- 0 5437 4951"/>
                  <a:gd name="T133" fmla="*/ T132 w 1145"/>
                  <a:gd name="T134" fmla="+- 0 13979 13714"/>
                  <a:gd name="T135" fmla="*/ 13979 h 532"/>
                  <a:gd name="T136" fmla="+- 0 5378 4951"/>
                  <a:gd name="T137" fmla="*/ T136 w 1145"/>
                  <a:gd name="T138" fmla="+- 0 14029 13714"/>
                  <a:gd name="T139" fmla="*/ 14029 h 532"/>
                  <a:gd name="T140" fmla="+- 0 5358 4951"/>
                  <a:gd name="T141" fmla="*/ T140 w 1145"/>
                  <a:gd name="T142" fmla="+- 0 13942 13714"/>
                  <a:gd name="T143" fmla="*/ 13942 h 532"/>
                  <a:gd name="T144" fmla="+- 0 5368 4951"/>
                  <a:gd name="T145" fmla="*/ T144 w 1145"/>
                  <a:gd name="T146" fmla="+- 0 13910 13714"/>
                  <a:gd name="T147" fmla="*/ 13910 h 532"/>
                  <a:gd name="T148" fmla="+- 0 5335 4951"/>
                  <a:gd name="T149" fmla="*/ T148 w 1145"/>
                  <a:gd name="T150" fmla="+- 0 14031 13714"/>
                  <a:gd name="T151" fmla="*/ 14031 h 532"/>
                  <a:gd name="T152" fmla="+- 0 5429 4951"/>
                  <a:gd name="T153" fmla="*/ T152 w 1145"/>
                  <a:gd name="T154" fmla="+- 0 14019 13714"/>
                  <a:gd name="T155" fmla="*/ 14019 h 532"/>
                  <a:gd name="T156" fmla="+- 0 5461 4951"/>
                  <a:gd name="T157" fmla="*/ T156 w 1145"/>
                  <a:gd name="T158" fmla="+- 0 14243 13714"/>
                  <a:gd name="T159" fmla="*/ 14243 h 532"/>
                  <a:gd name="T160" fmla="+- 0 5514 4951"/>
                  <a:gd name="T161" fmla="*/ T160 w 1145"/>
                  <a:gd name="T162" fmla="+- 0 13798 13714"/>
                  <a:gd name="T163" fmla="*/ 13798 h 532"/>
                  <a:gd name="T164" fmla="+- 0 5472 4951"/>
                  <a:gd name="T165" fmla="*/ T164 w 1145"/>
                  <a:gd name="T166" fmla="+- 0 13746 13714"/>
                  <a:gd name="T167" fmla="*/ 13746 h 532"/>
                  <a:gd name="T168" fmla="+- 0 5501 4951"/>
                  <a:gd name="T169" fmla="*/ T168 w 1145"/>
                  <a:gd name="T170" fmla="+- 0 13852 13714"/>
                  <a:gd name="T171" fmla="*/ 13852 h 532"/>
                  <a:gd name="T172" fmla="+- 0 5488 4951"/>
                  <a:gd name="T173" fmla="*/ T172 w 1145"/>
                  <a:gd name="T174" fmla="+- 0 13931 13714"/>
                  <a:gd name="T175" fmla="*/ 13931 h 532"/>
                  <a:gd name="T176" fmla="+- 0 5479 4951"/>
                  <a:gd name="T177" fmla="*/ T176 w 1145"/>
                  <a:gd name="T178" fmla="+- 0 13911 13714"/>
                  <a:gd name="T179" fmla="*/ 13911 h 532"/>
                  <a:gd name="T180" fmla="+- 0 5515 4951"/>
                  <a:gd name="T181" fmla="*/ T180 w 1145"/>
                  <a:gd name="T182" fmla="+- 0 14001 13714"/>
                  <a:gd name="T183" fmla="*/ 14001 h 532"/>
                  <a:gd name="T184" fmla="+- 0 5490 4951"/>
                  <a:gd name="T185" fmla="*/ T184 w 1145"/>
                  <a:gd name="T186" fmla="+- 0 14051 13714"/>
                  <a:gd name="T187" fmla="*/ 14051 h 532"/>
                  <a:gd name="T188" fmla="+- 0 5545 4951"/>
                  <a:gd name="T189" fmla="*/ T188 w 1145"/>
                  <a:gd name="T190" fmla="+- 0 13852 13714"/>
                  <a:gd name="T191" fmla="*/ 13852 h 532"/>
                  <a:gd name="T192" fmla="+- 0 5631 4951"/>
                  <a:gd name="T193" fmla="*/ T192 w 1145"/>
                  <a:gd name="T194" fmla="+- 0 13914 13714"/>
                  <a:gd name="T195" fmla="*/ 13914 h 532"/>
                  <a:gd name="T196" fmla="+- 0 5631 4951"/>
                  <a:gd name="T197" fmla="*/ T196 w 1145"/>
                  <a:gd name="T198" fmla="+- 0 13942 13714"/>
                  <a:gd name="T199" fmla="*/ 13942 h 532"/>
                  <a:gd name="T200" fmla="+- 0 5647 4951"/>
                  <a:gd name="T201" fmla="*/ T200 w 1145"/>
                  <a:gd name="T202" fmla="+- 0 13987 13714"/>
                  <a:gd name="T203" fmla="*/ 13987 h 532"/>
                  <a:gd name="T204" fmla="+- 0 5677 4951"/>
                  <a:gd name="T205" fmla="*/ T204 w 1145"/>
                  <a:gd name="T206" fmla="+- 0 13912 13714"/>
                  <a:gd name="T207" fmla="*/ 13912 h 532"/>
                  <a:gd name="T208" fmla="+- 0 5880 4951"/>
                  <a:gd name="T209" fmla="*/ T208 w 1145"/>
                  <a:gd name="T210" fmla="+- 0 14024 13714"/>
                  <a:gd name="T211" fmla="*/ 14024 h 532"/>
                  <a:gd name="T212" fmla="+- 0 5801 4951"/>
                  <a:gd name="T213" fmla="*/ T212 w 1145"/>
                  <a:gd name="T214" fmla="+- 0 14048 13714"/>
                  <a:gd name="T215" fmla="*/ 14048 h 532"/>
                  <a:gd name="T216" fmla="+- 0 5964 4951"/>
                  <a:gd name="T217" fmla="*/ T216 w 1145"/>
                  <a:gd name="T218" fmla="+- 0 13991 13714"/>
                  <a:gd name="T219" fmla="*/ 13991 h 532"/>
                  <a:gd name="T220" fmla="+- 0 5968 4951"/>
                  <a:gd name="T221" fmla="*/ T220 w 1145"/>
                  <a:gd name="T222" fmla="+- 0 13915 13714"/>
                  <a:gd name="T223" fmla="*/ 13915 h 532"/>
                  <a:gd name="T224" fmla="+- 0 5944 4951"/>
                  <a:gd name="T225" fmla="*/ T224 w 1145"/>
                  <a:gd name="T226" fmla="+- 0 13934 13714"/>
                  <a:gd name="T227" fmla="*/ 13934 h 532"/>
                  <a:gd name="T228" fmla="+- 0 5928 4951"/>
                  <a:gd name="T229" fmla="*/ T228 w 1145"/>
                  <a:gd name="T230" fmla="+- 0 13991 13714"/>
                  <a:gd name="T231" fmla="*/ 13991 h 532"/>
                  <a:gd name="T232" fmla="+- 0 6000 4951"/>
                  <a:gd name="T233" fmla="*/ T232 w 1145"/>
                  <a:gd name="T234" fmla="+- 0 14048 13714"/>
                  <a:gd name="T235" fmla="*/ 14048 h 532"/>
                  <a:gd name="T236" fmla="+- 0 6017 4951"/>
                  <a:gd name="T237" fmla="*/ T236 w 1145"/>
                  <a:gd name="T238" fmla="+- 0 13912 13714"/>
                  <a:gd name="T239" fmla="*/ 13912 h 53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Lst>
                <a:rect l="0" t="0" r="r" b="b"/>
                <a:pathLst>
                  <a:path w="1145" h="532">
                    <a:moveTo>
                      <a:pt x="115" y="63"/>
                    </a:moveTo>
                    <a:lnTo>
                      <a:pt x="63" y="63"/>
                    </a:lnTo>
                    <a:lnTo>
                      <a:pt x="66" y="85"/>
                    </a:lnTo>
                    <a:lnTo>
                      <a:pt x="87" y="85"/>
                    </a:lnTo>
                    <a:lnTo>
                      <a:pt x="87" y="116"/>
                    </a:lnTo>
                    <a:lnTo>
                      <a:pt x="82" y="119"/>
                    </a:lnTo>
                    <a:lnTo>
                      <a:pt x="77" y="120"/>
                    </a:lnTo>
                    <a:lnTo>
                      <a:pt x="63" y="120"/>
                    </a:lnTo>
                    <a:lnTo>
                      <a:pt x="55" y="117"/>
                    </a:lnTo>
                    <a:lnTo>
                      <a:pt x="50" y="112"/>
                    </a:lnTo>
                    <a:lnTo>
                      <a:pt x="46" y="106"/>
                    </a:lnTo>
                    <a:lnTo>
                      <a:pt x="42" y="97"/>
                    </a:lnTo>
                    <a:lnTo>
                      <a:pt x="40" y="86"/>
                    </a:lnTo>
                    <a:lnTo>
                      <a:pt x="40" y="73"/>
                    </a:lnTo>
                    <a:lnTo>
                      <a:pt x="40" y="59"/>
                    </a:lnTo>
                    <a:lnTo>
                      <a:pt x="42" y="47"/>
                    </a:lnTo>
                    <a:lnTo>
                      <a:pt x="46" y="37"/>
                    </a:lnTo>
                    <a:lnTo>
                      <a:pt x="51" y="29"/>
                    </a:lnTo>
                    <a:lnTo>
                      <a:pt x="56" y="25"/>
                    </a:lnTo>
                    <a:lnTo>
                      <a:pt x="63" y="23"/>
                    </a:lnTo>
                    <a:lnTo>
                      <a:pt x="81" y="23"/>
                    </a:lnTo>
                    <a:lnTo>
                      <a:pt x="90" y="26"/>
                    </a:lnTo>
                    <a:lnTo>
                      <a:pt x="99" y="33"/>
                    </a:lnTo>
                    <a:lnTo>
                      <a:pt x="108" y="23"/>
                    </a:lnTo>
                    <a:lnTo>
                      <a:pt x="114" y="16"/>
                    </a:lnTo>
                    <a:lnTo>
                      <a:pt x="104" y="9"/>
                    </a:lnTo>
                    <a:lnTo>
                      <a:pt x="94" y="4"/>
                    </a:lnTo>
                    <a:lnTo>
                      <a:pt x="83" y="1"/>
                    </a:lnTo>
                    <a:lnTo>
                      <a:pt x="71" y="0"/>
                    </a:lnTo>
                    <a:lnTo>
                      <a:pt x="58" y="0"/>
                    </a:lnTo>
                    <a:lnTo>
                      <a:pt x="47" y="3"/>
                    </a:lnTo>
                    <a:lnTo>
                      <a:pt x="38" y="10"/>
                    </a:lnTo>
                    <a:lnTo>
                      <a:pt x="25" y="21"/>
                    </a:lnTo>
                    <a:lnTo>
                      <a:pt x="16" y="35"/>
                    </a:lnTo>
                    <a:lnTo>
                      <a:pt x="11" y="52"/>
                    </a:lnTo>
                    <a:lnTo>
                      <a:pt x="9" y="72"/>
                    </a:lnTo>
                    <a:lnTo>
                      <a:pt x="10" y="85"/>
                    </a:lnTo>
                    <a:lnTo>
                      <a:pt x="10" y="86"/>
                    </a:lnTo>
                    <a:lnTo>
                      <a:pt x="13" y="98"/>
                    </a:lnTo>
                    <a:lnTo>
                      <a:pt x="17" y="109"/>
                    </a:lnTo>
                    <a:lnTo>
                      <a:pt x="24" y="119"/>
                    </a:lnTo>
                    <a:lnTo>
                      <a:pt x="33" y="128"/>
                    </a:lnTo>
                    <a:lnTo>
                      <a:pt x="43" y="135"/>
                    </a:lnTo>
                    <a:lnTo>
                      <a:pt x="56" y="139"/>
                    </a:lnTo>
                    <a:lnTo>
                      <a:pt x="70" y="140"/>
                    </a:lnTo>
                    <a:lnTo>
                      <a:pt x="82" y="139"/>
                    </a:lnTo>
                    <a:lnTo>
                      <a:pt x="93" y="137"/>
                    </a:lnTo>
                    <a:lnTo>
                      <a:pt x="104" y="133"/>
                    </a:lnTo>
                    <a:lnTo>
                      <a:pt x="115" y="128"/>
                    </a:lnTo>
                    <a:lnTo>
                      <a:pt x="115" y="120"/>
                    </a:lnTo>
                    <a:lnTo>
                      <a:pt x="115" y="63"/>
                    </a:lnTo>
                    <a:close/>
                    <a:moveTo>
                      <a:pt x="117" y="334"/>
                    </a:moveTo>
                    <a:lnTo>
                      <a:pt x="107" y="302"/>
                    </a:lnTo>
                    <a:lnTo>
                      <a:pt x="99" y="279"/>
                    </a:lnTo>
                    <a:lnTo>
                      <a:pt x="83" y="228"/>
                    </a:lnTo>
                    <a:lnTo>
                      <a:pt x="74" y="198"/>
                    </a:lnTo>
                    <a:lnTo>
                      <a:pt x="71" y="198"/>
                    </a:lnTo>
                    <a:lnTo>
                      <a:pt x="71" y="279"/>
                    </a:lnTo>
                    <a:lnTo>
                      <a:pt x="45" y="279"/>
                    </a:lnTo>
                    <a:lnTo>
                      <a:pt x="47" y="270"/>
                    </a:lnTo>
                    <a:lnTo>
                      <a:pt x="49" y="264"/>
                    </a:lnTo>
                    <a:lnTo>
                      <a:pt x="52" y="254"/>
                    </a:lnTo>
                    <a:lnTo>
                      <a:pt x="54" y="244"/>
                    </a:lnTo>
                    <a:lnTo>
                      <a:pt x="58" y="228"/>
                    </a:lnTo>
                    <a:lnTo>
                      <a:pt x="62" y="245"/>
                    </a:lnTo>
                    <a:lnTo>
                      <a:pt x="67" y="265"/>
                    </a:lnTo>
                    <a:lnTo>
                      <a:pt x="71" y="279"/>
                    </a:lnTo>
                    <a:lnTo>
                      <a:pt x="71" y="198"/>
                    </a:lnTo>
                    <a:lnTo>
                      <a:pt x="44" y="198"/>
                    </a:lnTo>
                    <a:lnTo>
                      <a:pt x="0" y="334"/>
                    </a:lnTo>
                    <a:lnTo>
                      <a:pt x="28" y="334"/>
                    </a:lnTo>
                    <a:lnTo>
                      <a:pt x="38" y="302"/>
                    </a:lnTo>
                    <a:lnTo>
                      <a:pt x="78" y="302"/>
                    </a:lnTo>
                    <a:lnTo>
                      <a:pt x="87" y="334"/>
                    </a:lnTo>
                    <a:lnTo>
                      <a:pt x="117" y="334"/>
                    </a:lnTo>
                    <a:close/>
                    <a:moveTo>
                      <a:pt x="166" y="393"/>
                    </a:moveTo>
                    <a:lnTo>
                      <a:pt x="138" y="393"/>
                    </a:lnTo>
                    <a:lnTo>
                      <a:pt x="127" y="445"/>
                    </a:lnTo>
                    <a:lnTo>
                      <a:pt x="124" y="457"/>
                    </a:lnTo>
                    <a:lnTo>
                      <a:pt x="122" y="471"/>
                    </a:lnTo>
                    <a:lnTo>
                      <a:pt x="120" y="483"/>
                    </a:lnTo>
                    <a:lnTo>
                      <a:pt x="119" y="490"/>
                    </a:lnTo>
                    <a:lnTo>
                      <a:pt x="116" y="467"/>
                    </a:lnTo>
                    <a:lnTo>
                      <a:pt x="112" y="448"/>
                    </a:lnTo>
                    <a:lnTo>
                      <a:pt x="110" y="436"/>
                    </a:lnTo>
                    <a:lnTo>
                      <a:pt x="101" y="393"/>
                    </a:lnTo>
                    <a:lnTo>
                      <a:pt x="71" y="393"/>
                    </a:lnTo>
                    <a:lnTo>
                      <a:pt x="58" y="450"/>
                    </a:lnTo>
                    <a:lnTo>
                      <a:pt x="56" y="462"/>
                    </a:lnTo>
                    <a:lnTo>
                      <a:pt x="54" y="475"/>
                    </a:lnTo>
                    <a:lnTo>
                      <a:pt x="53" y="485"/>
                    </a:lnTo>
                    <a:lnTo>
                      <a:pt x="52" y="492"/>
                    </a:lnTo>
                    <a:lnTo>
                      <a:pt x="51" y="488"/>
                    </a:lnTo>
                    <a:lnTo>
                      <a:pt x="50" y="479"/>
                    </a:lnTo>
                    <a:lnTo>
                      <a:pt x="48" y="465"/>
                    </a:lnTo>
                    <a:lnTo>
                      <a:pt x="45" y="447"/>
                    </a:lnTo>
                    <a:lnTo>
                      <a:pt x="33" y="393"/>
                    </a:lnTo>
                    <a:lnTo>
                      <a:pt x="4" y="393"/>
                    </a:lnTo>
                    <a:lnTo>
                      <a:pt x="36" y="530"/>
                    </a:lnTo>
                    <a:lnTo>
                      <a:pt x="67" y="530"/>
                    </a:lnTo>
                    <a:lnTo>
                      <a:pt x="75" y="492"/>
                    </a:lnTo>
                    <a:lnTo>
                      <a:pt x="83" y="455"/>
                    </a:lnTo>
                    <a:lnTo>
                      <a:pt x="85" y="436"/>
                    </a:lnTo>
                    <a:lnTo>
                      <a:pt x="86" y="441"/>
                    </a:lnTo>
                    <a:lnTo>
                      <a:pt x="87" y="450"/>
                    </a:lnTo>
                    <a:lnTo>
                      <a:pt x="89" y="462"/>
                    </a:lnTo>
                    <a:lnTo>
                      <a:pt x="92" y="475"/>
                    </a:lnTo>
                    <a:lnTo>
                      <a:pt x="104" y="530"/>
                    </a:lnTo>
                    <a:lnTo>
                      <a:pt x="134" y="530"/>
                    </a:lnTo>
                    <a:lnTo>
                      <a:pt x="143" y="490"/>
                    </a:lnTo>
                    <a:lnTo>
                      <a:pt x="166" y="393"/>
                    </a:lnTo>
                    <a:close/>
                    <a:moveTo>
                      <a:pt x="205" y="198"/>
                    </a:moveTo>
                    <a:lnTo>
                      <a:pt x="107" y="198"/>
                    </a:lnTo>
                    <a:lnTo>
                      <a:pt x="107" y="221"/>
                    </a:lnTo>
                    <a:lnTo>
                      <a:pt x="141" y="221"/>
                    </a:lnTo>
                    <a:lnTo>
                      <a:pt x="141" y="334"/>
                    </a:lnTo>
                    <a:lnTo>
                      <a:pt x="168" y="334"/>
                    </a:lnTo>
                    <a:lnTo>
                      <a:pt x="168" y="221"/>
                    </a:lnTo>
                    <a:lnTo>
                      <a:pt x="201" y="221"/>
                    </a:lnTo>
                    <a:lnTo>
                      <a:pt x="205" y="198"/>
                    </a:lnTo>
                    <a:close/>
                    <a:moveTo>
                      <a:pt x="218" y="116"/>
                    </a:moveTo>
                    <a:lnTo>
                      <a:pt x="169" y="116"/>
                    </a:lnTo>
                    <a:lnTo>
                      <a:pt x="169" y="3"/>
                    </a:lnTo>
                    <a:lnTo>
                      <a:pt x="141" y="3"/>
                    </a:lnTo>
                    <a:lnTo>
                      <a:pt x="141" y="138"/>
                    </a:lnTo>
                    <a:lnTo>
                      <a:pt x="213" y="138"/>
                    </a:lnTo>
                    <a:lnTo>
                      <a:pt x="218" y="116"/>
                    </a:lnTo>
                    <a:close/>
                    <a:moveTo>
                      <a:pt x="278" y="529"/>
                    </a:moveTo>
                    <a:lnTo>
                      <a:pt x="268" y="497"/>
                    </a:lnTo>
                    <a:lnTo>
                      <a:pt x="260" y="474"/>
                    </a:lnTo>
                    <a:lnTo>
                      <a:pt x="244" y="423"/>
                    </a:lnTo>
                    <a:lnTo>
                      <a:pt x="235" y="393"/>
                    </a:lnTo>
                    <a:lnTo>
                      <a:pt x="232" y="393"/>
                    </a:lnTo>
                    <a:lnTo>
                      <a:pt x="232" y="474"/>
                    </a:lnTo>
                    <a:lnTo>
                      <a:pt x="206" y="474"/>
                    </a:lnTo>
                    <a:lnTo>
                      <a:pt x="208" y="465"/>
                    </a:lnTo>
                    <a:lnTo>
                      <a:pt x="210" y="459"/>
                    </a:lnTo>
                    <a:lnTo>
                      <a:pt x="213" y="448"/>
                    </a:lnTo>
                    <a:lnTo>
                      <a:pt x="215" y="439"/>
                    </a:lnTo>
                    <a:lnTo>
                      <a:pt x="219" y="423"/>
                    </a:lnTo>
                    <a:lnTo>
                      <a:pt x="223" y="441"/>
                    </a:lnTo>
                    <a:lnTo>
                      <a:pt x="228" y="460"/>
                    </a:lnTo>
                    <a:lnTo>
                      <a:pt x="232" y="474"/>
                    </a:lnTo>
                    <a:lnTo>
                      <a:pt x="232" y="393"/>
                    </a:lnTo>
                    <a:lnTo>
                      <a:pt x="205" y="393"/>
                    </a:lnTo>
                    <a:lnTo>
                      <a:pt x="161" y="529"/>
                    </a:lnTo>
                    <a:lnTo>
                      <a:pt x="189" y="529"/>
                    </a:lnTo>
                    <a:lnTo>
                      <a:pt x="199" y="497"/>
                    </a:lnTo>
                    <a:lnTo>
                      <a:pt x="239" y="497"/>
                    </a:lnTo>
                    <a:lnTo>
                      <a:pt x="248" y="529"/>
                    </a:lnTo>
                    <a:lnTo>
                      <a:pt x="278" y="529"/>
                    </a:lnTo>
                    <a:close/>
                    <a:moveTo>
                      <a:pt x="341" y="70"/>
                    </a:moveTo>
                    <a:lnTo>
                      <a:pt x="337" y="41"/>
                    </a:lnTo>
                    <a:lnTo>
                      <a:pt x="327" y="22"/>
                    </a:lnTo>
                    <a:lnTo>
                      <a:pt x="325" y="19"/>
                    </a:lnTo>
                    <a:lnTo>
                      <a:pt x="310" y="8"/>
                    </a:lnTo>
                    <a:lnTo>
                      <a:pt x="310" y="57"/>
                    </a:lnTo>
                    <a:lnTo>
                      <a:pt x="310" y="71"/>
                    </a:lnTo>
                    <a:lnTo>
                      <a:pt x="308" y="93"/>
                    </a:lnTo>
                    <a:lnTo>
                      <a:pt x="303" y="108"/>
                    </a:lnTo>
                    <a:lnTo>
                      <a:pt x="295" y="117"/>
                    </a:lnTo>
                    <a:lnTo>
                      <a:pt x="283" y="120"/>
                    </a:lnTo>
                    <a:lnTo>
                      <a:pt x="276" y="120"/>
                    </a:lnTo>
                    <a:lnTo>
                      <a:pt x="271" y="118"/>
                    </a:lnTo>
                    <a:lnTo>
                      <a:pt x="266" y="115"/>
                    </a:lnTo>
                    <a:lnTo>
                      <a:pt x="261" y="109"/>
                    </a:lnTo>
                    <a:lnTo>
                      <a:pt x="257" y="100"/>
                    </a:lnTo>
                    <a:lnTo>
                      <a:pt x="255" y="87"/>
                    </a:lnTo>
                    <a:lnTo>
                      <a:pt x="254" y="71"/>
                    </a:lnTo>
                    <a:lnTo>
                      <a:pt x="254" y="55"/>
                    </a:lnTo>
                    <a:lnTo>
                      <a:pt x="256" y="43"/>
                    </a:lnTo>
                    <a:lnTo>
                      <a:pt x="265" y="27"/>
                    </a:lnTo>
                    <a:lnTo>
                      <a:pt x="273" y="22"/>
                    </a:lnTo>
                    <a:lnTo>
                      <a:pt x="297" y="22"/>
                    </a:lnTo>
                    <a:lnTo>
                      <a:pt x="304" y="32"/>
                    </a:lnTo>
                    <a:lnTo>
                      <a:pt x="306" y="39"/>
                    </a:lnTo>
                    <a:lnTo>
                      <a:pt x="308" y="47"/>
                    </a:lnTo>
                    <a:lnTo>
                      <a:pt x="310" y="57"/>
                    </a:lnTo>
                    <a:lnTo>
                      <a:pt x="310" y="8"/>
                    </a:lnTo>
                    <a:lnTo>
                      <a:pt x="307" y="6"/>
                    </a:lnTo>
                    <a:lnTo>
                      <a:pt x="283" y="1"/>
                    </a:lnTo>
                    <a:lnTo>
                      <a:pt x="272" y="1"/>
                    </a:lnTo>
                    <a:lnTo>
                      <a:pt x="263" y="3"/>
                    </a:lnTo>
                    <a:lnTo>
                      <a:pt x="255" y="8"/>
                    </a:lnTo>
                    <a:lnTo>
                      <a:pt x="241" y="18"/>
                    </a:lnTo>
                    <a:lnTo>
                      <a:pt x="232" y="32"/>
                    </a:lnTo>
                    <a:lnTo>
                      <a:pt x="226" y="50"/>
                    </a:lnTo>
                    <a:lnTo>
                      <a:pt x="224" y="71"/>
                    </a:lnTo>
                    <a:lnTo>
                      <a:pt x="225" y="85"/>
                    </a:lnTo>
                    <a:lnTo>
                      <a:pt x="228" y="99"/>
                    </a:lnTo>
                    <a:lnTo>
                      <a:pt x="233" y="111"/>
                    </a:lnTo>
                    <a:lnTo>
                      <a:pt x="239" y="121"/>
                    </a:lnTo>
                    <a:lnTo>
                      <a:pt x="248" y="130"/>
                    </a:lnTo>
                    <a:lnTo>
                      <a:pt x="258" y="136"/>
                    </a:lnTo>
                    <a:lnTo>
                      <a:pt x="270" y="139"/>
                    </a:lnTo>
                    <a:lnTo>
                      <a:pt x="284" y="141"/>
                    </a:lnTo>
                    <a:lnTo>
                      <a:pt x="295" y="141"/>
                    </a:lnTo>
                    <a:lnTo>
                      <a:pt x="303" y="139"/>
                    </a:lnTo>
                    <a:lnTo>
                      <a:pt x="311" y="134"/>
                    </a:lnTo>
                    <a:lnTo>
                      <a:pt x="324" y="124"/>
                    </a:lnTo>
                    <a:lnTo>
                      <a:pt x="327" y="120"/>
                    </a:lnTo>
                    <a:lnTo>
                      <a:pt x="333" y="110"/>
                    </a:lnTo>
                    <a:lnTo>
                      <a:pt x="339" y="91"/>
                    </a:lnTo>
                    <a:lnTo>
                      <a:pt x="341" y="70"/>
                    </a:lnTo>
                    <a:close/>
                    <a:moveTo>
                      <a:pt x="352" y="334"/>
                    </a:moveTo>
                    <a:lnTo>
                      <a:pt x="344" y="239"/>
                    </a:lnTo>
                    <a:lnTo>
                      <a:pt x="340" y="198"/>
                    </a:lnTo>
                    <a:lnTo>
                      <a:pt x="305" y="198"/>
                    </a:lnTo>
                    <a:lnTo>
                      <a:pt x="285" y="273"/>
                    </a:lnTo>
                    <a:lnTo>
                      <a:pt x="283" y="281"/>
                    </a:lnTo>
                    <a:lnTo>
                      <a:pt x="282" y="288"/>
                    </a:lnTo>
                    <a:lnTo>
                      <a:pt x="281" y="281"/>
                    </a:lnTo>
                    <a:lnTo>
                      <a:pt x="280" y="276"/>
                    </a:lnTo>
                    <a:lnTo>
                      <a:pt x="270" y="239"/>
                    </a:lnTo>
                    <a:lnTo>
                      <a:pt x="260" y="198"/>
                    </a:lnTo>
                    <a:lnTo>
                      <a:pt x="225" y="198"/>
                    </a:lnTo>
                    <a:lnTo>
                      <a:pt x="212" y="334"/>
                    </a:lnTo>
                    <a:lnTo>
                      <a:pt x="239" y="334"/>
                    </a:lnTo>
                    <a:lnTo>
                      <a:pt x="244" y="256"/>
                    </a:lnTo>
                    <a:lnTo>
                      <a:pt x="245" y="247"/>
                    </a:lnTo>
                    <a:lnTo>
                      <a:pt x="245" y="239"/>
                    </a:lnTo>
                    <a:lnTo>
                      <a:pt x="246" y="247"/>
                    </a:lnTo>
                    <a:lnTo>
                      <a:pt x="248" y="256"/>
                    </a:lnTo>
                    <a:lnTo>
                      <a:pt x="250" y="263"/>
                    </a:lnTo>
                    <a:lnTo>
                      <a:pt x="270" y="334"/>
                    </a:lnTo>
                    <a:lnTo>
                      <a:pt x="293" y="334"/>
                    </a:lnTo>
                    <a:lnTo>
                      <a:pt x="306" y="288"/>
                    </a:lnTo>
                    <a:lnTo>
                      <a:pt x="317" y="251"/>
                    </a:lnTo>
                    <a:lnTo>
                      <a:pt x="318" y="246"/>
                    </a:lnTo>
                    <a:lnTo>
                      <a:pt x="319" y="239"/>
                    </a:lnTo>
                    <a:lnTo>
                      <a:pt x="319" y="247"/>
                    </a:lnTo>
                    <a:lnTo>
                      <a:pt x="320" y="256"/>
                    </a:lnTo>
                    <a:lnTo>
                      <a:pt x="325" y="334"/>
                    </a:lnTo>
                    <a:lnTo>
                      <a:pt x="352" y="334"/>
                    </a:lnTo>
                    <a:close/>
                    <a:moveTo>
                      <a:pt x="366" y="393"/>
                    </a:moveTo>
                    <a:lnTo>
                      <a:pt x="268" y="393"/>
                    </a:lnTo>
                    <a:lnTo>
                      <a:pt x="268" y="416"/>
                    </a:lnTo>
                    <a:lnTo>
                      <a:pt x="302" y="416"/>
                    </a:lnTo>
                    <a:lnTo>
                      <a:pt x="302" y="529"/>
                    </a:lnTo>
                    <a:lnTo>
                      <a:pt x="329" y="529"/>
                    </a:lnTo>
                    <a:lnTo>
                      <a:pt x="329" y="416"/>
                    </a:lnTo>
                    <a:lnTo>
                      <a:pt x="362" y="416"/>
                    </a:lnTo>
                    <a:lnTo>
                      <a:pt x="366" y="393"/>
                    </a:lnTo>
                    <a:close/>
                    <a:moveTo>
                      <a:pt x="458" y="101"/>
                    </a:moveTo>
                    <a:lnTo>
                      <a:pt x="456" y="88"/>
                    </a:lnTo>
                    <a:lnTo>
                      <a:pt x="451" y="79"/>
                    </a:lnTo>
                    <a:lnTo>
                      <a:pt x="442" y="71"/>
                    </a:lnTo>
                    <a:lnTo>
                      <a:pt x="431" y="66"/>
                    </a:lnTo>
                    <a:lnTo>
                      <a:pt x="437" y="64"/>
                    </a:lnTo>
                    <a:lnTo>
                      <a:pt x="440" y="63"/>
                    </a:lnTo>
                    <a:lnTo>
                      <a:pt x="443" y="59"/>
                    </a:lnTo>
                    <a:lnTo>
                      <a:pt x="446" y="57"/>
                    </a:lnTo>
                    <a:lnTo>
                      <a:pt x="450" y="54"/>
                    </a:lnTo>
                    <a:lnTo>
                      <a:pt x="453" y="46"/>
                    </a:lnTo>
                    <a:lnTo>
                      <a:pt x="453" y="27"/>
                    </a:lnTo>
                    <a:lnTo>
                      <a:pt x="452" y="26"/>
                    </a:lnTo>
                    <a:lnTo>
                      <a:pt x="449" y="19"/>
                    </a:lnTo>
                    <a:lnTo>
                      <a:pt x="433" y="5"/>
                    </a:lnTo>
                    <a:lnTo>
                      <a:pt x="427" y="3"/>
                    </a:lnTo>
                    <a:lnTo>
                      <a:pt x="427" y="89"/>
                    </a:lnTo>
                    <a:lnTo>
                      <a:pt x="427" y="104"/>
                    </a:lnTo>
                    <a:lnTo>
                      <a:pt x="424" y="110"/>
                    </a:lnTo>
                    <a:lnTo>
                      <a:pt x="420" y="113"/>
                    </a:lnTo>
                    <a:lnTo>
                      <a:pt x="417" y="115"/>
                    </a:lnTo>
                    <a:lnTo>
                      <a:pt x="413" y="116"/>
                    </a:lnTo>
                    <a:lnTo>
                      <a:pt x="390" y="116"/>
                    </a:lnTo>
                    <a:lnTo>
                      <a:pt x="390" y="79"/>
                    </a:lnTo>
                    <a:lnTo>
                      <a:pt x="412" y="79"/>
                    </a:lnTo>
                    <a:lnTo>
                      <a:pt x="414" y="80"/>
                    </a:lnTo>
                    <a:lnTo>
                      <a:pt x="423" y="82"/>
                    </a:lnTo>
                    <a:lnTo>
                      <a:pt x="427" y="89"/>
                    </a:lnTo>
                    <a:lnTo>
                      <a:pt x="427" y="3"/>
                    </a:lnTo>
                    <a:lnTo>
                      <a:pt x="425" y="3"/>
                    </a:lnTo>
                    <a:lnTo>
                      <a:pt x="424" y="3"/>
                    </a:lnTo>
                    <a:lnTo>
                      <a:pt x="424" y="36"/>
                    </a:lnTo>
                    <a:lnTo>
                      <a:pt x="424" y="47"/>
                    </a:lnTo>
                    <a:lnTo>
                      <a:pt x="421" y="53"/>
                    </a:lnTo>
                    <a:lnTo>
                      <a:pt x="417" y="55"/>
                    </a:lnTo>
                    <a:lnTo>
                      <a:pt x="415" y="56"/>
                    </a:lnTo>
                    <a:lnTo>
                      <a:pt x="412" y="57"/>
                    </a:lnTo>
                    <a:lnTo>
                      <a:pt x="389" y="57"/>
                    </a:lnTo>
                    <a:lnTo>
                      <a:pt x="389" y="26"/>
                    </a:lnTo>
                    <a:lnTo>
                      <a:pt x="411" y="26"/>
                    </a:lnTo>
                    <a:lnTo>
                      <a:pt x="414" y="27"/>
                    </a:lnTo>
                    <a:lnTo>
                      <a:pt x="416" y="28"/>
                    </a:lnTo>
                    <a:lnTo>
                      <a:pt x="421" y="30"/>
                    </a:lnTo>
                    <a:lnTo>
                      <a:pt x="424" y="36"/>
                    </a:lnTo>
                    <a:lnTo>
                      <a:pt x="424" y="3"/>
                    </a:lnTo>
                    <a:lnTo>
                      <a:pt x="362" y="3"/>
                    </a:lnTo>
                    <a:lnTo>
                      <a:pt x="362" y="138"/>
                    </a:lnTo>
                    <a:lnTo>
                      <a:pt x="412" y="138"/>
                    </a:lnTo>
                    <a:lnTo>
                      <a:pt x="418" y="138"/>
                    </a:lnTo>
                    <a:lnTo>
                      <a:pt x="422" y="138"/>
                    </a:lnTo>
                    <a:lnTo>
                      <a:pt x="438" y="134"/>
                    </a:lnTo>
                    <a:lnTo>
                      <a:pt x="449" y="126"/>
                    </a:lnTo>
                    <a:lnTo>
                      <a:pt x="455" y="116"/>
                    </a:lnTo>
                    <a:lnTo>
                      <a:pt x="456" y="114"/>
                    </a:lnTo>
                    <a:lnTo>
                      <a:pt x="458" y="101"/>
                    </a:lnTo>
                    <a:close/>
                    <a:moveTo>
                      <a:pt x="467" y="519"/>
                    </a:moveTo>
                    <a:lnTo>
                      <a:pt x="461" y="511"/>
                    </a:lnTo>
                    <a:lnTo>
                      <a:pt x="455" y="502"/>
                    </a:lnTo>
                    <a:lnTo>
                      <a:pt x="447" y="508"/>
                    </a:lnTo>
                    <a:lnTo>
                      <a:pt x="440" y="511"/>
                    </a:lnTo>
                    <a:lnTo>
                      <a:pt x="420" y="511"/>
                    </a:lnTo>
                    <a:lnTo>
                      <a:pt x="411" y="505"/>
                    </a:lnTo>
                    <a:lnTo>
                      <a:pt x="401" y="488"/>
                    </a:lnTo>
                    <a:lnTo>
                      <a:pt x="400" y="478"/>
                    </a:lnTo>
                    <a:lnTo>
                      <a:pt x="400" y="443"/>
                    </a:lnTo>
                    <a:lnTo>
                      <a:pt x="402" y="432"/>
                    </a:lnTo>
                    <a:lnTo>
                      <a:pt x="412" y="417"/>
                    </a:lnTo>
                    <a:lnTo>
                      <a:pt x="421" y="412"/>
                    </a:lnTo>
                    <a:lnTo>
                      <a:pt x="438" y="412"/>
                    </a:lnTo>
                    <a:lnTo>
                      <a:pt x="445" y="415"/>
                    </a:lnTo>
                    <a:lnTo>
                      <a:pt x="452" y="420"/>
                    </a:lnTo>
                    <a:lnTo>
                      <a:pt x="457" y="412"/>
                    </a:lnTo>
                    <a:lnTo>
                      <a:pt x="464" y="401"/>
                    </a:lnTo>
                    <a:lnTo>
                      <a:pt x="457" y="395"/>
                    </a:lnTo>
                    <a:lnTo>
                      <a:pt x="443" y="391"/>
                    </a:lnTo>
                    <a:lnTo>
                      <a:pt x="430" y="391"/>
                    </a:lnTo>
                    <a:lnTo>
                      <a:pt x="414" y="393"/>
                    </a:lnTo>
                    <a:lnTo>
                      <a:pt x="400" y="399"/>
                    </a:lnTo>
                    <a:lnTo>
                      <a:pt x="388" y="409"/>
                    </a:lnTo>
                    <a:lnTo>
                      <a:pt x="378" y="422"/>
                    </a:lnTo>
                    <a:lnTo>
                      <a:pt x="374" y="431"/>
                    </a:lnTo>
                    <a:lnTo>
                      <a:pt x="371" y="441"/>
                    </a:lnTo>
                    <a:lnTo>
                      <a:pt x="369" y="452"/>
                    </a:lnTo>
                    <a:lnTo>
                      <a:pt x="369" y="464"/>
                    </a:lnTo>
                    <a:lnTo>
                      <a:pt x="370" y="478"/>
                    </a:lnTo>
                    <a:lnTo>
                      <a:pt x="373" y="491"/>
                    </a:lnTo>
                    <a:lnTo>
                      <a:pt x="378" y="503"/>
                    </a:lnTo>
                    <a:lnTo>
                      <a:pt x="385" y="513"/>
                    </a:lnTo>
                    <a:lnTo>
                      <a:pt x="394" y="521"/>
                    </a:lnTo>
                    <a:lnTo>
                      <a:pt x="405" y="527"/>
                    </a:lnTo>
                    <a:lnTo>
                      <a:pt x="416" y="530"/>
                    </a:lnTo>
                    <a:lnTo>
                      <a:pt x="430" y="532"/>
                    </a:lnTo>
                    <a:lnTo>
                      <a:pt x="445" y="532"/>
                    </a:lnTo>
                    <a:lnTo>
                      <a:pt x="457" y="528"/>
                    </a:lnTo>
                    <a:lnTo>
                      <a:pt x="467" y="519"/>
                    </a:lnTo>
                    <a:close/>
                    <a:moveTo>
                      <a:pt x="486" y="265"/>
                    </a:moveTo>
                    <a:lnTo>
                      <a:pt x="482" y="237"/>
                    </a:lnTo>
                    <a:lnTo>
                      <a:pt x="471" y="217"/>
                    </a:lnTo>
                    <a:lnTo>
                      <a:pt x="470" y="215"/>
                    </a:lnTo>
                    <a:lnTo>
                      <a:pt x="454" y="203"/>
                    </a:lnTo>
                    <a:lnTo>
                      <a:pt x="454" y="252"/>
                    </a:lnTo>
                    <a:lnTo>
                      <a:pt x="454" y="266"/>
                    </a:lnTo>
                    <a:lnTo>
                      <a:pt x="453" y="288"/>
                    </a:lnTo>
                    <a:lnTo>
                      <a:pt x="448" y="304"/>
                    </a:lnTo>
                    <a:lnTo>
                      <a:pt x="439" y="312"/>
                    </a:lnTo>
                    <a:lnTo>
                      <a:pt x="427" y="315"/>
                    </a:lnTo>
                    <a:lnTo>
                      <a:pt x="421" y="315"/>
                    </a:lnTo>
                    <a:lnTo>
                      <a:pt x="415" y="314"/>
                    </a:lnTo>
                    <a:lnTo>
                      <a:pt x="411" y="310"/>
                    </a:lnTo>
                    <a:lnTo>
                      <a:pt x="406" y="304"/>
                    </a:lnTo>
                    <a:lnTo>
                      <a:pt x="402" y="295"/>
                    </a:lnTo>
                    <a:lnTo>
                      <a:pt x="400" y="282"/>
                    </a:lnTo>
                    <a:lnTo>
                      <a:pt x="399" y="266"/>
                    </a:lnTo>
                    <a:lnTo>
                      <a:pt x="399" y="250"/>
                    </a:lnTo>
                    <a:lnTo>
                      <a:pt x="401" y="238"/>
                    </a:lnTo>
                    <a:lnTo>
                      <a:pt x="407" y="228"/>
                    </a:lnTo>
                    <a:lnTo>
                      <a:pt x="410" y="222"/>
                    </a:lnTo>
                    <a:lnTo>
                      <a:pt x="418" y="217"/>
                    </a:lnTo>
                    <a:lnTo>
                      <a:pt x="441" y="217"/>
                    </a:lnTo>
                    <a:lnTo>
                      <a:pt x="449" y="228"/>
                    </a:lnTo>
                    <a:lnTo>
                      <a:pt x="453" y="242"/>
                    </a:lnTo>
                    <a:lnTo>
                      <a:pt x="454" y="252"/>
                    </a:lnTo>
                    <a:lnTo>
                      <a:pt x="454" y="203"/>
                    </a:lnTo>
                    <a:lnTo>
                      <a:pt x="452" y="201"/>
                    </a:lnTo>
                    <a:lnTo>
                      <a:pt x="427" y="196"/>
                    </a:lnTo>
                    <a:lnTo>
                      <a:pt x="417" y="196"/>
                    </a:lnTo>
                    <a:lnTo>
                      <a:pt x="407" y="199"/>
                    </a:lnTo>
                    <a:lnTo>
                      <a:pt x="399" y="203"/>
                    </a:lnTo>
                    <a:lnTo>
                      <a:pt x="386" y="213"/>
                    </a:lnTo>
                    <a:lnTo>
                      <a:pt x="376" y="228"/>
                    </a:lnTo>
                    <a:lnTo>
                      <a:pt x="370" y="246"/>
                    </a:lnTo>
                    <a:lnTo>
                      <a:pt x="368" y="266"/>
                    </a:lnTo>
                    <a:lnTo>
                      <a:pt x="369" y="281"/>
                    </a:lnTo>
                    <a:lnTo>
                      <a:pt x="372" y="294"/>
                    </a:lnTo>
                    <a:lnTo>
                      <a:pt x="377" y="306"/>
                    </a:lnTo>
                    <a:lnTo>
                      <a:pt x="384" y="317"/>
                    </a:lnTo>
                    <a:lnTo>
                      <a:pt x="392" y="326"/>
                    </a:lnTo>
                    <a:lnTo>
                      <a:pt x="402" y="331"/>
                    </a:lnTo>
                    <a:lnTo>
                      <a:pt x="414" y="335"/>
                    </a:lnTo>
                    <a:lnTo>
                      <a:pt x="428" y="336"/>
                    </a:lnTo>
                    <a:lnTo>
                      <a:pt x="440" y="336"/>
                    </a:lnTo>
                    <a:lnTo>
                      <a:pt x="447" y="334"/>
                    </a:lnTo>
                    <a:lnTo>
                      <a:pt x="455" y="330"/>
                    </a:lnTo>
                    <a:lnTo>
                      <a:pt x="468" y="319"/>
                    </a:lnTo>
                    <a:lnTo>
                      <a:pt x="471" y="315"/>
                    </a:lnTo>
                    <a:lnTo>
                      <a:pt x="478" y="305"/>
                    </a:lnTo>
                    <a:lnTo>
                      <a:pt x="484" y="287"/>
                    </a:lnTo>
                    <a:lnTo>
                      <a:pt x="486" y="265"/>
                    </a:lnTo>
                    <a:close/>
                    <a:moveTo>
                      <a:pt x="577" y="393"/>
                    </a:moveTo>
                    <a:lnTo>
                      <a:pt x="549" y="393"/>
                    </a:lnTo>
                    <a:lnTo>
                      <a:pt x="549" y="446"/>
                    </a:lnTo>
                    <a:lnTo>
                      <a:pt x="510" y="446"/>
                    </a:lnTo>
                    <a:lnTo>
                      <a:pt x="510" y="393"/>
                    </a:lnTo>
                    <a:lnTo>
                      <a:pt x="483" y="393"/>
                    </a:lnTo>
                    <a:lnTo>
                      <a:pt x="483" y="529"/>
                    </a:lnTo>
                    <a:lnTo>
                      <a:pt x="510" y="529"/>
                    </a:lnTo>
                    <a:lnTo>
                      <a:pt x="510" y="469"/>
                    </a:lnTo>
                    <a:lnTo>
                      <a:pt x="549" y="469"/>
                    </a:lnTo>
                    <a:lnTo>
                      <a:pt x="549" y="529"/>
                    </a:lnTo>
                    <a:lnTo>
                      <a:pt x="577" y="529"/>
                    </a:lnTo>
                    <a:lnTo>
                      <a:pt x="577" y="469"/>
                    </a:lnTo>
                    <a:lnTo>
                      <a:pt x="577" y="446"/>
                    </a:lnTo>
                    <a:lnTo>
                      <a:pt x="577" y="393"/>
                    </a:lnTo>
                    <a:close/>
                    <a:moveTo>
                      <a:pt x="580" y="138"/>
                    </a:moveTo>
                    <a:lnTo>
                      <a:pt x="570" y="106"/>
                    </a:lnTo>
                    <a:lnTo>
                      <a:pt x="563" y="84"/>
                    </a:lnTo>
                    <a:lnTo>
                      <a:pt x="546" y="32"/>
                    </a:lnTo>
                    <a:lnTo>
                      <a:pt x="537" y="2"/>
                    </a:lnTo>
                    <a:lnTo>
                      <a:pt x="534" y="2"/>
                    </a:lnTo>
                    <a:lnTo>
                      <a:pt x="534" y="84"/>
                    </a:lnTo>
                    <a:lnTo>
                      <a:pt x="508" y="84"/>
                    </a:lnTo>
                    <a:lnTo>
                      <a:pt x="511" y="75"/>
                    </a:lnTo>
                    <a:lnTo>
                      <a:pt x="512" y="68"/>
                    </a:lnTo>
                    <a:lnTo>
                      <a:pt x="515" y="58"/>
                    </a:lnTo>
                    <a:lnTo>
                      <a:pt x="517" y="48"/>
                    </a:lnTo>
                    <a:lnTo>
                      <a:pt x="521" y="32"/>
                    </a:lnTo>
                    <a:lnTo>
                      <a:pt x="525" y="50"/>
                    </a:lnTo>
                    <a:lnTo>
                      <a:pt x="530" y="69"/>
                    </a:lnTo>
                    <a:lnTo>
                      <a:pt x="534" y="84"/>
                    </a:lnTo>
                    <a:lnTo>
                      <a:pt x="534" y="2"/>
                    </a:lnTo>
                    <a:lnTo>
                      <a:pt x="507" y="2"/>
                    </a:lnTo>
                    <a:lnTo>
                      <a:pt x="463" y="138"/>
                    </a:lnTo>
                    <a:lnTo>
                      <a:pt x="491" y="138"/>
                    </a:lnTo>
                    <a:lnTo>
                      <a:pt x="501" y="106"/>
                    </a:lnTo>
                    <a:lnTo>
                      <a:pt x="541" y="106"/>
                    </a:lnTo>
                    <a:lnTo>
                      <a:pt x="550" y="138"/>
                    </a:lnTo>
                    <a:lnTo>
                      <a:pt x="580" y="138"/>
                    </a:lnTo>
                    <a:close/>
                    <a:moveTo>
                      <a:pt x="595" y="291"/>
                    </a:moveTo>
                    <a:lnTo>
                      <a:pt x="593" y="277"/>
                    </a:lnTo>
                    <a:lnTo>
                      <a:pt x="587" y="266"/>
                    </a:lnTo>
                    <a:lnTo>
                      <a:pt x="576" y="257"/>
                    </a:lnTo>
                    <a:lnTo>
                      <a:pt x="561" y="251"/>
                    </a:lnTo>
                    <a:lnTo>
                      <a:pt x="533" y="243"/>
                    </a:lnTo>
                    <a:lnTo>
                      <a:pt x="530" y="239"/>
                    </a:lnTo>
                    <a:lnTo>
                      <a:pt x="530" y="223"/>
                    </a:lnTo>
                    <a:lnTo>
                      <a:pt x="537" y="217"/>
                    </a:lnTo>
                    <a:lnTo>
                      <a:pt x="559" y="217"/>
                    </a:lnTo>
                    <a:lnTo>
                      <a:pt x="568" y="220"/>
                    </a:lnTo>
                    <a:lnTo>
                      <a:pt x="580" y="227"/>
                    </a:lnTo>
                    <a:lnTo>
                      <a:pt x="587" y="217"/>
                    </a:lnTo>
                    <a:lnTo>
                      <a:pt x="593" y="208"/>
                    </a:lnTo>
                    <a:lnTo>
                      <a:pt x="583" y="202"/>
                    </a:lnTo>
                    <a:lnTo>
                      <a:pt x="572" y="198"/>
                    </a:lnTo>
                    <a:lnTo>
                      <a:pt x="560" y="195"/>
                    </a:lnTo>
                    <a:lnTo>
                      <a:pt x="548" y="194"/>
                    </a:lnTo>
                    <a:lnTo>
                      <a:pt x="528" y="197"/>
                    </a:lnTo>
                    <a:lnTo>
                      <a:pt x="513" y="206"/>
                    </a:lnTo>
                    <a:lnTo>
                      <a:pt x="503" y="219"/>
                    </a:lnTo>
                    <a:lnTo>
                      <a:pt x="499" y="236"/>
                    </a:lnTo>
                    <a:lnTo>
                      <a:pt x="499" y="244"/>
                    </a:lnTo>
                    <a:lnTo>
                      <a:pt x="501" y="251"/>
                    </a:lnTo>
                    <a:lnTo>
                      <a:pt x="505" y="257"/>
                    </a:lnTo>
                    <a:lnTo>
                      <a:pt x="510" y="265"/>
                    </a:lnTo>
                    <a:lnTo>
                      <a:pt x="518" y="270"/>
                    </a:lnTo>
                    <a:lnTo>
                      <a:pt x="559" y="281"/>
                    </a:lnTo>
                    <a:lnTo>
                      <a:pt x="564" y="287"/>
                    </a:lnTo>
                    <a:lnTo>
                      <a:pt x="564" y="308"/>
                    </a:lnTo>
                    <a:lnTo>
                      <a:pt x="556" y="314"/>
                    </a:lnTo>
                    <a:lnTo>
                      <a:pt x="527" y="314"/>
                    </a:lnTo>
                    <a:lnTo>
                      <a:pt x="516" y="310"/>
                    </a:lnTo>
                    <a:lnTo>
                      <a:pt x="503" y="303"/>
                    </a:lnTo>
                    <a:lnTo>
                      <a:pt x="493" y="324"/>
                    </a:lnTo>
                    <a:lnTo>
                      <a:pt x="504" y="330"/>
                    </a:lnTo>
                    <a:lnTo>
                      <a:pt x="516" y="334"/>
                    </a:lnTo>
                    <a:lnTo>
                      <a:pt x="528" y="336"/>
                    </a:lnTo>
                    <a:lnTo>
                      <a:pt x="539" y="337"/>
                    </a:lnTo>
                    <a:lnTo>
                      <a:pt x="562" y="334"/>
                    </a:lnTo>
                    <a:lnTo>
                      <a:pt x="580" y="324"/>
                    </a:lnTo>
                    <a:lnTo>
                      <a:pt x="588" y="314"/>
                    </a:lnTo>
                    <a:lnTo>
                      <a:pt x="591" y="310"/>
                    </a:lnTo>
                    <a:lnTo>
                      <a:pt x="595" y="291"/>
                    </a:lnTo>
                    <a:close/>
                    <a:moveTo>
                      <a:pt x="670" y="116"/>
                    </a:moveTo>
                    <a:lnTo>
                      <a:pt x="622" y="116"/>
                    </a:lnTo>
                    <a:lnTo>
                      <a:pt x="622" y="3"/>
                    </a:lnTo>
                    <a:lnTo>
                      <a:pt x="594" y="3"/>
                    </a:lnTo>
                    <a:lnTo>
                      <a:pt x="594" y="138"/>
                    </a:lnTo>
                    <a:lnTo>
                      <a:pt x="666" y="138"/>
                    </a:lnTo>
                    <a:lnTo>
                      <a:pt x="670" y="116"/>
                    </a:lnTo>
                    <a:close/>
                    <a:moveTo>
                      <a:pt x="710" y="240"/>
                    </a:moveTo>
                    <a:lnTo>
                      <a:pt x="709" y="229"/>
                    </a:lnTo>
                    <a:lnTo>
                      <a:pt x="705" y="220"/>
                    </a:lnTo>
                    <a:lnTo>
                      <a:pt x="705" y="219"/>
                    </a:lnTo>
                    <a:lnTo>
                      <a:pt x="699" y="211"/>
                    </a:lnTo>
                    <a:lnTo>
                      <a:pt x="690" y="205"/>
                    </a:lnTo>
                    <a:lnTo>
                      <a:pt x="683" y="200"/>
                    </a:lnTo>
                    <a:lnTo>
                      <a:pt x="680" y="200"/>
                    </a:lnTo>
                    <a:lnTo>
                      <a:pt x="680" y="228"/>
                    </a:lnTo>
                    <a:lnTo>
                      <a:pt x="680" y="247"/>
                    </a:lnTo>
                    <a:lnTo>
                      <a:pt x="679" y="251"/>
                    </a:lnTo>
                    <a:lnTo>
                      <a:pt x="677" y="255"/>
                    </a:lnTo>
                    <a:lnTo>
                      <a:pt x="673" y="260"/>
                    </a:lnTo>
                    <a:lnTo>
                      <a:pt x="670" y="262"/>
                    </a:lnTo>
                    <a:lnTo>
                      <a:pt x="644" y="262"/>
                    </a:lnTo>
                    <a:lnTo>
                      <a:pt x="644" y="220"/>
                    </a:lnTo>
                    <a:lnTo>
                      <a:pt x="673" y="220"/>
                    </a:lnTo>
                    <a:lnTo>
                      <a:pt x="680" y="228"/>
                    </a:lnTo>
                    <a:lnTo>
                      <a:pt x="680" y="200"/>
                    </a:lnTo>
                    <a:lnTo>
                      <a:pt x="676" y="198"/>
                    </a:lnTo>
                    <a:lnTo>
                      <a:pt x="617" y="198"/>
                    </a:lnTo>
                    <a:lnTo>
                      <a:pt x="617" y="334"/>
                    </a:lnTo>
                    <a:lnTo>
                      <a:pt x="644" y="334"/>
                    </a:lnTo>
                    <a:lnTo>
                      <a:pt x="644" y="284"/>
                    </a:lnTo>
                    <a:lnTo>
                      <a:pt x="674" y="284"/>
                    </a:lnTo>
                    <a:lnTo>
                      <a:pt x="680" y="282"/>
                    </a:lnTo>
                    <a:lnTo>
                      <a:pt x="687" y="279"/>
                    </a:lnTo>
                    <a:lnTo>
                      <a:pt x="696" y="273"/>
                    </a:lnTo>
                    <a:lnTo>
                      <a:pt x="704" y="264"/>
                    </a:lnTo>
                    <a:lnTo>
                      <a:pt x="705" y="262"/>
                    </a:lnTo>
                    <a:lnTo>
                      <a:pt x="708" y="253"/>
                    </a:lnTo>
                    <a:lnTo>
                      <a:pt x="710" y="240"/>
                    </a:lnTo>
                    <a:close/>
                    <a:moveTo>
                      <a:pt x="820" y="198"/>
                    </a:moveTo>
                    <a:lnTo>
                      <a:pt x="793" y="198"/>
                    </a:lnTo>
                    <a:lnTo>
                      <a:pt x="793" y="251"/>
                    </a:lnTo>
                    <a:lnTo>
                      <a:pt x="754" y="251"/>
                    </a:lnTo>
                    <a:lnTo>
                      <a:pt x="754" y="198"/>
                    </a:lnTo>
                    <a:lnTo>
                      <a:pt x="726" y="198"/>
                    </a:lnTo>
                    <a:lnTo>
                      <a:pt x="726" y="334"/>
                    </a:lnTo>
                    <a:lnTo>
                      <a:pt x="754" y="334"/>
                    </a:lnTo>
                    <a:lnTo>
                      <a:pt x="754" y="273"/>
                    </a:lnTo>
                    <a:lnTo>
                      <a:pt x="793" y="273"/>
                    </a:lnTo>
                    <a:lnTo>
                      <a:pt x="793" y="334"/>
                    </a:lnTo>
                    <a:lnTo>
                      <a:pt x="820" y="334"/>
                    </a:lnTo>
                    <a:lnTo>
                      <a:pt x="820" y="273"/>
                    </a:lnTo>
                    <a:lnTo>
                      <a:pt x="820" y="251"/>
                    </a:lnTo>
                    <a:lnTo>
                      <a:pt x="820" y="198"/>
                    </a:lnTo>
                    <a:close/>
                    <a:moveTo>
                      <a:pt x="929" y="310"/>
                    </a:moveTo>
                    <a:lnTo>
                      <a:pt x="877" y="310"/>
                    </a:lnTo>
                    <a:lnTo>
                      <a:pt x="877" y="274"/>
                    </a:lnTo>
                    <a:lnTo>
                      <a:pt x="916" y="274"/>
                    </a:lnTo>
                    <a:lnTo>
                      <a:pt x="916" y="252"/>
                    </a:lnTo>
                    <a:lnTo>
                      <a:pt x="877" y="252"/>
                    </a:lnTo>
                    <a:lnTo>
                      <a:pt x="877" y="220"/>
                    </a:lnTo>
                    <a:lnTo>
                      <a:pt x="923" y="220"/>
                    </a:lnTo>
                    <a:lnTo>
                      <a:pt x="927" y="198"/>
                    </a:lnTo>
                    <a:lnTo>
                      <a:pt x="850" y="198"/>
                    </a:lnTo>
                    <a:lnTo>
                      <a:pt x="850" y="334"/>
                    </a:lnTo>
                    <a:lnTo>
                      <a:pt x="929" y="334"/>
                    </a:lnTo>
                    <a:lnTo>
                      <a:pt x="929" y="310"/>
                    </a:lnTo>
                    <a:close/>
                    <a:moveTo>
                      <a:pt x="1049" y="334"/>
                    </a:moveTo>
                    <a:lnTo>
                      <a:pt x="1045" y="327"/>
                    </a:lnTo>
                    <a:lnTo>
                      <a:pt x="1035" y="311"/>
                    </a:lnTo>
                    <a:lnTo>
                      <a:pt x="1025" y="293"/>
                    </a:lnTo>
                    <a:lnTo>
                      <a:pt x="1016" y="281"/>
                    </a:lnTo>
                    <a:lnTo>
                      <a:pt x="1014" y="279"/>
                    </a:lnTo>
                    <a:lnTo>
                      <a:pt x="1013" y="278"/>
                    </a:lnTo>
                    <a:lnTo>
                      <a:pt x="1013" y="277"/>
                    </a:lnTo>
                    <a:lnTo>
                      <a:pt x="1010" y="275"/>
                    </a:lnTo>
                    <a:lnTo>
                      <a:pt x="1022" y="272"/>
                    </a:lnTo>
                    <a:lnTo>
                      <a:pt x="1032" y="264"/>
                    </a:lnTo>
                    <a:lnTo>
                      <a:pt x="1036" y="257"/>
                    </a:lnTo>
                    <a:lnTo>
                      <a:pt x="1038" y="252"/>
                    </a:lnTo>
                    <a:lnTo>
                      <a:pt x="1041" y="238"/>
                    </a:lnTo>
                    <a:lnTo>
                      <a:pt x="1038" y="222"/>
                    </a:lnTo>
                    <a:lnTo>
                      <a:pt x="1037" y="220"/>
                    </a:lnTo>
                    <a:lnTo>
                      <a:pt x="1030" y="209"/>
                    </a:lnTo>
                    <a:lnTo>
                      <a:pt x="1017" y="201"/>
                    </a:lnTo>
                    <a:lnTo>
                      <a:pt x="1012" y="200"/>
                    </a:lnTo>
                    <a:lnTo>
                      <a:pt x="1012" y="230"/>
                    </a:lnTo>
                    <a:lnTo>
                      <a:pt x="1012" y="244"/>
                    </a:lnTo>
                    <a:lnTo>
                      <a:pt x="1010" y="249"/>
                    </a:lnTo>
                    <a:lnTo>
                      <a:pt x="1007" y="252"/>
                    </a:lnTo>
                    <a:lnTo>
                      <a:pt x="1003" y="255"/>
                    </a:lnTo>
                    <a:lnTo>
                      <a:pt x="998" y="257"/>
                    </a:lnTo>
                    <a:lnTo>
                      <a:pt x="977" y="257"/>
                    </a:lnTo>
                    <a:lnTo>
                      <a:pt x="977" y="220"/>
                    </a:lnTo>
                    <a:lnTo>
                      <a:pt x="993" y="220"/>
                    </a:lnTo>
                    <a:lnTo>
                      <a:pt x="999" y="221"/>
                    </a:lnTo>
                    <a:lnTo>
                      <a:pt x="1002" y="222"/>
                    </a:lnTo>
                    <a:lnTo>
                      <a:pt x="1009" y="224"/>
                    </a:lnTo>
                    <a:lnTo>
                      <a:pt x="1012" y="230"/>
                    </a:lnTo>
                    <a:lnTo>
                      <a:pt x="1012" y="200"/>
                    </a:lnTo>
                    <a:lnTo>
                      <a:pt x="1001" y="198"/>
                    </a:lnTo>
                    <a:lnTo>
                      <a:pt x="950" y="198"/>
                    </a:lnTo>
                    <a:lnTo>
                      <a:pt x="950" y="334"/>
                    </a:lnTo>
                    <a:lnTo>
                      <a:pt x="977" y="334"/>
                    </a:lnTo>
                    <a:lnTo>
                      <a:pt x="977" y="277"/>
                    </a:lnTo>
                    <a:lnTo>
                      <a:pt x="979" y="277"/>
                    </a:lnTo>
                    <a:lnTo>
                      <a:pt x="980" y="278"/>
                    </a:lnTo>
                    <a:lnTo>
                      <a:pt x="981" y="278"/>
                    </a:lnTo>
                    <a:lnTo>
                      <a:pt x="985" y="281"/>
                    </a:lnTo>
                    <a:lnTo>
                      <a:pt x="989" y="287"/>
                    </a:lnTo>
                    <a:lnTo>
                      <a:pt x="995" y="296"/>
                    </a:lnTo>
                    <a:lnTo>
                      <a:pt x="1004" y="312"/>
                    </a:lnTo>
                    <a:lnTo>
                      <a:pt x="1009" y="321"/>
                    </a:lnTo>
                    <a:lnTo>
                      <a:pt x="1017" y="334"/>
                    </a:lnTo>
                    <a:lnTo>
                      <a:pt x="1049" y="334"/>
                    </a:lnTo>
                    <a:close/>
                    <a:moveTo>
                      <a:pt x="1145" y="310"/>
                    </a:moveTo>
                    <a:lnTo>
                      <a:pt x="1093" y="310"/>
                    </a:lnTo>
                    <a:lnTo>
                      <a:pt x="1093" y="274"/>
                    </a:lnTo>
                    <a:lnTo>
                      <a:pt x="1132" y="274"/>
                    </a:lnTo>
                    <a:lnTo>
                      <a:pt x="1132" y="252"/>
                    </a:lnTo>
                    <a:lnTo>
                      <a:pt x="1093" y="252"/>
                    </a:lnTo>
                    <a:lnTo>
                      <a:pt x="1093" y="220"/>
                    </a:lnTo>
                    <a:lnTo>
                      <a:pt x="1139" y="220"/>
                    </a:lnTo>
                    <a:lnTo>
                      <a:pt x="1143" y="198"/>
                    </a:lnTo>
                    <a:lnTo>
                      <a:pt x="1066" y="198"/>
                    </a:lnTo>
                    <a:lnTo>
                      <a:pt x="1066" y="334"/>
                    </a:lnTo>
                    <a:lnTo>
                      <a:pt x="1145" y="334"/>
                    </a:lnTo>
                    <a:lnTo>
                      <a:pt x="1145" y="310"/>
                    </a:lnTo>
                    <a:close/>
                  </a:path>
                </a:pathLst>
              </a:custGeom>
              <a:solidFill>
                <a:srgbClr val="00739A"/>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pic>
            <p:nvPicPr>
              <p:cNvPr id="14" name="docshape10">
                <a:extLst>
                  <a:ext uri="{FF2B5EF4-FFF2-40B4-BE49-F238E27FC236}">
                    <a16:creationId xmlns:a16="http://schemas.microsoft.com/office/drawing/2014/main" id="{3E94A36C-C7BF-2EDD-6F89-384A5C952D62}"/>
                  </a:ext>
                </a:extLst>
              </p:cNvPr>
              <p:cNvPicPr>
                <a:picLocks noChangeAspect="1" noEditPoints="1" noChangeArrowheads="1" noChangeShapeType="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726403" y="4704141"/>
                <a:ext cx="54800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docshape11">
              <a:extLst>
                <a:ext uri="{FF2B5EF4-FFF2-40B4-BE49-F238E27FC236}">
                  <a16:creationId xmlns:a16="http://schemas.microsoft.com/office/drawing/2014/main" id="{E7FB5EFE-A2BE-2EC0-1B1B-E44296A12AF4}"/>
                </a:ext>
              </a:extLst>
            </p:cNvPr>
            <p:cNvPicPr>
              <a:picLocks noChangeAspect="1" noEditPoints="1" noChangeArrowheads="1" noChangeShapeType="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528849" y="5858948"/>
              <a:ext cx="1080135" cy="870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docshape12">
              <a:extLst>
                <a:ext uri="{FF2B5EF4-FFF2-40B4-BE49-F238E27FC236}">
                  <a16:creationId xmlns:a16="http://schemas.microsoft.com/office/drawing/2014/main" id="{880DB9DB-B769-E542-F8A6-EA24C626D30B}"/>
                </a:ext>
              </a:extLst>
            </p:cNvPr>
            <p:cNvPicPr>
              <a:picLocks noChangeAspect="1" noEditPoints="1" noChangeArrowheads="1" noChangeShapeType="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132917" y="5910935"/>
              <a:ext cx="1080135" cy="72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docshape13">
              <a:extLst>
                <a:ext uri="{FF2B5EF4-FFF2-40B4-BE49-F238E27FC236}">
                  <a16:creationId xmlns:a16="http://schemas.microsoft.com/office/drawing/2014/main" id="{67700F0D-0574-7EA7-BEFE-477F5A7DA92C}"/>
                </a:ext>
              </a:extLst>
            </p:cNvPr>
            <p:cNvPicPr>
              <a:picLocks noChangeAspect="1" noEditPoints="1" noChangeArrowheads="1" noChangeShapeType="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348606" y="6035187"/>
              <a:ext cx="1659105" cy="492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docshape14">
              <a:extLst>
                <a:ext uri="{FF2B5EF4-FFF2-40B4-BE49-F238E27FC236}">
                  <a16:creationId xmlns:a16="http://schemas.microsoft.com/office/drawing/2014/main" id="{905CF342-96AF-80E2-C513-68DDE8AD32E5}"/>
                </a:ext>
              </a:extLst>
            </p:cNvPr>
            <p:cNvPicPr>
              <a:picLocks noChangeAspect="1" noEditPoints="1" noChangeArrowheads="1" noChangeShapeType="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715981" y="5934196"/>
              <a:ext cx="1080135" cy="72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docshape15">
              <a:extLst>
                <a:ext uri="{FF2B5EF4-FFF2-40B4-BE49-F238E27FC236}">
                  <a16:creationId xmlns:a16="http://schemas.microsoft.com/office/drawing/2014/main" id="{04FA3FC0-2A6E-52E6-7047-FF1A9FC0741E}"/>
                </a:ext>
              </a:extLst>
            </p:cNvPr>
            <p:cNvPicPr>
              <a:picLocks noChangeAspect="1" noEditPoints="1" noChangeArrowheads="1" noChangeShapeType="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9151905" y="5929051"/>
              <a:ext cx="693878" cy="77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Date Placeholder 14">
            <a:extLst>
              <a:ext uri="{FF2B5EF4-FFF2-40B4-BE49-F238E27FC236}">
                <a16:creationId xmlns:a16="http://schemas.microsoft.com/office/drawing/2014/main" id="{33FC75CD-DA1E-711D-FEBC-51710DFE6F00}"/>
              </a:ext>
            </a:extLst>
          </p:cNvPr>
          <p:cNvSpPr>
            <a:spLocks noGrp="1"/>
          </p:cNvSpPr>
          <p:nvPr>
            <p:ph type="dt" sz="half" idx="10"/>
          </p:nvPr>
        </p:nvSpPr>
        <p:spPr>
          <a:xfrm>
            <a:off x="0" y="6511119"/>
            <a:ext cx="2743200" cy="365125"/>
          </a:xfrm>
        </p:spPr>
        <p:txBody>
          <a:bodyPr/>
          <a:lstStyle/>
          <a:p>
            <a:fld id="{BF14E19D-5885-1547-92AE-0CD34072BA3D}" type="datetime1">
              <a:rPr lang="de-DE" sz="1600" smtClean="0">
                <a:latin typeface="Arial" panose="020B0604020202020204" pitchFamily="34" charset="0"/>
                <a:cs typeface="Arial" panose="020B0604020202020204" pitchFamily="34" charset="0"/>
              </a:rPr>
              <a:t>28.03.24</a:t>
            </a:fld>
            <a:endParaRPr lang="x-none" dirty="0">
              <a:latin typeface="Arial" panose="020B0604020202020204" pitchFamily="34" charset="0"/>
              <a:cs typeface="Arial" panose="020B0604020202020204" pitchFamily="34" charset="0"/>
            </a:endParaRPr>
          </a:p>
        </p:txBody>
      </p:sp>
      <p:sp>
        <p:nvSpPr>
          <p:cNvPr id="16" name="Slide Number Placeholder 15">
            <a:extLst>
              <a:ext uri="{FF2B5EF4-FFF2-40B4-BE49-F238E27FC236}">
                <a16:creationId xmlns:a16="http://schemas.microsoft.com/office/drawing/2014/main" id="{64259B15-BF1A-E4A9-4391-DABF3C8ADA1D}"/>
              </a:ext>
            </a:extLst>
          </p:cNvPr>
          <p:cNvSpPr>
            <a:spLocks noGrp="1"/>
          </p:cNvSpPr>
          <p:nvPr>
            <p:ph type="sldNum" sz="quarter" idx="12"/>
          </p:nvPr>
        </p:nvSpPr>
        <p:spPr>
          <a:xfrm>
            <a:off x="9448800" y="6467539"/>
            <a:ext cx="2743200" cy="365125"/>
          </a:xfrm>
        </p:spPr>
        <p:txBody>
          <a:bodyPr/>
          <a:lstStyle/>
          <a:p>
            <a:fld id="{BE5BD845-BFF7-724A-88D3-4E04361813C8}" type="slidenum">
              <a:rPr lang="x-none" sz="2000" smtClean="0">
                <a:latin typeface="Arial" panose="020B0604020202020204" pitchFamily="34" charset="0"/>
                <a:cs typeface="Arial" panose="020B0604020202020204" pitchFamily="34" charset="0"/>
              </a:rPr>
              <a:t>10</a:t>
            </a:fld>
            <a:endParaRPr lang="x-none" sz="20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EFA0AF68-98D5-3FEC-D204-EB07B6EBDF7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451224" y="1592826"/>
            <a:ext cx="3355609" cy="1765566"/>
          </a:xfrm>
          <a:prstGeom prst="rect">
            <a:avLst/>
          </a:prstGeom>
        </p:spPr>
      </p:pic>
      <p:sp>
        <p:nvSpPr>
          <p:cNvPr id="17" name="TextBox 16">
            <a:extLst>
              <a:ext uri="{FF2B5EF4-FFF2-40B4-BE49-F238E27FC236}">
                <a16:creationId xmlns:a16="http://schemas.microsoft.com/office/drawing/2014/main" id="{E4F71E06-C18E-984C-E484-D645B61F1BC2}"/>
              </a:ext>
            </a:extLst>
          </p:cNvPr>
          <p:cNvSpPr txBox="1"/>
          <p:nvPr/>
        </p:nvSpPr>
        <p:spPr>
          <a:xfrm>
            <a:off x="64075" y="4166296"/>
            <a:ext cx="5776244" cy="1938992"/>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Ozonesonde ground checks against surface ozone instrumentation should be performed where available</a:t>
            </a: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Maintained long-term records of the comparisons can also be used as DQI</a:t>
            </a:r>
          </a:p>
        </p:txBody>
      </p:sp>
      <p:sp>
        <p:nvSpPr>
          <p:cNvPr id="18" name="TextBox 17">
            <a:extLst>
              <a:ext uri="{FF2B5EF4-FFF2-40B4-BE49-F238E27FC236}">
                <a16:creationId xmlns:a16="http://schemas.microsoft.com/office/drawing/2014/main" id="{7830F880-98EA-DA61-BD54-9174160539EC}"/>
              </a:ext>
            </a:extLst>
          </p:cNvPr>
          <p:cNvSpPr txBox="1"/>
          <p:nvPr/>
        </p:nvSpPr>
        <p:spPr>
          <a:xfrm>
            <a:off x="6334125" y="4166296"/>
            <a:ext cx="5776244" cy="1938992"/>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Do not forget about the radiosonde! Verify surface data against a high-quality surface weather station (p, T, RH, GPS data)</a:t>
            </a: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Accurate pressure and altitude registration are crucial for ozonesonde data quality</a:t>
            </a:r>
          </a:p>
        </p:txBody>
      </p:sp>
      <p:pic>
        <p:nvPicPr>
          <p:cNvPr id="19" name="Picture 18">
            <a:extLst>
              <a:ext uri="{FF2B5EF4-FFF2-40B4-BE49-F238E27FC236}">
                <a16:creationId xmlns:a16="http://schemas.microsoft.com/office/drawing/2014/main" id="{4188D2B3-C243-6837-82D3-1B7A10D25E23}"/>
              </a:ext>
            </a:extLst>
          </p:cNvPr>
          <p:cNvPicPr>
            <a:picLocks noChangeAspect="1"/>
          </p:cNvPicPr>
          <p:nvPr/>
        </p:nvPicPr>
        <p:blipFill rotWithShape="1">
          <a:blip r:embed="rId13">
            <a:extLst>
              <a:ext uri="{28A0092B-C50C-407E-A947-70E740481C1C}">
                <a14:useLocalDpi xmlns:a14="http://schemas.microsoft.com/office/drawing/2010/main" val="0"/>
              </a:ext>
            </a:extLst>
          </a:blip>
          <a:srcRect l="18821" r="7052"/>
          <a:stretch/>
        </p:blipFill>
        <p:spPr>
          <a:xfrm rot="5400000">
            <a:off x="284030" y="1492842"/>
            <a:ext cx="1891553" cy="1913815"/>
          </a:xfrm>
          <a:prstGeom prst="rect">
            <a:avLst/>
          </a:prstGeom>
        </p:spPr>
      </p:pic>
      <p:cxnSp>
        <p:nvCxnSpPr>
          <p:cNvPr id="20" name="Straight Arrow Connector 19">
            <a:extLst>
              <a:ext uri="{FF2B5EF4-FFF2-40B4-BE49-F238E27FC236}">
                <a16:creationId xmlns:a16="http://schemas.microsoft.com/office/drawing/2014/main" id="{C60072D2-30E5-8F1F-12A4-636FDFD03BDB}"/>
              </a:ext>
            </a:extLst>
          </p:cNvPr>
          <p:cNvCxnSpPr>
            <a:cxnSpLocks/>
          </p:cNvCxnSpPr>
          <p:nvPr/>
        </p:nvCxnSpPr>
        <p:spPr>
          <a:xfrm>
            <a:off x="2156898" y="2475609"/>
            <a:ext cx="1043971"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D115B822-D32E-0A5B-AF16-D512D1841D19}"/>
              </a:ext>
            </a:extLst>
          </p:cNvPr>
          <p:cNvSpPr txBox="1"/>
          <p:nvPr/>
        </p:nvSpPr>
        <p:spPr>
          <a:xfrm>
            <a:off x="7935843" y="1413243"/>
            <a:ext cx="4040257" cy="1631216"/>
          </a:xfrm>
          <a:prstGeom prst="rect">
            <a:avLst/>
          </a:prstGeom>
          <a:noFill/>
        </p:spPr>
        <p:txBody>
          <a:bodyPr wrap="square">
            <a:spAutoFit/>
          </a:bodyPr>
          <a:lstStyle/>
          <a:p>
            <a:r>
              <a:rPr lang="en-US" sz="2000" dirty="0">
                <a:latin typeface="Arial" panose="020B0604020202020204" pitchFamily="34" charset="0"/>
                <a:cs typeface="Arial" panose="020B0604020202020204" pitchFamily="34" charset="0"/>
              </a:rPr>
              <a:t>For more information on surface weather station best-practices, see Chapters 2-4 of WMO #8: </a:t>
            </a:r>
            <a:r>
              <a:rPr lang="en-US" sz="2000" dirty="0">
                <a:latin typeface="Arial" panose="020B0604020202020204" pitchFamily="34" charset="0"/>
                <a:cs typeface="Arial" panose="020B0604020202020204" pitchFamily="34" charset="0"/>
                <a:hlinkClick r:id="rId14"/>
              </a:rPr>
              <a:t>https://library.wmo.int/doc_num.php?explnum_id=11386</a:t>
            </a:r>
            <a:r>
              <a:rPr lang="en-US" sz="2000" dirty="0">
                <a:latin typeface="Arial" panose="020B0604020202020204" pitchFamily="34" charset="0"/>
                <a:cs typeface="Arial" panose="020B0604020202020204" pitchFamily="34" charset="0"/>
              </a:rPr>
              <a:t> </a:t>
            </a:r>
          </a:p>
        </p:txBody>
      </p:sp>
      <p:pic>
        <p:nvPicPr>
          <p:cNvPr id="37" name="Audio 36">
            <a:hlinkClick r:id="" action="ppaction://media"/>
            <a:extLst>
              <a:ext uri="{FF2B5EF4-FFF2-40B4-BE49-F238E27FC236}">
                <a16:creationId xmlns:a16="http://schemas.microsoft.com/office/drawing/2014/main" id="{4B88D056-B209-8EFE-CE35-245A15D181C0}"/>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919047640"/>
      </p:ext>
    </p:extLst>
  </p:cSld>
  <p:clrMapOvr>
    <a:masterClrMapping/>
  </p:clrMapOvr>
  <mc:AlternateContent xmlns:mc="http://schemas.openxmlformats.org/markup-compatibility/2006" xmlns:p14="http://schemas.microsoft.com/office/powerpoint/2010/main">
    <mc:Choice Requires="p14">
      <p:transition spd="slow" p14:dur="2000" advTm="67662"/>
    </mc:Choice>
    <mc:Fallback xmlns="">
      <p:transition spd="slow" advTm="676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0A9F232-BE9B-EA1C-F087-94E9FC2ACF17}"/>
              </a:ext>
            </a:extLst>
          </p:cNvPr>
          <p:cNvSpPr txBox="1"/>
          <p:nvPr/>
        </p:nvSpPr>
        <p:spPr>
          <a:xfrm>
            <a:off x="1" y="2347"/>
            <a:ext cx="12191999" cy="584775"/>
          </a:xfrm>
          <a:prstGeom prst="rect">
            <a:avLst/>
          </a:prstGeom>
          <a:gradFill>
            <a:gsLst>
              <a:gs pos="0">
                <a:srgbClr val="FFC000"/>
              </a:gs>
              <a:gs pos="65000">
                <a:srgbClr val="F0EBD5"/>
              </a:gs>
              <a:gs pos="100000">
                <a:schemeClr val="bg1"/>
              </a:gs>
            </a:gsLst>
            <a:lin ang="5400000" scaled="0"/>
          </a:gradFill>
          <a:ln>
            <a:noFill/>
          </a:ln>
        </p:spPr>
        <p:txBody>
          <a:bodyPr wrap="square" rtlCol="0" anchor="b">
            <a:spAutoFit/>
          </a:bodyPr>
          <a:lstStyle/>
          <a:p>
            <a:pPr algn="ctr"/>
            <a:r>
              <a:rPr lang="en-US" sz="3200" dirty="0">
                <a:latin typeface="Arial" panose="020B0604020202020204" pitchFamily="34" charset="0"/>
                <a:cs typeface="Arial" panose="020B0604020202020204" pitchFamily="34" charset="0"/>
              </a:rPr>
              <a:t>Satellite Data Sources to Evaluate DQI (AVDC)</a:t>
            </a:r>
          </a:p>
        </p:txBody>
      </p:sp>
      <p:grpSp>
        <p:nvGrpSpPr>
          <p:cNvPr id="5" name="Group 4">
            <a:extLst>
              <a:ext uri="{FF2B5EF4-FFF2-40B4-BE49-F238E27FC236}">
                <a16:creationId xmlns:a16="http://schemas.microsoft.com/office/drawing/2014/main" id="{A700E584-F929-DD79-EF31-37E946DB163A}"/>
              </a:ext>
            </a:extLst>
          </p:cNvPr>
          <p:cNvGrpSpPr>
            <a:grpSpLocks noChangeAspect="1"/>
          </p:cNvGrpSpPr>
          <p:nvPr/>
        </p:nvGrpSpPr>
        <p:grpSpPr>
          <a:xfrm>
            <a:off x="3397070" y="6375710"/>
            <a:ext cx="5397858" cy="425855"/>
            <a:chOff x="297089" y="5855279"/>
            <a:chExt cx="11719118" cy="924560"/>
          </a:xfrm>
        </p:grpSpPr>
        <p:pic>
          <p:nvPicPr>
            <p:cNvPr id="6" name="docshape8">
              <a:extLst>
                <a:ext uri="{FF2B5EF4-FFF2-40B4-BE49-F238E27FC236}">
                  <a16:creationId xmlns:a16="http://schemas.microsoft.com/office/drawing/2014/main" id="{4A905EAF-ED90-AD9F-77C8-E91A7414A40E}"/>
                </a:ext>
              </a:extLst>
            </p:cNvPr>
            <p:cNvPicPr>
              <a:picLocks noChangeAspect="1" noEditPoint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97089" y="5855279"/>
              <a:ext cx="1162720" cy="92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a:extLst>
                <a:ext uri="{FF2B5EF4-FFF2-40B4-BE49-F238E27FC236}">
                  <a16:creationId xmlns:a16="http://schemas.microsoft.com/office/drawing/2014/main" id="{1E689507-572F-2B6F-8F39-759387AC177D}"/>
                </a:ext>
              </a:extLst>
            </p:cNvPr>
            <p:cNvGrpSpPr/>
            <p:nvPr/>
          </p:nvGrpSpPr>
          <p:grpSpPr>
            <a:xfrm>
              <a:off x="10679532" y="5996342"/>
              <a:ext cx="1336675" cy="549275"/>
              <a:chOff x="3726403" y="4704141"/>
              <a:chExt cx="1336675" cy="549275"/>
            </a:xfrm>
          </p:grpSpPr>
          <p:sp>
            <p:nvSpPr>
              <p:cNvPr id="13" name="docshape9">
                <a:extLst>
                  <a:ext uri="{FF2B5EF4-FFF2-40B4-BE49-F238E27FC236}">
                    <a16:creationId xmlns:a16="http://schemas.microsoft.com/office/drawing/2014/main" id="{706F6E20-AE76-FFDF-F72B-87724E6ED3D8}"/>
                  </a:ext>
                </a:extLst>
              </p:cNvPr>
              <p:cNvSpPr>
                <a:spLocks noChangeAspect="1" noEditPoints="1" noChangeArrowheads="1" noChangeShapeType="1" noTextEdit="1"/>
              </p:cNvSpPr>
              <p:nvPr/>
            </p:nvSpPr>
            <p:spPr bwMode="auto">
              <a:xfrm>
                <a:off x="4336003" y="4820981"/>
                <a:ext cx="727075" cy="337820"/>
              </a:xfrm>
              <a:custGeom>
                <a:avLst/>
                <a:gdLst>
                  <a:gd name="T0" fmla="+- 0 5001 4951"/>
                  <a:gd name="T1" fmla="*/ T0 w 1145"/>
                  <a:gd name="T2" fmla="+- 0 13826 13714"/>
                  <a:gd name="T3" fmla="*/ 13826 h 532"/>
                  <a:gd name="T4" fmla="+- 0 5014 4951"/>
                  <a:gd name="T5" fmla="*/ T4 w 1145"/>
                  <a:gd name="T6" fmla="+- 0 13737 13714"/>
                  <a:gd name="T7" fmla="*/ 13737 h 532"/>
                  <a:gd name="T8" fmla="+- 0 5009 4951"/>
                  <a:gd name="T9" fmla="*/ T8 w 1145"/>
                  <a:gd name="T10" fmla="+- 0 13714 13714"/>
                  <a:gd name="T11" fmla="*/ 13714 h 532"/>
                  <a:gd name="T12" fmla="+- 0 4968 4951"/>
                  <a:gd name="T13" fmla="*/ T12 w 1145"/>
                  <a:gd name="T14" fmla="+- 0 13823 13714"/>
                  <a:gd name="T15" fmla="*/ 13823 h 532"/>
                  <a:gd name="T16" fmla="+- 0 5066 4951"/>
                  <a:gd name="T17" fmla="*/ T16 w 1145"/>
                  <a:gd name="T18" fmla="+- 0 13834 13714"/>
                  <a:gd name="T19" fmla="*/ 13834 h 532"/>
                  <a:gd name="T20" fmla="+- 0 4998 4951"/>
                  <a:gd name="T21" fmla="*/ T20 w 1145"/>
                  <a:gd name="T22" fmla="+- 0 13984 13714"/>
                  <a:gd name="T23" fmla="*/ 13984 h 532"/>
                  <a:gd name="T24" fmla="+- 0 4951 4951"/>
                  <a:gd name="T25" fmla="*/ T24 w 1145"/>
                  <a:gd name="T26" fmla="+- 0 14048 13714"/>
                  <a:gd name="T27" fmla="*/ 14048 h 532"/>
                  <a:gd name="T28" fmla="+- 0 5073 4951"/>
                  <a:gd name="T29" fmla="*/ T28 w 1145"/>
                  <a:gd name="T30" fmla="+- 0 14185 13714"/>
                  <a:gd name="T31" fmla="*/ 14185 h 532"/>
                  <a:gd name="T32" fmla="+- 0 5005 4951"/>
                  <a:gd name="T33" fmla="*/ T32 w 1145"/>
                  <a:gd name="T34" fmla="+- 0 14189 13714"/>
                  <a:gd name="T35" fmla="*/ 14189 h 532"/>
                  <a:gd name="T36" fmla="+- 0 5018 4951"/>
                  <a:gd name="T37" fmla="*/ T36 w 1145"/>
                  <a:gd name="T38" fmla="+- 0 14244 13714"/>
                  <a:gd name="T39" fmla="*/ 14244 h 532"/>
                  <a:gd name="T40" fmla="+- 0 5094 4951"/>
                  <a:gd name="T41" fmla="*/ T40 w 1145"/>
                  <a:gd name="T42" fmla="+- 0 14204 13714"/>
                  <a:gd name="T43" fmla="*/ 14204 h 532"/>
                  <a:gd name="T44" fmla="+- 0 5156 4951"/>
                  <a:gd name="T45" fmla="*/ T44 w 1145"/>
                  <a:gd name="T46" fmla="+- 0 13912 13714"/>
                  <a:gd name="T47" fmla="*/ 13912 h 532"/>
                  <a:gd name="T48" fmla="+- 0 5211 4951"/>
                  <a:gd name="T49" fmla="*/ T48 w 1145"/>
                  <a:gd name="T50" fmla="+- 0 14188 13714"/>
                  <a:gd name="T51" fmla="*/ 14188 h 532"/>
                  <a:gd name="T52" fmla="+- 0 5170 4951"/>
                  <a:gd name="T53" fmla="*/ T52 w 1145"/>
                  <a:gd name="T54" fmla="+- 0 14137 13714"/>
                  <a:gd name="T55" fmla="*/ 14137 h 532"/>
                  <a:gd name="T56" fmla="+- 0 5199 4951"/>
                  <a:gd name="T57" fmla="*/ T56 w 1145"/>
                  <a:gd name="T58" fmla="+- 0 14243 13714"/>
                  <a:gd name="T59" fmla="*/ 14243 h 532"/>
                  <a:gd name="T60" fmla="+- 0 5254 4951"/>
                  <a:gd name="T61" fmla="*/ T60 w 1145"/>
                  <a:gd name="T62" fmla="+- 0 13822 13714"/>
                  <a:gd name="T63" fmla="*/ 13822 h 532"/>
                  <a:gd name="T64" fmla="+- 0 5205 4951"/>
                  <a:gd name="T65" fmla="*/ T64 w 1145"/>
                  <a:gd name="T66" fmla="+- 0 13769 13714"/>
                  <a:gd name="T67" fmla="*/ 13769 h 532"/>
                  <a:gd name="T68" fmla="+- 0 5258 4951"/>
                  <a:gd name="T69" fmla="*/ T68 w 1145"/>
                  <a:gd name="T70" fmla="+- 0 13720 13714"/>
                  <a:gd name="T71" fmla="*/ 13720 h 532"/>
                  <a:gd name="T72" fmla="+- 0 5179 4951"/>
                  <a:gd name="T73" fmla="*/ T72 w 1145"/>
                  <a:gd name="T74" fmla="+- 0 13813 13714"/>
                  <a:gd name="T75" fmla="*/ 13813 h 532"/>
                  <a:gd name="T76" fmla="+- 0 5275 4951"/>
                  <a:gd name="T77" fmla="*/ T76 w 1145"/>
                  <a:gd name="T78" fmla="+- 0 13838 13714"/>
                  <a:gd name="T79" fmla="*/ 13838 h 532"/>
                  <a:gd name="T80" fmla="+- 0 5234 4951"/>
                  <a:gd name="T81" fmla="*/ T80 w 1145"/>
                  <a:gd name="T82" fmla="+- 0 13995 13714"/>
                  <a:gd name="T83" fmla="*/ 13995 h 532"/>
                  <a:gd name="T84" fmla="+- 0 5196 4951"/>
                  <a:gd name="T85" fmla="*/ T84 w 1145"/>
                  <a:gd name="T86" fmla="+- 0 13961 13714"/>
                  <a:gd name="T87" fmla="*/ 13961 h 532"/>
                  <a:gd name="T88" fmla="+- 0 5270 4951"/>
                  <a:gd name="T89" fmla="*/ T88 w 1145"/>
                  <a:gd name="T90" fmla="+- 0 13953 13714"/>
                  <a:gd name="T91" fmla="*/ 13953 h 532"/>
                  <a:gd name="T92" fmla="+- 0 5280 4951"/>
                  <a:gd name="T93" fmla="*/ T92 w 1145"/>
                  <a:gd name="T94" fmla="+- 0 14243 13714"/>
                  <a:gd name="T95" fmla="*/ 14243 h 532"/>
                  <a:gd name="T96" fmla="+- 0 5388 4951"/>
                  <a:gd name="T97" fmla="*/ T96 w 1145"/>
                  <a:gd name="T98" fmla="+- 0 13778 13714"/>
                  <a:gd name="T99" fmla="*/ 13778 h 532"/>
                  <a:gd name="T100" fmla="+- 0 5378 4951"/>
                  <a:gd name="T101" fmla="*/ T100 w 1145"/>
                  <a:gd name="T102" fmla="+- 0 13717 13714"/>
                  <a:gd name="T103" fmla="*/ 13717 h 532"/>
                  <a:gd name="T104" fmla="+- 0 5365 4951"/>
                  <a:gd name="T105" fmla="*/ T104 w 1145"/>
                  <a:gd name="T106" fmla="+- 0 13794 13714"/>
                  <a:gd name="T107" fmla="*/ 13794 h 532"/>
                  <a:gd name="T108" fmla="+- 0 5366 4951"/>
                  <a:gd name="T109" fmla="*/ T108 w 1145"/>
                  <a:gd name="T110" fmla="+- 0 13770 13714"/>
                  <a:gd name="T111" fmla="*/ 13770 h 532"/>
                  <a:gd name="T112" fmla="+- 0 5313 4951"/>
                  <a:gd name="T113" fmla="*/ T112 w 1145"/>
                  <a:gd name="T114" fmla="+- 0 13717 13714"/>
                  <a:gd name="T115" fmla="*/ 13717 h 532"/>
                  <a:gd name="T116" fmla="+- 0 5418 4951"/>
                  <a:gd name="T117" fmla="*/ T116 w 1145"/>
                  <a:gd name="T118" fmla="+- 0 14233 13714"/>
                  <a:gd name="T119" fmla="*/ 14233 h 532"/>
                  <a:gd name="T120" fmla="+- 0 5353 4951"/>
                  <a:gd name="T121" fmla="*/ T120 w 1145"/>
                  <a:gd name="T122" fmla="+- 0 14146 13714"/>
                  <a:gd name="T123" fmla="*/ 14146 h 532"/>
                  <a:gd name="T124" fmla="+- 0 5381 4951"/>
                  <a:gd name="T125" fmla="*/ T124 w 1145"/>
                  <a:gd name="T126" fmla="+- 0 14105 13714"/>
                  <a:gd name="T127" fmla="*/ 14105 h 532"/>
                  <a:gd name="T128" fmla="+- 0 5324 4951"/>
                  <a:gd name="T129" fmla="*/ T128 w 1145"/>
                  <a:gd name="T130" fmla="+- 0 14205 13714"/>
                  <a:gd name="T131" fmla="*/ 14205 h 532"/>
                  <a:gd name="T132" fmla="+- 0 5437 4951"/>
                  <a:gd name="T133" fmla="*/ T132 w 1145"/>
                  <a:gd name="T134" fmla="+- 0 13979 13714"/>
                  <a:gd name="T135" fmla="*/ 13979 h 532"/>
                  <a:gd name="T136" fmla="+- 0 5378 4951"/>
                  <a:gd name="T137" fmla="*/ T136 w 1145"/>
                  <a:gd name="T138" fmla="+- 0 14029 13714"/>
                  <a:gd name="T139" fmla="*/ 14029 h 532"/>
                  <a:gd name="T140" fmla="+- 0 5358 4951"/>
                  <a:gd name="T141" fmla="*/ T140 w 1145"/>
                  <a:gd name="T142" fmla="+- 0 13942 13714"/>
                  <a:gd name="T143" fmla="*/ 13942 h 532"/>
                  <a:gd name="T144" fmla="+- 0 5368 4951"/>
                  <a:gd name="T145" fmla="*/ T144 w 1145"/>
                  <a:gd name="T146" fmla="+- 0 13910 13714"/>
                  <a:gd name="T147" fmla="*/ 13910 h 532"/>
                  <a:gd name="T148" fmla="+- 0 5335 4951"/>
                  <a:gd name="T149" fmla="*/ T148 w 1145"/>
                  <a:gd name="T150" fmla="+- 0 14031 13714"/>
                  <a:gd name="T151" fmla="*/ 14031 h 532"/>
                  <a:gd name="T152" fmla="+- 0 5429 4951"/>
                  <a:gd name="T153" fmla="*/ T152 w 1145"/>
                  <a:gd name="T154" fmla="+- 0 14019 13714"/>
                  <a:gd name="T155" fmla="*/ 14019 h 532"/>
                  <a:gd name="T156" fmla="+- 0 5461 4951"/>
                  <a:gd name="T157" fmla="*/ T156 w 1145"/>
                  <a:gd name="T158" fmla="+- 0 14243 13714"/>
                  <a:gd name="T159" fmla="*/ 14243 h 532"/>
                  <a:gd name="T160" fmla="+- 0 5514 4951"/>
                  <a:gd name="T161" fmla="*/ T160 w 1145"/>
                  <a:gd name="T162" fmla="+- 0 13798 13714"/>
                  <a:gd name="T163" fmla="*/ 13798 h 532"/>
                  <a:gd name="T164" fmla="+- 0 5472 4951"/>
                  <a:gd name="T165" fmla="*/ T164 w 1145"/>
                  <a:gd name="T166" fmla="+- 0 13746 13714"/>
                  <a:gd name="T167" fmla="*/ 13746 h 532"/>
                  <a:gd name="T168" fmla="+- 0 5501 4951"/>
                  <a:gd name="T169" fmla="*/ T168 w 1145"/>
                  <a:gd name="T170" fmla="+- 0 13852 13714"/>
                  <a:gd name="T171" fmla="*/ 13852 h 532"/>
                  <a:gd name="T172" fmla="+- 0 5488 4951"/>
                  <a:gd name="T173" fmla="*/ T172 w 1145"/>
                  <a:gd name="T174" fmla="+- 0 13931 13714"/>
                  <a:gd name="T175" fmla="*/ 13931 h 532"/>
                  <a:gd name="T176" fmla="+- 0 5479 4951"/>
                  <a:gd name="T177" fmla="*/ T176 w 1145"/>
                  <a:gd name="T178" fmla="+- 0 13911 13714"/>
                  <a:gd name="T179" fmla="*/ 13911 h 532"/>
                  <a:gd name="T180" fmla="+- 0 5515 4951"/>
                  <a:gd name="T181" fmla="*/ T180 w 1145"/>
                  <a:gd name="T182" fmla="+- 0 14001 13714"/>
                  <a:gd name="T183" fmla="*/ 14001 h 532"/>
                  <a:gd name="T184" fmla="+- 0 5490 4951"/>
                  <a:gd name="T185" fmla="*/ T184 w 1145"/>
                  <a:gd name="T186" fmla="+- 0 14051 13714"/>
                  <a:gd name="T187" fmla="*/ 14051 h 532"/>
                  <a:gd name="T188" fmla="+- 0 5545 4951"/>
                  <a:gd name="T189" fmla="*/ T188 w 1145"/>
                  <a:gd name="T190" fmla="+- 0 13852 13714"/>
                  <a:gd name="T191" fmla="*/ 13852 h 532"/>
                  <a:gd name="T192" fmla="+- 0 5631 4951"/>
                  <a:gd name="T193" fmla="*/ T192 w 1145"/>
                  <a:gd name="T194" fmla="+- 0 13914 13714"/>
                  <a:gd name="T195" fmla="*/ 13914 h 532"/>
                  <a:gd name="T196" fmla="+- 0 5631 4951"/>
                  <a:gd name="T197" fmla="*/ T196 w 1145"/>
                  <a:gd name="T198" fmla="+- 0 13942 13714"/>
                  <a:gd name="T199" fmla="*/ 13942 h 532"/>
                  <a:gd name="T200" fmla="+- 0 5647 4951"/>
                  <a:gd name="T201" fmla="*/ T200 w 1145"/>
                  <a:gd name="T202" fmla="+- 0 13987 13714"/>
                  <a:gd name="T203" fmla="*/ 13987 h 532"/>
                  <a:gd name="T204" fmla="+- 0 5677 4951"/>
                  <a:gd name="T205" fmla="*/ T204 w 1145"/>
                  <a:gd name="T206" fmla="+- 0 13912 13714"/>
                  <a:gd name="T207" fmla="*/ 13912 h 532"/>
                  <a:gd name="T208" fmla="+- 0 5880 4951"/>
                  <a:gd name="T209" fmla="*/ T208 w 1145"/>
                  <a:gd name="T210" fmla="+- 0 14024 13714"/>
                  <a:gd name="T211" fmla="*/ 14024 h 532"/>
                  <a:gd name="T212" fmla="+- 0 5801 4951"/>
                  <a:gd name="T213" fmla="*/ T212 w 1145"/>
                  <a:gd name="T214" fmla="+- 0 14048 13714"/>
                  <a:gd name="T215" fmla="*/ 14048 h 532"/>
                  <a:gd name="T216" fmla="+- 0 5964 4951"/>
                  <a:gd name="T217" fmla="*/ T216 w 1145"/>
                  <a:gd name="T218" fmla="+- 0 13991 13714"/>
                  <a:gd name="T219" fmla="*/ 13991 h 532"/>
                  <a:gd name="T220" fmla="+- 0 5968 4951"/>
                  <a:gd name="T221" fmla="*/ T220 w 1145"/>
                  <a:gd name="T222" fmla="+- 0 13915 13714"/>
                  <a:gd name="T223" fmla="*/ 13915 h 532"/>
                  <a:gd name="T224" fmla="+- 0 5944 4951"/>
                  <a:gd name="T225" fmla="*/ T224 w 1145"/>
                  <a:gd name="T226" fmla="+- 0 13934 13714"/>
                  <a:gd name="T227" fmla="*/ 13934 h 532"/>
                  <a:gd name="T228" fmla="+- 0 5928 4951"/>
                  <a:gd name="T229" fmla="*/ T228 w 1145"/>
                  <a:gd name="T230" fmla="+- 0 13991 13714"/>
                  <a:gd name="T231" fmla="*/ 13991 h 532"/>
                  <a:gd name="T232" fmla="+- 0 6000 4951"/>
                  <a:gd name="T233" fmla="*/ T232 w 1145"/>
                  <a:gd name="T234" fmla="+- 0 14048 13714"/>
                  <a:gd name="T235" fmla="*/ 14048 h 532"/>
                  <a:gd name="T236" fmla="+- 0 6017 4951"/>
                  <a:gd name="T237" fmla="*/ T236 w 1145"/>
                  <a:gd name="T238" fmla="+- 0 13912 13714"/>
                  <a:gd name="T239" fmla="*/ 13912 h 53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Lst>
                <a:rect l="0" t="0" r="r" b="b"/>
                <a:pathLst>
                  <a:path w="1145" h="532">
                    <a:moveTo>
                      <a:pt x="115" y="63"/>
                    </a:moveTo>
                    <a:lnTo>
                      <a:pt x="63" y="63"/>
                    </a:lnTo>
                    <a:lnTo>
                      <a:pt x="66" y="85"/>
                    </a:lnTo>
                    <a:lnTo>
                      <a:pt x="87" y="85"/>
                    </a:lnTo>
                    <a:lnTo>
                      <a:pt x="87" y="116"/>
                    </a:lnTo>
                    <a:lnTo>
                      <a:pt x="82" y="119"/>
                    </a:lnTo>
                    <a:lnTo>
                      <a:pt x="77" y="120"/>
                    </a:lnTo>
                    <a:lnTo>
                      <a:pt x="63" y="120"/>
                    </a:lnTo>
                    <a:lnTo>
                      <a:pt x="55" y="117"/>
                    </a:lnTo>
                    <a:lnTo>
                      <a:pt x="50" y="112"/>
                    </a:lnTo>
                    <a:lnTo>
                      <a:pt x="46" y="106"/>
                    </a:lnTo>
                    <a:lnTo>
                      <a:pt x="42" y="97"/>
                    </a:lnTo>
                    <a:lnTo>
                      <a:pt x="40" y="86"/>
                    </a:lnTo>
                    <a:lnTo>
                      <a:pt x="40" y="73"/>
                    </a:lnTo>
                    <a:lnTo>
                      <a:pt x="40" y="59"/>
                    </a:lnTo>
                    <a:lnTo>
                      <a:pt x="42" y="47"/>
                    </a:lnTo>
                    <a:lnTo>
                      <a:pt x="46" y="37"/>
                    </a:lnTo>
                    <a:lnTo>
                      <a:pt x="51" y="29"/>
                    </a:lnTo>
                    <a:lnTo>
                      <a:pt x="56" y="25"/>
                    </a:lnTo>
                    <a:lnTo>
                      <a:pt x="63" y="23"/>
                    </a:lnTo>
                    <a:lnTo>
                      <a:pt x="81" y="23"/>
                    </a:lnTo>
                    <a:lnTo>
                      <a:pt x="90" y="26"/>
                    </a:lnTo>
                    <a:lnTo>
                      <a:pt x="99" y="33"/>
                    </a:lnTo>
                    <a:lnTo>
                      <a:pt x="108" y="23"/>
                    </a:lnTo>
                    <a:lnTo>
                      <a:pt x="114" y="16"/>
                    </a:lnTo>
                    <a:lnTo>
                      <a:pt x="104" y="9"/>
                    </a:lnTo>
                    <a:lnTo>
                      <a:pt x="94" y="4"/>
                    </a:lnTo>
                    <a:lnTo>
                      <a:pt x="83" y="1"/>
                    </a:lnTo>
                    <a:lnTo>
                      <a:pt x="71" y="0"/>
                    </a:lnTo>
                    <a:lnTo>
                      <a:pt x="58" y="0"/>
                    </a:lnTo>
                    <a:lnTo>
                      <a:pt x="47" y="3"/>
                    </a:lnTo>
                    <a:lnTo>
                      <a:pt x="38" y="10"/>
                    </a:lnTo>
                    <a:lnTo>
                      <a:pt x="25" y="21"/>
                    </a:lnTo>
                    <a:lnTo>
                      <a:pt x="16" y="35"/>
                    </a:lnTo>
                    <a:lnTo>
                      <a:pt x="11" y="52"/>
                    </a:lnTo>
                    <a:lnTo>
                      <a:pt x="9" y="72"/>
                    </a:lnTo>
                    <a:lnTo>
                      <a:pt x="10" y="85"/>
                    </a:lnTo>
                    <a:lnTo>
                      <a:pt x="10" y="86"/>
                    </a:lnTo>
                    <a:lnTo>
                      <a:pt x="13" y="98"/>
                    </a:lnTo>
                    <a:lnTo>
                      <a:pt x="17" y="109"/>
                    </a:lnTo>
                    <a:lnTo>
                      <a:pt x="24" y="119"/>
                    </a:lnTo>
                    <a:lnTo>
                      <a:pt x="33" y="128"/>
                    </a:lnTo>
                    <a:lnTo>
                      <a:pt x="43" y="135"/>
                    </a:lnTo>
                    <a:lnTo>
                      <a:pt x="56" y="139"/>
                    </a:lnTo>
                    <a:lnTo>
                      <a:pt x="70" y="140"/>
                    </a:lnTo>
                    <a:lnTo>
                      <a:pt x="82" y="139"/>
                    </a:lnTo>
                    <a:lnTo>
                      <a:pt x="93" y="137"/>
                    </a:lnTo>
                    <a:lnTo>
                      <a:pt x="104" y="133"/>
                    </a:lnTo>
                    <a:lnTo>
                      <a:pt x="115" y="128"/>
                    </a:lnTo>
                    <a:lnTo>
                      <a:pt x="115" y="120"/>
                    </a:lnTo>
                    <a:lnTo>
                      <a:pt x="115" y="63"/>
                    </a:lnTo>
                    <a:close/>
                    <a:moveTo>
                      <a:pt x="117" y="334"/>
                    </a:moveTo>
                    <a:lnTo>
                      <a:pt x="107" y="302"/>
                    </a:lnTo>
                    <a:lnTo>
                      <a:pt x="99" y="279"/>
                    </a:lnTo>
                    <a:lnTo>
                      <a:pt x="83" y="228"/>
                    </a:lnTo>
                    <a:lnTo>
                      <a:pt x="74" y="198"/>
                    </a:lnTo>
                    <a:lnTo>
                      <a:pt x="71" y="198"/>
                    </a:lnTo>
                    <a:lnTo>
                      <a:pt x="71" y="279"/>
                    </a:lnTo>
                    <a:lnTo>
                      <a:pt x="45" y="279"/>
                    </a:lnTo>
                    <a:lnTo>
                      <a:pt x="47" y="270"/>
                    </a:lnTo>
                    <a:lnTo>
                      <a:pt x="49" y="264"/>
                    </a:lnTo>
                    <a:lnTo>
                      <a:pt x="52" y="254"/>
                    </a:lnTo>
                    <a:lnTo>
                      <a:pt x="54" y="244"/>
                    </a:lnTo>
                    <a:lnTo>
                      <a:pt x="58" y="228"/>
                    </a:lnTo>
                    <a:lnTo>
                      <a:pt x="62" y="245"/>
                    </a:lnTo>
                    <a:lnTo>
                      <a:pt x="67" y="265"/>
                    </a:lnTo>
                    <a:lnTo>
                      <a:pt x="71" y="279"/>
                    </a:lnTo>
                    <a:lnTo>
                      <a:pt x="71" y="198"/>
                    </a:lnTo>
                    <a:lnTo>
                      <a:pt x="44" y="198"/>
                    </a:lnTo>
                    <a:lnTo>
                      <a:pt x="0" y="334"/>
                    </a:lnTo>
                    <a:lnTo>
                      <a:pt x="28" y="334"/>
                    </a:lnTo>
                    <a:lnTo>
                      <a:pt x="38" y="302"/>
                    </a:lnTo>
                    <a:lnTo>
                      <a:pt x="78" y="302"/>
                    </a:lnTo>
                    <a:lnTo>
                      <a:pt x="87" y="334"/>
                    </a:lnTo>
                    <a:lnTo>
                      <a:pt x="117" y="334"/>
                    </a:lnTo>
                    <a:close/>
                    <a:moveTo>
                      <a:pt x="166" y="393"/>
                    </a:moveTo>
                    <a:lnTo>
                      <a:pt x="138" y="393"/>
                    </a:lnTo>
                    <a:lnTo>
                      <a:pt x="127" y="445"/>
                    </a:lnTo>
                    <a:lnTo>
                      <a:pt x="124" y="457"/>
                    </a:lnTo>
                    <a:lnTo>
                      <a:pt x="122" y="471"/>
                    </a:lnTo>
                    <a:lnTo>
                      <a:pt x="120" y="483"/>
                    </a:lnTo>
                    <a:lnTo>
                      <a:pt x="119" y="490"/>
                    </a:lnTo>
                    <a:lnTo>
                      <a:pt x="116" y="467"/>
                    </a:lnTo>
                    <a:lnTo>
                      <a:pt x="112" y="448"/>
                    </a:lnTo>
                    <a:lnTo>
                      <a:pt x="110" y="436"/>
                    </a:lnTo>
                    <a:lnTo>
                      <a:pt x="101" y="393"/>
                    </a:lnTo>
                    <a:lnTo>
                      <a:pt x="71" y="393"/>
                    </a:lnTo>
                    <a:lnTo>
                      <a:pt x="58" y="450"/>
                    </a:lnTo>
                    <a:lnTo>
                      <a:pt x="56" y="462"/>
                    </a:lnTo>
                    <a:lnTo>
                      <a:pt x="54" y="475"/>
                    </a:lnTo>
                    <a:lnTo>
                      <a:pt x="53" y="485"/>
                    </a:lnTo>
                    <a:lnTo>
                      <a:pt x="52" y="492"/>
                    </a:lnTo>
                    <a:lnTo>
                      <a:pt x="51" y="488"/>
                    </a:lnTo>
                    <a:lnTo>
                      <a:pt x="50" y="479"/>
                    </a:lnTo>
                    <a:lnTo>
                      <a:pt x="48" y="465"/>
                    </a:lnTo>
                    <a:lnTo>
                      <a:pt x="45" y="447"/>
                    </a:lnTo>
                    <a:lnTo>
                      <a:pt x="33" y="393"/>
                    </a:lnTo>
                    <a:lnTo>
                      <a:pt x="4" y="393"/>
                    </a:lnTo>
                    <a:lnTo>
                      <a:pt x="36" y="530"/>
                    </a:lnTo>
                    <a:lnTo>
                      <a:pt x="67" y="530"/>
                    </a:lnTo>
                    <a:lnTo>
                      <a:pt x="75" y="492"/>
                    </a:lnTo>
                    <a:lnTo>
                      <a:pt x="83" y="455"/>
                    </a:lnTo>
                    <a:lnTo>
                      <a:pt x="85" y="436"/>
                    </a:lnTo>
                    <a:lnTo>
                      <a:pt x="86" y="441"/>
                    </a:lnTo>
                    <a:lnTo>
                      <a:pt x="87" y="450"/>
                    </a:lnTo>
                    <a:lnTo>
                      <a:pt x="89" y="462"/>
                    </a:lnTo>
                    <a:lnTo>
                      <a:pt x="92" y="475"/>
                    </a:lnTo>
                    <a:lnTo>
                      <a:pt x="104" y="530"/>
                    </a:lnTo>
                    <a:lnTo>
                      <a:pt x="134" y="530"/>
                    </a:lnTo>
                    <a:lnTo>
                      <a:pt x="143" y="490"/>
                    </a:lnTo>
                    <a:lnTo>
                      <a:pt x="166" y="393"/>
                    </a:lnTo>
                    <a:close/>
                    <a:moveTo>
                      <a:pt x="205" y="198"/>
                    </a:moveTo>
                    <a:lnTo>
                      <a:pt x="107" y="198"/>
                    </a:lnTo>
                    <a:lnTo>
                      <a:pt x="107" y="221"/>
                    </a:lnTo>
                    <a:lnTo>
                      <a:pt x="141" y="221"/>
                    </a:lnTo>
                    <a:lnTo>
                      <a:pt x="141" y="334"/>
                    </a:lnTo>
                    <a:lnTo>
                      <a:pt x="168" y="334"/>
                    </a:lnTo>
                    <a:lnTo>
                      <a:pt x="168" y="221"/>
                    </a:lnTo>
                    <a:lnTo>
                      <a:pt x="201" y="221"/>
                    </a:lnTo>
                    <a:lnTo>
                      <a:pt x="205" y="198"/>
                    </a:lnTo>
                    <a:close/>
                    <a:moveTo>
                      <a:pt x="218" y="116"/>
                    </a:moveTo>
                    <a:lnTo>
                      <a:pt x="169" y="116"/>
                    </a:lnTo>
                    <a:lnTo>
                      <a:pt x="169" y="3"/>
                    </a:lnTo>
                    <a:lnTo>
                      <a:pt x="141" y="3"/>
                    </a:lnTo>
                    <a:lnTo>
                      <a:pt x="141" y="138"/>
                    </a:lnTo>
                    <a:lnTo>
                      <a:pt x="213" y="138"/>
                    </a:lnTo>
                    <a:lnTo>
                      <a:pt x="218" y="116"/>
                    </a:lnTo>
                    <a:close/>
                    <a:moveTo>
                      <a:pt x="278" y="529"/>
                    </a:moveTo>
                    <a:lnTo>
                      <a:pt x="268" y="497"/>
                    </a:lnTo>
                    <a:lnTo>
                      <a:pt x="260" y="474"/>
                    </a:lnTo>
                    <a:lnTo>
                      <a:pt x="244" y="423"/>
                    </a:lnTo>
                    <a:lnTo>
                      <a:pt x="235" y="393"/>
                    </a:lnTo>
                    <a:lnTo>
                      <a:pt x="232" y="393"/>
                    </a:lnTo>
                    <a:lnTo>
                      <a:pt x="232" y="474"/>
                    </a:lnTo>
                    <a:lnTo>
                      <a:pt x="206" y="474"/>
                    </a:lnTo>
                    <a:lnTo>
                      <a:pt x="208" y="465"/>
                    </a:lnTo>
                    <a:lnTo>
                      <a:pt x="210" y="459"/>
                    </a:lnTo>
                    <a:lnTo>
                      <a:pt x="213" y="448"/>
                    </a:lnTo>
                    <a:lnTo>
                      <a:pt x="215" y="439"/>
                    </a:lnTo>
                    <a:lnTo>
                      <a:pt x="219" y="423"/>
                    </a:lnTo>
                    <a:lnTo>
                      <a:pt x="223" y="441"/>
                    </a:lnTo>
                    <a:lnTo>
                      <a:pt x="228" y="460"/>
                    </a:lnTo>
                    <a:lnTo>
                      <a:pt x="232" y="474"/>
                    </a:lnTo>
                    <a:lnTo>
                      <a:pt x="232" y="393"/>
                    </a:lnTo>
                    <a:lnTo>
                      <a:pt x="205" y="393"/>
                    </a:lnTo>
                    <a:lnTo>
                      <a:pt x="161" y="529"/>
                    </a:lnTo>
                    <a:lnTo>
                      <a:pt x="189" y="529"/>
                    </a:lnTo>
                    <a:lnTo>
                      <a:pt x="199" y="497"/>
                    </a:lnTo>
                    <a:lnTo>
                      <a:pt x="239" y="497"/>
                    </a:lnTo>
                    <a:lnTo>
                      <a:pt x="248" y="529"/>
                    </a:lnTo>
                    <a:lnTo>
                      <a:pt x="278" y="529"/>
                    </a:lnTo>
                    <a:close/>
                    <a:moveTo>
                      <a:pt x="341" y="70"/>
                    </a:moveTo>
                    <a:lnTo>
                      <a:pt x="337" y="41"/>
                    </a:lnTo>
                    <a:lnTo>
                      <a:pt x="327" y="22"/>
                    </a:lnTo>
                    <a:lnTo>
                      <a:pt x="325" y="19"/>
                    </a:lnTo>
                    <a:lnTo>
                      <a:pt x="310" y="8"/>
                    </a:lnTo>
                    <a:lnTo>
                      <a:pt x="310" y="57"/>
                    </a:lnTo>
                    <a:lnTo>
                      <a:pt x="310" y="71"/>
                    </a:lnTo>
                    <a:lnTo>
                      <a:pt x="308" y="93"/>
                    </a:lnTo>
                    <a:lnTo>
                      <a:pt x="303" y="108"/>
                    </a:lnTo>
                    <a:lnTo>
                      <a:pt x="295" y="117"/>
                    </a:lnTo>
                    <a:lnTo>
                      <a:pt x="283" y="120"/>
                    </a:lnTo>
                    <a:lnTo>
                      <a:pt x="276" y="120"/>
                    </a:lnTo>
                    <a:lnTo>
                      <a:pt x="271" y="118"/>
                    </a:lnTo>
                    <a:lnTo>
                      <a:pt x="266" y="115"/>
                    </a:lnTo>
                    <a:lnTo>
                      <a:pt x="261" y="109"/>
                    </a:lnTo>
                    <a:lnTo>
                      <a:pt x="257" y="100"/>
                    </a:lnTo>
                    <a:lnTo>
                      <a:pt x="255" y="87"/>
                    </a:lnTo>
                    <a:lnTo>
                      <a:pt x="254" y="71"/>
                    </a:lnTo>
                    <a:lnTo>
                      <a:pt x="254" y="55"/>
                    </a:lnTo>
                    <a:lnTo>
                      <a:pt x="256" y="43"/>
                    </a:lnTo>
                    <a:lnTo>
                      <a:pt x="265" y="27"/>
                    </a:lnTo>
                    <a:lnTo>
                      <a:pt x="273" y="22"/>
                    </a:lnTo>
                    <a:lnTo>
                      <a:pt x="297" y="22"/>
                    </a:lnTo>
                    <a:lnTo>
                      <a:pt x="304" y="32"/>
                    </a:lnTo>
                    <a:lnTo>
                      <a:pt x="306" y="39"/>
                    </a:lnTo>
                    <a:lnTo>
                      <a:pt x="308" y="47"/>
                    </a:lnTo>
                    <a:lnTo>
                      <a:pt x="310" y="57"/>
                    </a:lnTo>
                    <a:lnTo>
                      <a:pt x="310" y="8"/>
                    </a:lnTo>
                    <a:lnTo>
                      <a:pt x="307" y="6"/>
                    </a:lnTo>
                    <a:lnTo>
                      <a:pt x="283" y="1"/>
                    </a:lnTo>
                    <a:lnTo>
                      <a:pt x="272" y="1"/>
                    </a:lnTo>
                    <a:lnTo>
                      <a:pt x="263" y="3"/>
                    </a:lnTo>
                    <a:lnTo>
                      <a:pt x="255" y="8"/>
                    </a:lnTo>
                    <a:lnTo>
                      <a:pt x="241" y="18"/>
                    </a:lnTo>
                    <a:lnTo>
                      <a:pt x="232" y="32"/>
                    </a:lnTo>
                    <a:lnTo>
                      <a:pt x="226" y="50"/>
                    </a:lnTo>
                    <a:lnTo>
                      <a:pt x="224" y="71"/>
                    </a:lnTo>
                    <a:lnTo>
                      <a:pt x="225" y="85"/>
                    </a:lnTo>
                    <a:lnTo>
                      <a:pt x="228" y="99"/>
                    </a:lnTo>
                    <a:lnTo>
                      <a:pt x="233" y="111"/>
                    </a:lnTo>
                    <a:lnTo>
                      <a:pt x="239" y="121"/>
                    </a:lnTo>
                    <a:lnTo>
                      <a:pt x="248" y="130"/>
                    </a:lnTo>
                    <a:lnTo>
                      <a:pt x="258" y="136"/>
                    </a:lnTo>
                    <a:lnTo>
                      <a:pt x="270" y="139"/>
                    </a:lnTo>
                    <a:lnTo>
                      <a:pt x="284" y="141"/>
                    </a:lnTo>
                    <a:lnTo>
                      <a:pt x="295" y="141"/>
                    </a:lnTo>
                    <a:lnTo>
                      <a:pt x="303" y="139"/>
                    </a:lnTo>
                    <a:lnTo>
                      <a:pt x="311" y="134"/>
                    </a:lnTo>
                    <a:lnTo>
                      <a:pt x="324" y="124"/>
                    </a:lnTo>
                    <a:lnTo>
                      <a:pt x="327" y="120"/>
                    </a:lnTo>
                    <a:lnTo>
                      <a:pt x="333" y="110"/>
                    </a:lnTo>
                    <a:lnTo>
                      <a:pt x="339" y="91"/>
                    </a:lnTo>
                    <a:lnTo>
                      <a:pt x="341" y="70"/>
                    </a:lnTo>
                    <a:close/>
                    <a:moveTo>
                      <a:pt x="352" y="334"/>
                    </a:moveTo>
                    <a:lnTo>
                      <a:pt x="344" y="239"/>
                    </a:lnTo>
                    <a:lnTo>
                      <a:pt x="340" y="198"/>
                    </a:lnTo>
                    <a:lnTo>
                      <a:pt x="305" y="198"/>
                    </a:lnTo>
                    <a:lnTo>
                      <a:pt x="285" y="273"/>
                    </a:lnTo>
                    <a:lnTo>
                      <a:pt x="283" y="281"/>
                    </a:lnTo>
                    <a:lnTo>
                      <a:pt x="282" y="288"/>
                    </a:lnTo>
                    <a:lnTo>
                      <a:pt x="281" y="281"/>
                    </a:lnTo>
                    <a:lnTo>
                      <a:pt x="280" y="276"/>
                    </a:lnTo>
                    <a:lnTo>
                      <a:pt x="270" y="239"/>
                    </a:lnTo>
                    <a:lnTo>
                      <a:pt x="260" y="198"/>
                    </a:lnTo>
                    <a:lnTo>
                      <a:pt x="225" y="198"/>
                    </a:lnTo>
                    <a:lnTo>
                      <a:pt x="212" y="334"/>
                    </a:lnTo>
                    <a:lnTo>
                      <a:pt x="239" y="334"/>
                    </a:lnTo>
                    <a:lnTo>
                      <a:pt x="244" y="256"/>
                    </a:lnTo>
                    <a:lnTo>
                      <a:pt x="245" y="247"/>
                    </a:lnTo>
                    <a:lnTo>
                      <a:pt x="245" y="239"/>
                    </a:lnTo>
                    <a:lnTo>
                      <a:pt x="246" y="247"/>
                    </a:lnTo>
                    <a:lnTo>
                      <a:pt x="248" y="256"/>
                    </a:lnTo>
                    <a:lnTo>
                      <a:pt x="250" y="263"/>
                    </a:lnTo>
                    <a:lnTo>
                      <a:pt x="270" y="334"/>
                    </a:lnTo>
                    <a:lnTo>
                      <a:pt x="293" y="334"/>
                    </a:lnTo>
                    <a:lnTo>
                      <a:pt x="306" y="288"/>
                    </a:lnTo>
                    <a:lnTo>
                      <a:pt x="317" y="251"/>
                    </a:lnTo>
                    <a:lnTo>
                      <a:pt x="318" y="246"/>
                    </a:lnTo>
                    <a:lnTo>
                      <a:pt x="319" y="239"/>
                    </a:lnTo>
                    <a:lnTo>
                      <a:pt x="319" y="247"/>
                    </a:lnTo>
                    <a:lnTo>
                      <a:pt x="320" y="256"/>
                    </a:lnTo>
                    <a:lnTo>
                      <a:pt x="325" y="334"/>
                    </a:lnTo>
                    <a:lnTo>
                      <a:pt x="352" y="334"/>
                    </a:lnTo>
                    <a:close/>
                    <a:moveTo>
                      <a:pt x="366" y="393"/>
                    </a:moveTo>
                    <a:lnTo>
                      <a:pt x="268" y="393"/>
                    </a:lnTo>
                    <a:lnTo>
                      <a:pt x="268" y="416"/>
                    </a:lnTo>
                    <a:lnTo>
                      <a:pt x="302" y="416"/>
                    </a:lnTo>
                    <a:lnTo>
                      <a:pt x="302" y="529"/>
                    </a:lnTo>
                    <a:lnTo>
                      <a:pt x="329" y="529"/>
                    </a:lnTo>
                    <a:lnTo>
                      <a:pt x="329" y="416"/>
                    </a:lnTo>
                    <a:lnTo>
                      <a:pt x="362" y="416"/>
                    </a:lnTo>
                    <a:lnTo>
                      <a:pt x="366" y="393"/>
                    </a:lnTo>
                    <a:close/>
                    <a:moveTo>
                      <a:pt x="458" y="101"/>
                    </a:moveTo>
                    <a:lnTo>
                      <a:pt x="456" y="88"/>
                    </a:lnTo>
                    <a:lnTo>
                      <a:pt x="451" y="79"/>
                    </a:lnTo>
                    <a:lnTo>
                      <a:pt x="442" y="71"/>
                    </a:lnTo>
                    <a:lnTo>
                      <a:pt x="431" y="66"/>
                    </a:lnTo>
                    <a:lnTo>
                      <a:pt x="437" y="64"/>
                    </a:lnTo>
                    <a:lnTo>
                      <a:pt x="440" y="63"/>
                    </a:lnTo>
                    <a:lnTo>
                      <a:pt x="443" y="59"/>
                    </a:lnTo>
                    <a:lnTo>
                      <a:pt x="446" y="57"/>
                    </a:lnTo>
                    <a:lnTo>
                      <a:pt x="450" y="54"/>
                    </a:lnTo>
                    <a:lnTo>
                      <a:pt x="453" y="46"/>
                    </a:lnTo>
                    <a:lnTo>
                      <a:pt x="453" y="27"/>
                    </a:lnTo>
                    <a:lnTo>
                      <a:pt x="452" y="26"/>
                    </a:lnTo>
                    <a:lnTo>
                      <a:pt x="449" y="19"/>
                    </a:lnTo>
                    <a:lnTo>
                      <a:pt x="433" y="5"/>
                    </a:lnTo>
                    <a:lnTo>
                      <a:pt x="427" y="3"/>
                    </a:lnTo>
                    <a:lnTo>
                      <a:pt x="427" y="89"/>
                    </a:lnTo>
                    <a:lnTo>
                      <a:pt x="427" y="104"/>
                    </a:lnTo>
                    <a:lnTo>
                      <a:pt x="424" y="110"/>
                    </a:lnTo>
                    <a:lnTo>
                      <a:pt x="420" y="113"/>
                    </a:lnTo>
                    <a:lnTo>
                      <a:pt x="417" y="115"/>
                    </a:lnTo>
                    <a:lnTo>
                      <a:pt x="413" y="116"/>
                    </a:lnTo>
                    <a:lnTo>
                      <a:pt x="390" y="116"/>
                    </a:lnTo>
                    <a:lnTo>
                      <a:pt x="390" y="79"/>
                    </a:lnTo>
                    <a:lnTo>
                      <a:pt x="412" y="79"/>
                    </a:lnTo>
                    <a:lnTo>
                      <a:pt x="414" y="80"/>
                    </a:lnTo>
                    <a:lnTo>
                      <a:pt x="423" y="82"/>
                    </a:lnTo>
                    <a:lnTo>
                      <a:pt x="427" y="89"/>
                    </a:lnTo>
                    <a:lnTo>
                      <a:pt x="427" y="3"/>
                    </a:lnTo>
                    <a:lnTo>
                      <a:pt x="425" y="3"/>
                    </a:lnTo>
                    <a:lnTo>
                      <a:pt x="424" y="3"/>
                    </a:lnTo>
                    <a:lnTo>
                      <a:pt x="424" y="36"/>
                    </a:lnTo>
                    <a:lnTo>
                      <a:pt x="424" y="47"/>
                    </a:lnTo>
                    <a:lnTo>
                      <a:pt x="421" y="53"/>
                    </a:lnTo>
                    <a:lnTo>
                      <a:pt x="417" y="55"/>
                    </a:lnTo>
                    <a:lnTo>
                      <a:pt x="415" y="56"/>
                    </a:lnTo>
                    <a:lnTo>
                      <a:pt x="412" y="57"/>
                    </a:lnTo>
                    <a:lnTo>
                      <a:pt x="389" y="57"/>
                    </a:lnTo>
                    <a:lnTo>
                      <a:pt x="389" y="26"/>
                    </a:lnTo>
                    <a:lnTo>
                      <a:pt x="411" y="26"/>
                    </a:lnTo>
                    <a:lnTo>
                      <a:pt x="414" y="27"/>
                    </a:lnTo>
                    <a:lnTo>
                      <a:pt x="416" y="28"/>
                    </a:lnTo>
                    <a:lnTo>
                      <a:pt x="421" y="30"/>
                    </a:lnTo>
                    <a:lnTo>
                      <a:pt x="424" y="36"/>
                    </a:lnTo>
                    <a:lnTo>
                      <a:pt x="424" y="3"/>
                    </a:lnTo>
                    <a:lnTo>
                      <a:pt x="362" y="3"/>
                    </a:lnTo>
                    <a:lnTo>
                      <a:pt x="362" y="138"/>
                    </a:lnTo>
                    <a:lnTo>
                      <a:pt x="412" y="138"/>
                    </a:lnTo>
                    <a:lnTo>
                      <a:pt x="418" y="138"/>
                    </a:lnTo>
                    <a:lnTo>
                      <a:pt x="422" y="138"/>
                    </a:lnTo>
                    <a:lnTo>
                      <a:pt x="438" y="134"/>
                    </a:lnTo>
                    <a:lnTo>
                      <a:pt x="449" y="126"/>
                    </a:lnTo>
                    <a:lnTo>
                      <a:pt x="455" y="116"/>
                    </a:lnTo>
                    <a:lnTo>
                      <a:pt x="456" y="114"/>
                    </a:lnTo>
                    <a:lnTo>
                      <a:pt x="458" y="101"/>
                    </a:lnTo>
                    <a:close/>
                    <a:moveTo>
                      <a:pt x="467" y="519"/>
                    </a:moveTo>
                    <a:lnTo>
                      <a:pt x="461" y="511"/>
                    </a:lnTo>
                    <a:lnTo>
                      <a:pt x="455" y="502"/>
                    </a:lnTo>
                    <a:lnTo>
                      <a:pt x="447" y="508"/>
                    </a:lnTo>
                    <a:lnTo>
                      <a:pt x="440" y="511"/>
                    </a:lnTo>
                    <a:lnTo>
                      <a:pt x="420" y="511"/>
                    </a:lnTo>
                    <a:lnTo>
                      <a:pt x="411" y="505"/>
                    </a:lnTo>
                    <a:lnTo>
                      <a:pt x="401" y="488"/>
                    </a:lnTo>
                    <a:lnTo>
                      <a:pt x="400" y="478"/>
                    </a:lnTo>
                    <a:lnTo>
                      <a:pt x="400" y="443"/>
                    </a:lnTo>
                    <a:lnTo>
                      <a:pt x="402" y="432"/>
                    </a:lnTo>
                    <a:lnTo>
                      <a:pt x="412" y="417"/>
                    </a:lnTo>
                    <a:lnTo>
                      <a:pt x="421" y="412"/>
                    </a:lnTo>
                    <a:lnTo>
                      <a:pt x="438" y="412"/>
                    </a:lnTo>
                    <a:lnTo>
                      <a:pt x="445" y="415"/>
                    </a:lnTo>
                    <a:lnTo>
                      <a:pt x="452" y="420"/>
                    </a:lnTo>
                    <a:lnTo>
                      <a:pt x="457" y="412"/>
                    </a:lnTo>
                    <a:lnTo>
                      <a:pt x="464" y="401"/>
                    </a:lnTo>
                    <a:lnTo>
                      <a:pt x="457" y="395"/>
                    </a:lnTo>
                    <a:lnTo>
                      <a:pt x="443" y="391"/>
                    </a:lnTo>
                    <a:lnTo>
                      <a:pt x="430" y="391"/>
                    </a:lnTo>
                    <a:lnTo>
                      <a:pt x="414" y="393"/>
                    </a:lnTo>
                    <a:lnTo>
                      <a:pt x="400" y="399"/>
                    </a:lnTo>
                    <a:lnTo>
                      <a:pt x="388" y="409"/>
                    </a:lnTo>
                    <a:lnTo>
                      <a:pt x="378" y="422"/>
                    </a:lnTo>
                    <a:lnTo>
                      <a:pt x="374" y="431"/>
                    </a:lnTo>
                    <a:lnTo>
                      <a:pt x="371" y="441"/>
                    </a:lnTo>
                    <a:lnTo>
                      <a:pt x="369" y="452"/>
                    </a:lnTo>
                    <a:lnTo>
                      <a:pt x="369" y="464"/>
                    </a:lnTo>
                    <a:lnTo>
                      <a:pt x="370" y="478"/>
                    </a:lnTo>
                    <a:lnTo>
                      <a:pt x="373" y="491"/>
                    </a:lnTo>
                    <a:lnTo>
                      <a:pt x="378" y="503"/>
                    </a:lnTo>
                    <a:lnTo>
                      <a:pt x="385" y="513"/>
                    </a:lnTo>
                    <a:lnTo>
                      <a:pt x="394" y="521"/>
                    </a:lnTo>
                    <a:lnTo>
                      <a:pt x="405" y="527"/>
                    </a:lnTo>
                    <a:lnTo>
                      <a:pt x="416" y="530"/>
                    </a:lnTo>
                    <a:lnTo>
                      <a:pt x="430" y="532"/>
                    </a:lnTo>
                    <a:lnTo>
                      <a:pt x="445" y="532"/>
                    </a:lnTo>
                    <a:lnTo>
                      <a:pt x="457" y="528"/>
                    </a:lnTo>
                    <a:lnTo>
                      <a:pt x="467" y="519"/>
                    </a:lnTo>
                    <a:close/>
                    <a:moveTo>
                      <a:pt x="486" y="265"/>
                    </a:moveTo>
                    <a:lnTo>
                      <a:pt x="482" y="237"/>
                    </a:lnTo>
                    <a:lnTo>
                      <a:pt x="471" y="217"/>
                    </a:lnTo>
                    <a:lnTo>
                      <a:pt x="470" y="215"/>
                    </a:lnTo>
                    <a:lnTo>
                      <a:pt x="454" y="203"/>
                    </a:lnTo>
                    <a:lnTo>
                      <a:pt x="454" y="252"/>
                    </a:lnTo>
                    <a:lnTo>
                      <a:pt x="454" y="266"/>
                    </a:lnTo>
                    <a:lnTo>
                      <a:pt x="453" y="288"/>
                    </a:lnTo>
                    <a:lnTo>
                      <a:pt x="448" y="304"/>
                    </a:lnTo>
                    <a:lnTo>
                      <a:pt x="439" y="312"/>
                    </a:lnTo>
                    <a:lnTo>
                      <a:pt x="427" y="315"/>
                    </a:lnTo>
                    <a:lnTo>
                      <a:pt x="421" y="315"/>
                    </a:lnTo>
                    <a:lnTo>
                      <a:pt x="415" y="314"/>
                    </a:lnTo>
                    <a:lnTo>
                      <a:pt x="411" y="310"/>
                    </a:lnTo>
                    <a:lnTo>
                      <a:pt x="406" y="304"/>
                    </a:lnTo>
                    <a:lnTo>
                      <a:pt x="402" y="295"/>
                    </a:lnTo>
                    <a:lnTo>
                      <a:pt x="400" y="282"/>
                    </a:lnTo>
                    <a:lnTo>
                      <a:pt x="399" y="266"/>
                    </a:lnTo>
                    <a:lnTo>
                      <a:pt x="399" y="250"/>
                    </a:lnTo>
                    <a:lnTo>
                      <a:pt x="401" y="238"/>
                    </a:lnTo>
                    <a:lnTo>
                      <a:pt x="407" y="228"/>
                    </a:lnTo>
                    <a:lnTo>
                      <a:pt x="410" y="222"/>
                    </a:lnTo>
                    <a:lnTo>
                      <a:pt x="418" y="217"/>
                    </a:lnTo>
                    <a:lnTo>
                      <a:pt x="441" y="217"/>
                    </a:lnTo>
                    <a:lnTo>
                      <a:pt x="449" y="228"/>
                    </a:lnTo>
                    <a:lnTo>
                      <a:pt x="453" y="242"/>
                    </a:lnTo>
                    <a:lnTo>
                      <a:pt x="454" y="252"/>
                    </a:lnTo>
                    <a:lnTo>
                      <a:pt x="454" y="203"/>
                    </a:lnTo>
                    <a:lnTo>
                      <a:pt x="452" y="201"/>
                    </a:lnTo>
                    <a:lnTo>
                      <a:pt x="427" y="196"/>
                    </a:lnTo>
                    <a:lnTo>
                      <a:pt x="417" y="196"/>
                    </a:lnTo>
                    <a:lnTo>
                      <a:pt x="407" y="199"/>
                    </a:lnTo>
                    <a:lnTo>
                      <a:pt x="399" y="203"/>
                    </a:lnTo>
                    <a:lnTo>
                      <a:pt x="386" y="213"/>
                    </a:lnTo>
                    <a:lnTo>
                      <a:pt x="376" y="228"/>
                    </a:lnTo>
                    <a:lnTo>
                      <a:pt x="370" y="246"/>
                    </a:lnTo>
                    <a:lnTo>
                      <a:pt x="368" y="266"/>
                    </a:lnTo>
                    <a:lnTo>
                      <a:pt x="369" y="281"/>
                    </a:lnTo>
                    <a:lnTo>
                      <a:pt x="372" y="294"/>
                    </a:lnTo>
                    <a:lnTo>
                      <a:pt x="377" y="306"/>
                    </a:lnTo>
                    <a:lnTo>
                      <a:pt x="384" y="317"/>
                    </a:lnTo>
                    <a:lnTo>
                      <a:pt x="392" y="326"/>
                    </a:lnTo>
                    <a:lnTo>
                      <a:pt x="402" y="331"/>
                    </a:lnTo>
                    <a:lnTo>
                      <a:pt x="414" y="335"/>
                    </a:lnTo>
                    <a:lnTo>
                      <a:pt x="428" y="336"/>
                    </a:lnTo>
                    <a:lnTo>
                      <a:pt x="440" y="336"/>
                    </a:lnTo>
                    <a:lnTo>
                      <a:pt x="447" y="334"/>
                    </a:lnTo>
                    <a:lnTo>
                      <a:pt x="455" y="330"/>
                    </a:lnTo>
                    <a:lnTo>
                      <a:pt x="468" y="319"/>
                    </a:lnTo>
                    <a:lnTo>
                      <a:pt x="471" y="315"/>
                    </a:lnTo>
                    <a:lnTo>
                      <a:pt x="478" y="305"/>
                    </a:lnTo>
                    <a:lnTo>
                      <a:pt x="484" y="287"/>
                    </a:lnTo>
                    <a:lnTo>
                      <a:pt x="486" y="265"/>
                    </a:lnTo>
                    <a:close/>
                    <a:moveTo>
                      <a:pt x="577" y="393"/>
                    </a:moveTo>
                    <a:lnTo>
                      <a:pt x="549" y="393"/>
                    </a:lnTo>
                    <a:lnTo>
                      <a:pt x="549" y="446"/>
                    </a:lnTo>
                    <a:lnTo>
                      <a:pt x="510" y="446"/>
                    </a:lnTo>
                    <a:lnTo>
                      <a:pt x="510" y="393"/>
                    </a:lnTo>
                    <a:lnTo>
                      <a:pt x="483" y="393"/>
                    </a:lnTo>
                    <a:lnTo>
                      <a:pt x="483" y="529"/>
                    </a:lnTo>
                    <a:lnTo>
                      <a:pt x="510" y="529"/>
                    </a:lnTo>
                    <a:lnTo>
                      <a:pt x="510" y="469"/>
                    </a:lnTo>
                    <a:lnTo>
                      <a:pt x="549" y="469"/>
                    </a:lnTo>
                    <a:lnTo>
                      <a:pt x="549" y="529"/>
                    </a:lnTo>
                    <a:lnTo>
                      <a:pt x="577" y="529"/>
                    </a:lnTo>
                    <a:lnTo>
                      <a:pt x="577" y="469"/>
                    </a:lnTo>
                    <a:lnTo>
                      <a:pt x="577" y="446"/>
                    </a:lnTo>
                    <a:lnTo>
                      <a:pt x="577" y="393"/>
                    </a:lnTo>
                    <a:close/>
                    <a:moveTo>
                      <a:pt x="580" y="138"/>
                    </a:moveTo>
                    <a:lnTo>
                      <a:pt x="570" y="106"/>
                    </a:lnTo>
                    <a:lnTo>
                      <a:pt x="563" y="84"/>
                    </a:lnTo>
                    <a:lnTo>
                      <a:pt x="546" y="32"/>
                    </a:lnTo>
                    <a:lnTo>
                      <a:pt x="537" y="2"/>
                    </a:lnTo>
                    <a:lnTo>
                      <a:pt x="534" y="2"/>
                    </a:lnTo>
                    <a:lnTo>
                      <a:pt x="534" y="84"/>
                    </a:lnTo>
                    <a:lnTo>
                      <a:pt x="508" y="84"/>
                    </a:lnTo>
                    <a:lnTo>
                      <a:pt x="511" y="75"/>
                    </a:lnTo>
                    <a:lnTo>
                      <a:pt x="512" y="68"/>
                    </a:lnTo>
                    <a:lnTo>
                      <a:pt x="515" y="58"/>
                    </a:lnTo>
                    <a:lnTo>
                      <a:pt x="517" y="48"/>
                    </a:lnTo>
                    <a:lnTo>
                      <a:pt x="521" y="32"/>
                    </a:lnTo>
                    <a:lnTo>
                      <a:pt x="525" y="50"/>
                    </a:lnTo>
                    <a:lnTo>
                      <a:pt x="530" y="69"/>
                    </a:lnTo>
                    <a:lnTo>
                      <a:pt x="534" y="84"/>
                    </a:lnTo>
                    <a:lnTo>
                      <a:pt x="534" y="2"/>
                    </a:lnTo>
                    <a:lnTo>
                      <a:pt x="507" y="2"/>
                    </a:lnTo>
                    <a:lnTo>
                      <a:pt x="463" y="138"/>
                    </a:lnTo>
                    <a:lnTo>
                      <a:pt x="491" y="138"/>
                    </a:lnTo>
                    <a:lnTo>
                      <a:pt x="501" y="106"/>
                    </a:lnTo>
                    <a:lnTo>
                      <a:pt x="541" y="106"/>
                    </a:lnTo>
                    <a:lnTo>
                      <a:pt x="550" y="138"/>
                    </a:lnTo>
                    <a:lnTo>
                      <a:pt x="580" y="138"/>
                    </a:lnTo>
                    <a:close/>
                    <a:moveTo>
                      <a:pt x="595" y="291"/>
                    </a:moveTo>
                    <a:lnTo>
                      <a:pt x="593" y="277"/>
                    </a:lnTo>
                    <a:lnTo>
                      <a:pt x="587" y="266"/>
                    </a:lnTo>
                    <a:lnTo>
                      <a:pt x="576" y="257"/>
                    </a:lnTo>
                    <a:lnTo>
                      <a:pt x="561" y="251"/>
                    </a:lnTo>
                    <a:lnTo>
                      <a:pt x="533" y="243"/>
                    </a:lnTo>
                    <a:lnTo>
                      <a:pt x="530" y="239"/>
                    </a:lnTo>
                    <a:lnTo>
                      <a:pt x="530" y="223"/>
                    </a:lnTo>
                    <a:lnTo>
                      <a:pt x="537" y="217"/>
                    </a:lnTo>
                    <a:lnTo>
                      <a:pt x="559" y="217"/>
                    </a:lnTo>
                    <a:lnTo>
                      <a:pt x="568" y="220"/>
                    </a:lnTo>
                    <a:lnTo>
                      <a:pt x="580" y="227"/>
                    </a:lnTo>
                    <a:lnTo>
                      <a:pt x="587" y="217"/>
                    </a:lnTo>
                    <a:lnTo>
                      <a:pt x="593" y="208"/>
                    </a:lnTo>
                    <a:lnTo>
                      <a:pt x="583" y="202"/>
                    </a:lnTo>
                    <a:lnTo>
                      <a:pt x="572" y="198"/>
                    </a:lnTo>
                    <a:lnTo>
                      <a:pt x="560" y="195"/>
                    </a:lnTo>
                    <a:lnTo>
                      <a:pt x="548" y="194"/>
                    </a:lnTo>
                    <a:lnTo>
                      <a:pt x="528" y="197"/>
                    </a:lnTo>
                    <a:lnTo>
                      <a:pt x="513" y="206"/>
                    </a:lnTo>
                    <a:lnTo>
                      <a:pt x="503" y="219"/>
                    </a:lnTo>
                    <a:lnTo>
                      <a:pt x="499" y="236"/>
                    </a:lnTo>
                    <a:lnTo>
                      <a:pt x="499" y="244"/>
                    </a:lnTo>
                    <a:lnTo>
                      <a:pt x="501" y="251"/>
                    </a:lnTo>
                    <a:lnTo>
                      <a:pt x="505" y="257"/>
                    </a:lnTo>
                    <a:lnTo>
                      <a:pt x="510" y="265"/>
                    </a:lnTo>
                    <a:lnTo>
                      <a:pt x="518" y="270"/>
                    </a:lnTo>
                    <a:lnTo>
                      <a:pt x="559" y="281"/>
                    </a:lnTo>
                    <a:lnTo>
                      <a:pt x="564" y="287"/>
                    </a:lnTo>
                    <a:lnTo>
                      <a:pt x="564" y="308"/>
                    </a:lnTo>
                    <a:lnTo>
                      <a:pt x="556" y="314"/>
                    </a:lnTo>
                    <a:lnTo>
                      <a:pt x="527" y="314"/>
                    </a:lnTo>
                    <a:lnTo>
                      <a:pt x="516" y="310"/>
                    </a:lnTo>
                    <a:lnTo>
                      <a:pt x="503" y="303"/>
                    </a:lnTo>
                    <a:lnTo>
                      <a:pt x="493" y="324"/>
                    </a:lnTo>
                    <a:lnTo>
                      <a:pt x="504" y="330"/>
                    </a:lnTo>
                    <a:lnTo>
                      <a:pt x="516" y="334"/>
                    </a:lnTo>
                    <a:lnTo>
                      <a:pt x="528" y="336"/>
                    </a:lnTo>
                    <a:lnTo>
                      <a:pt x="539" y="337"/>
                    </a:lnTo>
                    <a:lnTo>
                      <a:pt x="562" y="334"/>
                    </a:lnTo>
                    <a:lnTo>
                      <a:pt x="580" y="324"/>
                    </a:lnTo>
                    <a:lnTo>
                      <a:pt x="588" y="314"/>
                    </a:lnTo>
                    <a:lnTo>
                      <a:pt x="591" y="310"/>
                    </a:lnTo>
                    <a:lnTo>
                      <a:pt x="595" y="291"/>
                    </a:lnTo>
                    <a:close/>
                    <a:moveTo>
                      <a:pt x="670" y="116"/>
                    </a:moveTo>
                    <a:lnTo>
                      <a:pt x="622" y="116"/>
                    </a:lnTo>
                    <a:lnTo>
                      <a:pt x="622" y="3"/>
                    </a:lnTo>
                    <a:lnTo>
                      <a:pt x="594" y="3"/>
                    </a:lnTo>
                    <a:lnTo>
                      <a:pt x="594" y="138"/>
                    </a:lnTo>
                    <a:lnTo>
                      <a:pt x="666" y="138"/>
                    </a:lnTo>
                    <a:lnTo>
                      <a:pt x="670" y="116"/>
                    </a:lnTo>
                    <a:close/>
                    <a:moveTo>
                      <a:pt x="710" y="240"/>
                    </a:moveTo>
                    <a:lnTo>
                      <a:pt x="709" y="229"/>
                    </a:lnTo>
                    <a:lnTo>
                      <a:pt x="705" y="220"/>
                    </a:lnTo>
                    <a:lnTo>
                      <a:pt x="705" y="219"/>
                    </a:lnTo>
                    <a:lnTo>
                      <a:pt x="699" y="211"/>
                    </a:lnTo>
                    <a:lnTo>
                      <a:pt x="690" y="205"/>
                    </a:lnTo>
                    <a:lnTo>
                      <a:pt x="683" y="200"/>
                    </a:lnTo>
                    <a:lnTo>
                      <a:pt x="680" y="200"/>
                    </a:lnTo>
                    <a:lnTo>
                      <a:pt x="680" y="228"/>
                    </a:lnTo>
                    <a:lnTo>
                      <a:pt x="680" y="247"/>
                    </a:lnTo>
                    <a:lnTo>
                      <a:pt x="679" y="251"/>
                    </a:lnTo>
                    <a:lnTo>
                      <a:pt x="677" y="255"/>
                    </a:lnTo>
                    <a:lnTo>
                      <a:pt x="673" y="260"/>
                    </a:lnTo>
                    <a:lnTo>
                      <a:pt x="670" y="262"/>
                    </a:lnTo>
                    <a:lnTo>
                      <a:pt x="644" y="262"/>
                    </a:lnTo>
                    <a:lnTo>
                      <a:pt x="644" y="220"/>
                    </a:lnTo>
                    <a:lnTo>
                      <a:pt x="673" y="220"/>
                    </a:lnTo>
                    <a:lnTo>
                      <a:pt x="680" y="228"/>
                    </a:lnTo>
                    <a:lnTo>
                      <a:pt x="680" y="200"/>
                    </a:lnTo>
                    <a:lnTo>
                      <a:pt x="676" y="198"/>
                    </a:lnTo>
                    <a:lnTo>
                      <a:pt x="617" y="198"/>
                    </a:lnTo>
                    <a:lnTo>
                      <a:pt x="617" y="334"/>
                    </a:lnTo>
                    <a:lnTo>
                      <a:pt x="644" y="334"/>
                    </a:lnTo>
                    <a:lnTo>
                      <a:pt x="644" y="284"/>
                    </a:lnTo>
                    <a:lnTo>
                      <a:pt x="674" y="284"/>
                    </a:lnTo>
                    <a:lnTo>
                      <a:pt x="680" y="282"/>
                    </a:lnTo>
                    <a:lnTo>
                      <a:pt x="687" y="279"/>
                    </a:lnTo>
                    <a:lnTo>
                      <a:pt x="696" y="273"/>
                    </a:lnTo>
                    <a:lnTo>
                      <a:pt x="704" y="264"/>
                    </a:lnTo>
                    <a:lnTo>
                      <a:pt x="705" y="262"/>
                    </a:lnTo>
                    <a:lnTo>
                      <a:pt x="708" y="253"/>
                    </a:lnTo>
                    <a:lnTo>
                      <a:pt x="710" y="240"/>
                    </a:lnTo>
                    <a:close/>
                    <a:moveTo>
                      <a:pt x="820" y="198"/>
                    </a:moveTo>
                    <a:lnTo>
                      <a:pt x="793" y="198"/>
                    </a:lnTo>
                    <a:lnTo>
                      <a:pt x="793" y="251"/>
                    </a:lnTo>
                    <a:lnTo>
                      <a:pt x="754" y="251"/>
                    </a:lnTo>
                    <a:lnTo>
                      <a:pt x="754" y="198"/>
                    </a:lnTo>
                    <a:lnTo>
                      <a:pt x="726" y="198"/>
                    </a:lnTo>
                    <a:lnTo>
                      <a:pt x="726" y="334"/>
                    </a:lnTo>
                    <a:lnTo>
                      <a:pt x="754" y="334"/>
                    </a:lnTo>
                    <a:lnTo>
                      <a:pt x="754" y="273"/>
                    </a:lnTo>
                    <a:lnTo>
                      <a:pt x="793" y="273"/>
                    </a:lnTo>
                    <a:lnTo>
                      <a:pt x="793" y="334"/>
                    </a:lnTo>
                    <a:lnTo>
                      <a:pt x="820" y="334"/>
                    </a:lnTo>
                    <a:lnTo>
                      <a:pt x="820" y="273"/>
                    </a:lnTo>
                    <a:lnTo>
                      <a:pt x="820" y="251"/>
                    </a:lnTo>
                    <a:lnTo>
                      <a:pt x="820" y="198"/>
                    </a:lnTo>
                    <a:close/>
                    <a:moveTo>
                      <a:pt x="929" y="310"/>
                    </a:moveTo>
                    <a:lnTo>
                      <a:pt x="877" y="310"/>
                    </a:lnTo>
                    <a:lnTo>
                      <a:pt x="877" y="274"/>
                    </a:lnTo>
                    <a:lnTo>
                      <a:pt x="916" y="274"/>
                    </a:lnTo>
                    <a:lnTo>
                      <a:pt x="916" y="252"/>
                    </a:lnTo>
                    <a:lnTo>
                      <a:pt x="877" y="252"/>
                    </a:lnTo>
                    <a:lnTo>
                      <a:pt x="877" y="220"/>
                    </a:lnTo>
                    <a:lnTo>
                      <a:pt x="923" y="220"/>
                    </a:lnTo>
                    <a:lnTo>
                      <a:pt x="927" y="198"/>
                    </a:lnTo>
                    <a:lnTo>
                      <a:pt x="850" y="198"/>
                    </a:lnTo>
                    <a:lnTo>
                      <a:pt x="850" y="334"/>
                    </a:lnTo>
                    <a:lnTo>
                      <a:pt x="929" y="334"/>
                    </a:lnTo>
                    <a:lnTo>
                      <a:pt x="929" y="310"/>
                    </a:lnTo>
                    <a:close/>
                    <a:moveTo>
                      <a:pt x="1049" y="334"/>
                    </a:moveTo>
                    <a:lnTo>
                      <a:pt x="1045" y="327"/>
                    </a:lnTo>
                    <a:lnTo>
                      <a:pt x="1035" y="311"/>
                    </a:lnTo>
                    <a:lnTo>
                      <a:pt x="1025" y="293"/>
                    </a:lnTo>
                    <a:lnTo>
                      <a:pt x="1016" y="281"/>
                    </a:lnTo>
                    <a:lnTo>
                      <a:pt x="1014" y="279"/>
                    </a:lnTo>
                    <a:lnTo>
                      <a:pt x="1013" y="278"/>
                    </a:lnTo>
                    <a:lnTo>
                      <a:pt x="1013" y="277"/>
                    </a:lnTo>
                    <a:lnTo>
                      <a:pt x="1010" y="275"/>
                    </a:lnTo>
                    <a:lnTo>
                      <a:pt x="1022" y="272"/>
                    </a:lnTo>
                    <a:lnTo>
                      <a:pt x="1032" y="264"/>
                    </a:lnTo>
                    <a:lnTo>
                      <a:pt x="1036" y="257"/>
                    </a:lnTo>
                    <a:lnTo>
                      <a:pt x="1038" y="252"/>
                    </a:lnTo>
                    <a:lnTo>
                      <a:pt x="1041" y="238"/>
                    </a:lnTo>
                    <a:lnTo>
                      <a:pt x="1038" y="222"/>
                    </a:lnTo>
                    <a:lnTo>
                      <a:pt x="1037" y="220"/>
                    </a:lnTo>
                    <a:lnTo>
                      <a:pt x="1030" y="209"/>
                    </a:lnTo>
                    <a:lnTo>
                      <a:pt x="1017" y="201"/>
                    </a:lnTo>
                    <a:lnTo>
                      <a:pt x="1012" y="200"/>
                    </a:lnTo>
                    <a:lnTo>
                      <a:pt x="1012" y="230"/>
                    </a:lnTo>
                    <a:lnTo>
                      <a:pt x="1012" y="244"/>
                    </a:lnTo>
                    <a:lnTo>
                      <a:pt x="1010" y="249"/>
                    </a:lnTo>
                    <a:lnTo>
                      <a:pt x="1007" y="252"/>
                    </a:lnTo>
                    <a:lnTo>
                      <a:pt x="1003" y="255"/>
                    </a:lnTo>
                    <a:lnTo>
                      <a:pt x="998" y="257"/>
                    </a:lnTo>
                    <a:lnTo>
                      <a:pt x="977" y="257"/>
                    </a:lnTo>
                    <a:lnTo>
                      <a:pt x="977" y="220"/>
                    </a:lnTo>
                    <a:lnTo>
                      <a:pt x="993" y="220"/>
                    </a:lnTo>
                    <a:lnTo>
                      <a:pt x="999" y="221"/>
                    </a:lnTo>
                    <a:lnTo>
                      <a:pt x="1002" y="222"/>
                    </a:lnTo>
                    <a:lnTo>
                      <a:pt x="1009" y="224"/>
                    </a:lnTo>
                    <a:lnTo>
                      <a:pt x="1012" y="230"/>
                    </a:lnTo>
                    <a:lnTo>
                      <a:pt x="1012" y="200"/>
                    </a:lnTo>
                    <a:lnTo>
                      <a:pt x="1001" y="198"/>
                    </a:lnTo>
                    <a:lnTo>
                      <a:pt x="950" y="198"/>
                    </a:lnTo>
                    <a:lnTo>
                      <a:pt x="950" y="334"/>
                    </a:lnTo>
                    <a:lnTo>
                      <a:pt x="977" y="334"/>
                    </a:lnTo>
                    <a:lnTo>
                      <a:pt x="977" y="277"/>
                    </a:lnTo>
                    <a:lnTo>
                      <a:pt x="979" y="277"/>
                    </a:lnTo>
                    <a:lnTo>
                      <a:pt x="980" y="278"/>
                    </a:lnTo>
                    <a:lnTo>
                      <a:pt x="981" y="278"/>
                    </a:lnTo>
                    <a:lnTo>
                      <a:pt x="985" y="281"/>
                    </a:lnTo>
                    <a:lnTo>
                      <a:pt x="989" y="287"/>
                    </a:lnTo>
                    <a:lnTo>
                      <a:pt x="995" y="296"/>
                    </a:lnTo>
                    <a:lnTo>
                      <a:pt x="1004" y="312"/>
                    </a:lnTo>
                    <a:lnTo>
                      <a:pt x="1009" y="321"/>
                    </a:lnTo>
                    <a:lnTo>
                      <a:pt x="1017" y="334"/>
                    </a:lnTo>
                    <a:lnTo>
                      <a:pt x="1049" y="334"/>
                    </a:lnTo>
                    <a:close/>
                    <a:moveTo>
                      <a:pt x="1145" y="310"/>
                    </a:moveTo>
                    <a:lnTo>
                      <a:pt x="1093" y="310"/>
                    </a:lnTo>
                    <a:lnTo>
                      <a:pt x="1093" y="274"/>
                    </a:lnTo>
                    <a:lnTo>
                      <a:pt x="1132" y="274"/>
                    </a:lnTo>
                    <a:lnTo>
                      <a:pt x="1132" y="252"/>
                    </a:lnTo>
                    <a:lnTo>
                      <a:pt x="1093" y="252"/>
                    </a:lnTo>
                    <a:lnTo>
                      <a:pt x="1093" y="220"/>
                    </a:lnTo>
                    <a:lnTo>
                      <a:pt x="1139" y="220"/>
                    </a:lnTo>
                    <a:lnTo>
                      <a:pt x="1143" y="198"/>
                    </a:lnTo>
                    <a:lnTo>
                      <a:pt x="1066" y="198"/>
                    </a:lnTo>
                    <a:lnTo>
                      <a:pt x="1066" y="334"/>
                    </a:lnTo>
                    <a:lnTo>
                      <a:pt x="1145" y="334"/>
                    </a:lnTo>
                    <a:lnTo>
                      <a:pt x="1145" y="310"/>
                    </a:lnTo>
                    <a:close/>
                  </a:path>
                </a:pathLst>
              </a:custGeom>
              <a:solidFill>
                <a:srgbClr val="00739A"/>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pic>
            <p:nvPicPr>
              <p:cNvPr id="14" name="docshape10">
                <a:extLst>
                  <a:ext uri="{FF2B5EF4-FFF2-40B4-BE49-F238E27FC236}">
                    <a16:creationId xmlns:a16="http://schemas.microsoft.com/office/drawing/2014/main" id="{3E94A36C-C7BF-2EDD-6F89-384A5C952D62}"/>
                  </a:ext>
                </a:extLst>
              </p:cNvPr>
              <p:cNvPicPr>
                <a:picLocks noChangeAspect="1" noEditPoints="1" noChangeArrowheads="1" noChangeShapeType="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726403" y="4704141"/>
                <a:ext cx="54800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docshape11">
              <a:extLst>
                <a:ext uri="{FF2B5EF4-FFF2-40B4-BE49-F238E27FC236}">
                  <a16:creationId xmlns:a16="http://schemas.microsoft.com/office/drawing/2014/main" id="{E7FB5EFE-A2BE-2EC0-1B1B-E44296A12AF4}"/>
                </a:ext>
              </a:extLst>
            </p:cNvPr>
            <p:cNvPicPr>
              <a:picLocks noChangeAspect="1" noEditPoints="1" noChangeArrowheads="1" noChangeShapeType="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528849" y="5858948"/>
              <a:ext cx="1080135" cy="870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docshape12">
              <a:extLst>
                <a:ext uri="{FF2B5EF4-FFF2-40B4-BE49-F238E27FC236}">
                  <a16:creationId xmlns:a16="http://schemas.microsoft.com/office/drawing/2014/main" id="{880DB9DB-B769-E542-F8A6-EA24C626D30B}"/>
                </a:ext>
              </a:extLst>
            </p:cNvPr>
            <p:cNvPicPr>
              <a:picLocks noChangeAspect="1" noEditPoints="1" noChangeArrowheads="1" noChangeShapeType="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132917" y="5910935"/>
              <a:ext cx="1080135" cy="72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docshape13">
              <a:extLst>
                <a:ext uri="{FF2B5EF4-FFF2-40B4-BE49-F238E27FC236}">
                  <a16:creationId xmlns:a16="http://schemas.microsoft.com/office/drawing/2014/main" id="{67700F0D-0574-7EA7-BEFE-477F5A7DA92C}"/>
                </a:ext>
              </a:extLst>
            </p:cNvPr>
            <p:cNvPicPr>
              <a:picLocks noChangeAspect="1" noEditPoints="1" noChangeArrowheads="1" noChangeShapeType="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348606" y="6035187"/>
              <a:ext cx="1659105" cy="492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docshape14">
              <a:extLst>
                <a:ext uri="{FF2B5EF4-FFF2-40B4-BE49-F238E27FC236}">
                  <a16:creationId xmlns:a16="http://schemas.microsoft.com/office/drawing/2014/main" id="{905CF342-96AF-80E2-C513-68DDE8AD32E5}"/>
                </a:ext>
              </a:extLst>
            </p:cNvPr>
            <p:cNvPicPr>
              <a:picLocks noChangeAspect="1" noEditPoints="1" noChangeArrowheads="1" noChangeShapeType="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715981" y="5934196"/>
              <a:ext cx="1080135" cy="72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docshape15">
              <a:extLst>
                <a:ext uri="{FF2B5EF4-FFF2-40B4-BE49-F238E27FC236}">
                  <a16:creationId xmlns:a16="http://schemas.microsoft.com/office/drawing/2014/main" id="{04FA3FC0-2A6E-52E6-7047-FF1A9FC0741E}"/>
                </a:ext>
              </a:extLst>
            </p:cNvPr>
            <p:cNvPicPr>
              <a:picLocks noChangeAspect="1" noEditPoints="1" noChangeArrowheads="1" noChangeShapeType="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9151905" y="5929051"/>
              <a:ext cx="693878" cy="77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Date Placeholder 14">
            <a:extLst>
              <a:ext uri="{FF2B5EF4-FFF2-40B4-BE49-F238E27FC236}">
                <a16:creationId xmlns:a16="http://schemas.microsoft.com/office/drawing/2014/main" id="{33FC75CD-DA1E-711D-FEBC-51710DFE6F00}"/>
              </a:ext>
            </a:extLst>
          </p:cNvPr>
          <p:cNvSpPr>
            <a:spLocks noGrp="1"/>
          </p:cNvSpPr>
          <p:nvPr>
            <p:ph type="dt" sz="half" idx="10"/>
          </p:nvPr>
        </p:nvSpPr>
        <p:spPr>
          <a:xfrm>
            <a:off x="0" y="6511119"/>
            <a:ext cx="2743200" cy="365125"/>
          </a:xfrm>
        </p:spPr>
        <p:txBody>
          <a:bodyPr/>
          <a:lstStyle/>
          <a:p>
            <a:fld id="{BF14E19D-5885-1547-92AE-0CD34072BA3D}" type="datetime1">
              <a:rPr lang="de-DE" sz="1600" smtClean="0">
                <a:latin typeface="Arial" panose="020B0604020202020204" pitchFamily="34" charset="0"/>
                <a:cs typeface="Arial" panose="020B0604020202020204" pitchFamily="34" charset="0"/>
              </a:rPr>
              <a:t>28.03.24</a:t>
            </a:fld>
            <a:endParaRPr lang="x-none" dirty="0">
              <a:latin typeface="Arial" panose="020B0604020202020204" pitchFamily="34" charset="0"/>
              <a:cs typeface="Arial" panose="020B0604020202020204" pitchFamily="34" charset="0"/>
            </a:endParaRPr>
          </a:p>
        </p:txBody>
      </p:sp>
      <p:sp>
        <p:nvSpPr>
          <p:cNvPr id="16" name="Slide Number Placeholder 15">
            <a:extLst>
              <a:ext uri="{FF2B5EF4-FFF2-40B4-BE49-F238E27FC236}">
                <a16:creationId xmlns:a16="http://schemas.microsoft.com/office/drawing/2014/main" id="{64259B15-BF1A-E4A9-4391-DABF3C8ADA1D}"/>
              </a:ext>
            </a:extLst>
          </p:cNvPr>
          <p:cNvSpPr>
            <a:spLocks noGrp="1"/>
          </p:cNvSpPr>
          <p:nvPr>
            <p:ph type="sldNum" sz="quarter" idx="12"/>
          </p:nvPr>
        </p:nvSpPr>
        <p:spPr>
          <a:xfrm>
            <a:off x="9448800" y="6467539"/>
            <a:ext cx="2743200" cy="365125"/>
          </a:xfrm>
        </p:spPr>
        <p:txBody>
          <a:bodyPr/>
          <a:lstStyle/>
          <a:p>
            <a:fld id="{BE5BD845-BFF7-724A-88D3-4E04361813C8}" type="slidenum">
              <a:rPr lang="x-none" sz="2000" smtClean="0">
                <a:latin typeface="Arial" panose="020B0604020202020204" pitchFamily="34" charset="0"/>
                <a:cs typeface="Arial" panose="020B0604020202020204" pitchFamily="34" charset="0"/>
              </a:rPr>
              <a:t>11</a:t>
            </a:fld>
            <a:endParaRPr lang="x-none" sz="20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40269CE3-6115-A72A-1595-C54CD40AC596}"/>
              </a:ext>
            </a:extLst>
          </p:cNvPr>
          <p:cNvSpPr txBox="1"/>
          <p:nvPr/>
        </p:nvSpPr>
        <p:spPr>
          <a:xfrm>
            <a:off x="99380" y="633767"/>
            <a:ext cx="5550176" cy="3016210"/>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ASOPOS recommends, in addition to ground-based independent data (if available), to use Level 2 satellite overpass data to evaluate ozonesonde data time series</a:t>
            </a:r>
          </a:p>
          <a:p>
            <a:pPr marL="285750" indent="-285750">
              <a:spcAft>
                <a:spcPts val="600"/>
              </a:spcAft>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50" indent="-285750">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Level 2 satellite overpass data for hundreds of locations are available at NASA/GSFC’s Aura Validation Data Center (AVDC)</a:t>
            </a:r>
          </a:p>
        </p:txBody>
      </p:sp>
      <p:pic>
        <p:nvPicPr>
          <p:cNvPr id="3" name="Picture 2">
            <a:extLst>
              <a:ext uri="{FF2B5EF4-FFF2-40B4-BE49-F238E27FC236}">
                <a16:creationId xmlns:a16="http://schemas.microsoft.com/office/drawing/2014/main" id="{BCA9FDA4-F1C0-5E32-91B4-0BE328885FD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59726" y="595013"/>
            <a:ext cx="6072390" cy="3085507"/>
          </a:xfrm>
          <a:prstGeom prst="rect">
            <a:avLst/>
          </a:prstGeom>
          <a:ln w="28575">
            <a:solidFill>
              <a:schemeClr val="tx1"/>
            </a:solidFill>
          </a:ln>
        </p:spPr>
      </p:pic>
      <p:sp>
        <p:nvSpPr>
          <p:cNvPr id="17" name="TextBox 16">
            <a:extLst>
              <a:ext uri="{FF2B5EF4-FFF2-40B4-BE49-F238E27FC236}">
                <a16:creationId xmlns:a16="http://schemas.microsoft.com/office/drawing/2014/main" id="{1D565012-BCCE-D38B-3E84-E40210BC6DBE}"/>
              </a:ext>
            </a:extLst>
          </p:cNvPr>
          <p:cNvSpPr txBox="1"/>
          <p:nvPr/>
        </p:nvSpPr>
        <p:spPr>
          <a:xfrm>
            <a:off x="209550" y="3680308"/>
            <a:ext cx="11772900" cy="2677656"/>
          </a:xfrm>
          <a:prstGeom prst="rect">
            <a:avLst/>
          </a:prstGeom>
          <a:noFill/>
        </p:spPr>
        <p:txBody>
          <a:bodyPr wrap="square">
            <a:spAutoFit/>
          </a:bodyPr>
          <a:lstStyle/>
          <a:p>
            <a:r>
              <a:rPr lang="en-US" sz="2400" b="1" u="sng" dirty="0">
                <a:effectLst/>
                <a:latin typeface="Arial" panose="020B0604020202020204" pitchFamily="34" charset="0"/>
                <a:ea typeface="Calibri" panose="020F0502020204030204" pitchFamily="34" charset="0"/>
                <a:cs typeface="Arial" panose="020B0604020202020204" pitchFamily="34" charset="0"/>
              </a:rPr>
              <a:t>L2 Ozone Overpass Data File Links (used in Stauffer et al., 2020; 2022):</a:t>
            </a:r>
          </a:p>
          <a:p>
            <a:endParaRPr lang="en-US" b="1" u="sng" dirty="0">
              <a:effectLst/>
              <a:latin typeface="Arial" panose="020B0604020202020204" pitchFamily="34" charset="0"/>
              <a:ea typeface="Calibri" panose="020F0502020204030204" pitchFamily="34" charset="0"/>
              <a:cs typeface="Arial" panose="020B0604020202020204" pitchFamily="34" charset="0"/>
            </a:endParaRPr>
          </a:p>
          <a:p>
            <a:r>
              <a:rPr lang="en-US" b="1" dirty="0">
                <a:effectLst/>
                <a:latin typeface="Arial" panose="020B0604020202020204" pitchFamily="34" charset="0"/>
                <a:ea typeface="Calibri" panose="020F0502020204030204" pitchFamily="34" charset="0"/>
                <a:cs typeface="Arial" panose="020B0604020202020204" pitchFamily="34" charset="0"/>
              </a:rPr>
              <a:t>Aura M</a:t>
            </a:r>
            <a:r>
              <a:rPr lang="en-US" b="1" dirty="0">
                <a:latin typeface="Arial" panose="020B0604020202020204" pitchFamily="34" charset="0"/>
                <a:ea typeface="Calibri" panose="020F0502020204030204" pitchFamily="34" charset="0"/>
                <a:cs typeface="Arial" panose="020B0604020202020204" pitchFamily="34" charset="0"/>
              </a:rPr>
              <a:t>LS: </a:t>
            </a:r>
            <a:r>
              <a:rPr lang="en-US"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12"/>
              </a:rPr>
              <a:t>https://avdc.gsfc.nasa.gov/pub/data/satellite/Aura/MLS/V05/L2GPOVP/O3/</a:t>
            </a:r>
            <a:endParaRPr lang="en-US" u="sng" dirty="0">
              <a:solidFill>
                <a:srgbClr val="0000FF"/>
              </a:solidFill>
              <a:effectLst/>
              <a:latin typeface="Arial" panose="020B0604020202020204" pitchFamily="34" charset="0"/>
              <a:ea typeface="Calibri" panose="020F0502020204030204" pitchFamily="34" charset="0"/>
              <a:cs typeface="Arial" panose="020B0604020202020204" pitchFamily="34" charset="0"/>
            </a:endParaRPr>
          </a:p>
          <a:p>
            <a:r>
              <a:rPr lang="en-US" b="1" dirty="0">
                <a:latin typeface="Arial" panose="020B0604020202020204" pitchFamily="34" charset="0"/>
                <a:ea typeface="Calibri" panose="020F0502020204030204" pitchFamily="34" charset="0"/>
                <a:cs typeface="Arial" panose="020B0604020202020204" pitchFamily="34" charset="0"/>
              </a:rPr>
              <a:t>OMI: </a:t>
            </a:r>
            <a:r>
              <a:rPr lang="en-US" u="sng" dirty="0">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13"/>
              </a:rPr>
              <a:t>https://avdc.gsfc.nasa.gov/pub/data/satellite/Aura/OMI/V03/L2OVP/OMTO3/</a:t>
            </a:r>
            <a:endParaRPr lang="en-US" u="sng" dirty="0">
              <a:solidFill>
                <a:srgbClr val="0000FF"/>
              </a:solidFill>
              <a:effectLst/>
              <a:latin typeface="Arial" panose="020B0604020202020204" pitchFamily="34" charset="0"/>
              <a:ea typeface="Calibri" panose="020F0502020204030204" pitchFamily="34" charset="0"/>
              <a:cs typeface="Arial" panose="020B0604020202020204" pitchFamily="34" charset="0"/>
            </a:endParaRPr>
          </a:p>
          <a:p>
            <a:r>
              <a:rPr lang="en-US" b="1" dirty="0">
                <a:latin typeface="Arial" panose="020B0604020202020204" pitchFamily="34" charset="0"/>
                <a:ea typeface="Calibri" panose="020F0502020204030204" pitchFamily="34" charset="0"/>
                <a:cs typeface="Arial" panose="020B0604020202020204" pitchFamily="34" charset="0"/>
              </a:rPr>
              <a:t>OMPS: </a:t>
            </a:r>
            <a:r>
              <a:rPr lang="en-US" u="sng" dirty="0">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14"/>
              </a:rPr>
              <a:t>https://avdc.gsfc.nasa.gov/pub/data/satellite/Suomi_NPP/L2OVP/NMTO3-L2/</a:t>
            </a:r>
            <a:endParaRPr lang="en-US" u="sng" dirty="0">
              <a:solidFill>
                <a:srgbClr val="0000FF"/>
              </a:solidFill>
              <a:latin typeface="Arial" panose="020B0604020202020204" pitchFamily="34" charset="0"/>
              <a:ea typeface="Calibri" panose="020F0502020204030204" pitchFamily="34" charset="0"/>
              <a:cs typeface="Arial" panose="020B0604020202020204" pitchFamily="34" charset="0"/>
            </a:endParaRPr>
          </a:p>
          <a:p>
            <a:r>
              <a:rPr lang="en-US" b="1" dirty="0">
                <a:latin typeface="Arial" panose="020B0604020202020204" pitchFamily="34" charset="0"/>
                <a:ea typeface="Calibri" panose="020F0502020204030204" pitchFamily="34" charset="0"/>
                <a:cs typeface="Arial" panose="020B0604020202020204" pitchFamily="34" charset="0"/>
              </a:rPr>
              <a:t>GOME-2A: </a:t>
            </a:r>
            <a:r>
              <a:rPr lang="en-US" u="sng" dirty="0">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15"/>
              </a:rPr>
              <a:t>https://avdc.gsfc.nasa.gov/pub/data/satellite/MetOp/GOME2/V03/L2OVP/GOME2A/</a:t>
            </a:r>
            <a:endParaRPr lang="en-US" u="sng" dirty="0">
              <a:solidFill>
                <a:srgbClr val="0000FF"/>
              </a:solidFill>
              <a:latin typeface="Arial" panose="020B0604020202020204" pitchFamily="34" charset="0"/>
              <a:ea typeface="Calibri" panose="020F0502020204030204" pitchFamily="34" charset="0"/>
              <a:cs typeface="Arial" panose="020B0604020202020204" pitchFamily="34" charset="0"/>
            </a:endParaRPr>
          </a:p>
          <a:p>
            <a:r>
              <a:rPr lang="en-US" b="1" dirty="0">
                <a:latin typeface="Arial" panose="020B0604020202020204" pitchFamily="34" charset="0"/>
                <a:ea typeface="Calibri" panose="020F0502020204030204" pitchFamily="34" charset="0"/>
                <a:cs typeface="Arial" panose="020B0604020202020204" pitchFamily="34" charset="0"/>
              </a:rPr>
              <a:t>GOME-2B: </a:t>
            </a:r>
            <a:r>
              <a:rPr lang="en-US" u="sng" dirty="0">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16"/>
              </a:rPr>
              <a:t>https://avdc.gsfc.nasa.gov/pub/data/satellite/MetOp/GOME2/V03/L2OVP/GOME2B/</a:t>
            </a:r>
            <a:endParaRPr lang="en-US" u="sng" dirty="0">
              <a:solidFill>
                <a:srgbClr val="0000FF"/>
              </a:solidFill>
              <a:effectLst/>
              <a:latin typeface="Arial" panose="020B0604020202020204" pitchFamily="34" charset="0"/>
              <a:ea typeface="Calibri" panose="020F0502020204030204" pitchFamily="34" charset="0"/>
              <a:cs typeface="Arial" panose="020B0604020202020204" pitchFamily="34" charset="0"/>
            </a:endParaRPr>
          </a:p>
          <a:p>
            <a:r>
              <a:rPr lang="en-US" b="1" dirty="0">
                <a:latin typeface="Arial" panose="020B0604020202020204" pitchFamily="34" charset="0"/>
                <a:ea typeface="Calibri" panose="020F0502020204030204" pitchFamily="34" charset="0"/>
                <a:cs typeface="Arial" panose="020B0604020202020204" pitchFamily="34" charset="0"/>
              </a:rPr>
              <a:t>GOME-2C: </a:t>
            </a:r>
            <a:r>
              <a:rPr lang="en-US" dirty="0">
                <a:latin typeface="Arial" panose="020B0604020202020204" pitchFamily="34" charset="0"/>
                <a:cs typeface="Arial" panose="020B0604020202020204" pitchFamily="34" charset="0"/>
                <a:hlinkClick r:id="rId17"/>
              </a:rPr>
              <a:t>https://avdc.gsfc.nasa.gov/pub/data/satellite/MetOp/GOME2/V03/L2OVP/GOME2C/</a:t>
            </a:r>
            <a:r>
              <a:rPr lang="en-US" u="sng" dirty="0">
                <a:solidFill>
                  <a:srgbClr val="0000FF"/>
                </a:solidFill>
                <a:latin typeface="Arial" panose="020B0604020202020204" pitchFamily="34" charset="0"/>
                <a:cs typeface="Arial" panose="020B0604020202020204" pitchFamily="34" charset="0"/>
              </a:rPr>
              <a:t> </a:t>
            </a:r>
          </a:p>
          <a:p>
            <a:r>
              <a:rPr lang="en-US" b="1" u="sng" dirty="0">
                <a:latin typeface="Arial" panose="020B0604020202020204" pitchFamily="34" charset="0"/>
                <a:ea typeface="Calibri" panose="020F0502020204030204" pitchFamily="34" charset="0"/>
                <a:cs typeface="Arial" panose="020B0604020202020204" pitchFamily="34" charset="0"/>
              </a:rPr>
              <a:t>Example Comparison Time Series</a:t>
            </a:r>
            <a:r>
              <a:rPr lang="en-US" b="1" dirty="0">
                <a:latin typeface="Arial" panose="020B0604020202020204" pitchFamily="34" charset="0"/>
                <a:ea typeface="Calibri" panose="020F0502020204030204" pitchFamily="34" charset="0"/>
                <a:cs typeface="Arial" panose="020B0604020202020204" pitchFamily="34" charset="0"/>
              </a:rPr>
              <a:t>: </a:t>
            </a:r>
            <a:r>
              <a:rPr lang="en-US" dirty="0">
                <a:latin typeface="Arial" panose="020B0604020202020204" pitchFamily="34" charset="0"/>
                <a:ea typeface="Calibri" panose="020F0502020204030204" pitchFamily="34" charset="0"/>
                <a:cs typeface="Arial" panose="020B0604020202020204" pitchFamily="34" charset="0"/>
                <a:hlinkClick r:id="rId18"/>
              </a:rPr>
              <a:t>https://tropo.gsfc.nasa.gov/shadoz/SHADOZ_PubsList.html</a:t>
            </a:r>
            <a:r>
              <a:rPr lang="en-US" dirty="0">
                <a:latin typeface="Arial" panose="020B0604020202020204" pitchFamily="34" charset="0"/>
                <a:ea typeface="Calibri" panose="020F050202020403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pic>
        <p:nvPicPr>
          <p:cNvPr id="24" name="Audio 23">
            <a:hlinkClick r:id="" action="ppaction://media"/>
            <a:extLst>
              <a:ext uri="{FF2B5EF4-FFF2-40B4-BE49-F238E27FC236}">
                <a16:creationId xmlns:a16="http://schemas.microsoft.com/office/drawing/2014/main" id="{EB173665-FA93-DAA7-4CEA-88E5EC27ED13}"/>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04172198"/>
      </p:ext>
    </p:extLst>
  </p:cSld>
  <p:clrMapOvr>
    <a:masterClrMapping/>
  </p:clrMapOvr>
  <mc:AlternateContent xmlns:mc="http://schemas.openxmlformats.org/markup-compatibility/2006" xmlns:p14="http://schemas.microsoft.com/office/powerpoint/2010/main">
    <mc:Choice Requires="p14">
      <p:transition spd="slow" p14:dur="2000" advTm="74026"/>
    </mc:Choice>
    <mc:Fallback xmlns="">
      <p:transition spd="slow" advTm="740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0A9F232-BE9B-EA1C-F087-94E9FC2ACF17}"/>
              </a:ext>
            </a:extLst>
          </p:cNvPr>
          <p:cNvSpPr txBox="1"/>
          <p:nvPr/>
        </p:nvSpPr>
        <p:spPr>
          <a:xfrm>
            <a:off x="1" y="2347"/>
            <a:ext cx="12191999" cy="584775"/>
          </a:xfrm>
          <a:prstGeom prst="rect">
            <a:avLst/>
          </a:prstGeom>
          <a:gradFill>
            <a:gsLst>
              <a:gs pos="0">
                <a:srgbClr val="FFC000"/>
              </a:gs>
              <a:gs pos="65000">
                <a:srgbClr val="F0EBD5"/>
              </a:gs>
              <a:gs pos="100000">
                <a:schemeClr val="bg1"/>
              </a:gs>
            </a:gsLst>
            <a:lin ang="5400000" scaled="0"/>
          </a:gradFill>
          <a:ln>
            <a:noFill/>
          </a:ln>
        </p:spPr>
        <p:txBody>
          <a:bodyPr wrap="square" rtlCol="0" anchor="b">
            <a:spAutoFit/>
          </a:bodyPr>
          <a:lstStyle/>
          <a:p>
            <a:pPr algn="ctr"/>
            <a:r>
              <a:rPr lang="en-US" sz="3200" dirty="0">
                <a:latin typeface="Arial" panose="020B0604020202020204" pitchFamily="34" charset="0"/>
                <a:cs typeface="Arial" panose="020B0604020202020204" pitchFamily="34" charset="0"/>
              </a:rPr>
              <a:t>Key Points/Summary 1</a:t>
            </a:r>
          </a:p>
        </p:txBody>
      </p:sp>
      <p:grpSp>
        <p:nvGrpSpPr>
          <p:cNvPr id="5" name="Group 4">
            <a:extLst>
              <a:ext uri="{FF2B5EF4-FFF2-40B4-BE49-F238E27FC236}">
                <a16:creationId xmlns:a16="http://schemas.microsoft.com/office/drawing/2014/main" id="{A700E584-F929-DD79-EF31-37E946DB163A}"/>
              </a:ext>
            </a:extLst>
          </p:cNvPr>
          <p:cNvGrpSpPr>
            <a:grpSpLocks noChangeAspect="1"/>
          </p:cNvGrpSpPr>
          <p:nvPr/>
        </p:nvGrpSpPr>
        <p:grpSpPr>
          <a:xfrm>
            <a:off x="3397070" y="6375710"/>
            <a:ext cx="5397858" cy="425855"/>
            <a:chOff x="297089" y="5855279"/>
            <a:chExt cx="11719118" cy="924560"/>
          </a:xfrm>
        </p:grpSpPr>
        <p:pic>
          <p:nvPicPr>
            <p:cNvPr id="6" name="docshape8">
              <a:extLst>
                <a:ext uri="{FF2B5EF4-FFF2-40B4-BE49-F238E27FC236}">
                  <a16:creationId xmlns:a16="http://schemas.microsoft.com/office/drawing/2014/main" id="{4A905EAF-ED90-AD9F-77C8-E91A7414A40E}"/>
                </a:ext>
              </a:extLst>
            </p:cNvPr>
            <p:cNvPicPr>
              <a:picLocks noChangeAspect="1" noEditPoint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97089" y="5855279"/>
              <a:ext cx="1162720" cy="92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a:extLst>
                <a:ext uri="{FF2B5EF4-FFF2-40B4-BE49-F238E27FC236}">
                  <a16:creationId xmlns:a16="http://schemas.microsoft.com/office/drawing/2014/main" id="{1E689507-572F-2B6F-8F39-759387AC177D}"/>
                </a:ext>
              </a:extLst>
            </p:cNvPr>
            <p:cNvGrpSpPr/>
            <p:nvPr/>
          </p:nvGrpSpPr>
          <p:grpSpPr>
            <a:xfrm>
              <a:off x="10679532" y="5996342"/>
              <a:ext cx="1336675" cy="549275"/>
              <a:chOff x="3726403" y="4704141"/>
              <a:chExt cx="1336675" cy="549275"/>
            </a:xfrm>
          </p:grpSpPr>
          <p:sp>
            <p:nvSpPr>
              <p:cNvPr id="13" name="docshape9">
                <a:extLst>
                  <a:ext uri="{FF2B5EF4-FFF2-40B4-BE49-F238E27FC236}">
                    <a16:creationId xmlns:a16="http://schemas.microsoft.com/office/drawing/2014/main" id="{706F6E20-AE76-FFDF-F72B-87724E6ED3D8}"/>
                  </a:ext>
                </a:extLst>
              </p:cNvPr>
              <p:cNvSpPr>
                <a:spLocks noChangeAspect="1" noEditPoints="1" noChangeArrowheads="1" noChangeShapeType="1" noTextEdit="1"/>
              </p:cNvSpPr>
              <p:nvPr/>
            </p:nvSpPr>
            <p:spPr bwMode="auto">
              <a:xfrm>
                <a:off x="4336003" y="4820981"/>
                <a:ext cx="727075" cy="337820"/>
              </a:xfrm>
              <a:custGeom>
                <a:avLst/>
                <a:gdLst>
                  <a:gd name="T0" fmla="+- 0 5001 4951"/>
                  <a:gd name="T1" fmla="*/ T0 w 1145"/>
                  <a:gd name="T2" fmla="+- 0 13826 13714"/>
                  <a:gd name="T3" fmla="*/ 13826 h 532"/>
                  <a:gd name="T4" fmla="+- 0 5014 4951"/>
                  <a:gd name="T5" fmla="*/ T4 w 1145"/>
                  <a:gd name="T6" fmla="+- 0 13737 13714"/>
                  <a:gd name="T7" fmla="*/ 13737 h 532"/>
                  <a:gd name="T8" fmla="+- 0 5009 4951"/>
                  <a:gd name="T9" fmla="*/ T8 w 1145"/>
                  <a:gd name="T10" fmla="+- 0 13714 13714"/>
                  <a:gd name="T11" fmla="*/ 13714 h 532"/>
                  <a:gd name="T12" fmla="+- 0 4968 4951"/>
                  <a:gd name="T13" fmla="*/ T12 w 1145"/>
                  <a:gd name="T14" fmla="+- 0 13823 13714"/>
                  <a:gd name="T15" fmla="*/ 13823 h 532"/>
                  <a:gd name="T16" fmla="+- 0 5066 4951"/>
                  <a:gd name="T17" fmla="*/ T16 w 1145"/>
                  <a:gd name="T18" fmla="+- 0 13834 13714"/>
                  <a:gd name="T19" fmla="*/ 13834 h 532"/>
                  <a:gd name="T20" fmla="+- 0 4998 4951"/>
                  <a:gd name="T21" fmla="*/ T20 w 1145"/>
                  <a:gd name="T22" fmla="+- 0 13984 13714"/>
                  <a:gd name="T23" fmla="*/ 13984 h 532"/>
                  <a:gd name="T24" fmla="+- 0 4951 4951"/>
                  <a:gd name="T25" fmla="*/ T24 w 1145"/>
                  <a:gd name="T26" fmla="+- 0 14048 13714"/>
                  <a:gd name="T27" fmla="*/ 14048 h 532"/>
                  <a:gd name="T28" fmla="+- 0 5073 4951"/>
                  <a:gd name="T29" fmla="*/ T28 w 1145"/>
                  <a:gd name="T30" fmla="+- 0 14185 13714"/>
                  <a:gd name="T31" fmla="*/ 14185 h 532"/>
                  <a:gd name="T32" fmla="+- 0 5005 4951"/>
                  <a:gd name="T33" fmla="*/ T32 w 1145"/>
                  <a:gd name="T34" fmla="+- 0 14189 13714"/>
                  <a:gd name="T35" fmla="*/ 14189 h 532"/>
                  <a:gd name="T36" fmla="+- 0 5018 4951"/>
                  <a:gd name="T37" fmla="*/ T36 w 1145"/>
                  <a:gd name="T38" fmla="+- 0 14244 13714"/>
                  <a:gd name="T39" fmla="*/ 14244 h 532"/>
                  <a:gd name="T40" fmla="+- 0 5094 4951"/>
                  <a:gd name="T41" fmla="*/ T40 w 1145"/>
                  <a:gd name="T42" fmla="+- 0 14204 13714"/>
                  <a:gd name="T43" fmla="*/ 14204 h 532"/>
                  <a:gd name="T44" fmla="+- 0 5156 4951"/>
                  <a:gd name="T45" fmla="*/ T44 w 1145"/>
                  <a:gd name="T46" fmla="+- 0 13912 13714"/>
                  <a:gd name="T47" fmla="*/ 13912 h 532"/>
                  <a:gd name="T48" fmla="+- 0 5211 4951"/>
                  <a:gd name="T49" fmla="*/ T48 w 1145"/>
                  <a:gd name="T50" fmla="+- 0 14188 13714"/>
                  <a:gd name="T51" fmla="*/ 14188 h 532"/>
                  <a:gd name="T52" fmla="+- 0 5170 4951"/>
                  <a:gd name="T53" fmla="*/ T52 w 1145"/>
                  <a:gd name="T54" fmla="+- 0 14137 13714"/>
                  <a:gd name="T55" fmla="*/ 14137 h 532"/>
                  <a:gd name="T56" fmla="+- 0 5199 4951"/>
                  <a:gd name="T57" fmla="*/ T56 w 1145"/>
                  <a:gd name="T58" fmla="+- 0 14243 13714"/>
                  <a:gd name="T59" fmla="*/ 14243 h 532"/>
                  <a:gd name="T60" fmla="+- 0 5254 4951"/>
                  <a:gd name="T61" fmla="*/ T60 w 1145"/>
                  <a:gd name="T62" fmla="+- 0 13822 13714"/>
                  <a:gd name="T63" fmla="*/ 13822 h 532"/>
                  <a:gd name="T64" fmla="+- 0 5205 4951"/>
                  <a:gd name="T65" fmla="*/ T64 w 1145"/>
                  <a:gd name="T66" fmla="+- 0 13769 13714"/>
                  <a:gd name="T67" fmla="*/ 13769 h 532"/>
                  <a:gd name="T68" fmla="+- 0 5258 4951"/>
                  <a:gd name="T69" fmla="*/ T68 w 1145"/>
                  <a:gd name="T70" fmla="+- 0 13720 13714"/>
                  <a:gd name="T71" fmla="*/ 13720 h 532"/>
                  <a:gd name="T72" fmla="+- 0 5179 4951"/>
                  <a:gd name="T73" fmla="*/ T72 w 1145"/>
                  <a:gd name="T74" fmla="+- 0 13813 13714"/>
                  <a:gd name="T75" fmla="*/ 13813 h 532"/>
                  <a:gd name="T76" fmla="+- 0 5275 4951"/>
                  <a:gd name="T77" fmla="*/ T76 w 1145"/>
                  <a:gd name="T78" fmla="+- 0 13838 13714"/>
                  <a:gd name="T79" fmla="*/ 13838 h 532"/>
                  <a:gd name="T80" fmla="+- 0 5234 4951"/>
                  <a:gd name="T81" fmla="*/ T80 w 1145"/>
                  <a:gd name="T82" fmla="+- 0 13995 13714"/>
                  <a:gd name="T83" fmla="*/ 13995 h 532"/>
                  <a:gd name="T84" fmla="+- 0 5196 4951"/>
                  <a:gd name="T85" fmla="*/ T84 w 1145"/>
                  <a:gd name="T86" fmla="+- 0 13961 13714"/>
                  <a:gd name="T87" fmla="*/ 13961 h 532"/>
                  <a:gd name="T88" fmla="+- 0 5270 4951"/>
                  <a:gd name="T89" fmla="*/ T88 w 1145"/>
                  <a:gd name="T90" fmla="+- 0 13953 13714"/>
                  <a:gd name="T91" fmla="*/ 13953 h 532"/>
                  <a:gd name="T92" fmla="+- 0 5280 4951"/>
                  <a:gd name="T93" fmla="*/ T92 w 1145"/>
                  <a:gd name="T94" fmla="+- 0 14243 13714"/>
                  <a:gd name="T95" fmla="*/ 14243 h 532"/>
                  <a:gd name="T96" fmla="+- 0 5388 4951"/>
                  <a:gd name="T97" fmla="*/ T96 w 1145"/>
                  <a:gd name="T98" fmla="+- 0 13778 13714"/>
                  <a:gd name="T99" fmla="*/ 13778 h 532"/>
                  <a:gd name="T100" fmla="+- 0 5378 4951"/>
                  <a:gd name="T101" fmla="*/ T100 w 1145"/>
                  <a:gd name="T102" fmla="+- 0 13717 13714"/>
                  <a:gd name="T103" fmla="*/ 13717 h 532"/>
                  <a:gd name="T104" fmla="+- 0 5365 4951"/>
                  <a:gd name="T105" fmla="*/ T104 w 1145"/>
                  <a:gd name="T106" fmla="+- 0 13794 13714"/>
                  <a:gd name="T107" fmla="*/ 13794 h 532"/>
                  <a:gd name="T108" fmla="+- 0 5366 4951"/>
                  <a:gd name="T109" fmla="*/ T108 w 1145"/>
                  <a:gd name="T110" fmla="+- 0 13770 13714"/>
                  <a:gd name="T111" fmla="*/ 13770 h 532"/>
                  <a:gd name="T112" fmla="+- 0 5313 4951"/>
                  <a:gd name="T113" fmla="*/ T112 w 1145"/>
                  <a:gd name="T114" fmla="+- 0 13717 13714"/>
                  <a:gd name="T115" fmla="*/ 13717 h 532"/>
                  <a:gd name="T116" fmla="+- 0 5418 4951"/>
                  <a:gd name="T117" fmla="*/ T116 w 1145"/>
                  <a:gd name="T118" fmla="+- 0 14233 13714"/>
                  <a:gd name="T119" fmla="*/ 14233 h 532"/>
                  <a:gd name="T120" fmla="+- 0 5353 4951"/>
                  <a:gd name="T121" fmla="*/ T120 w 1145"/>
                  <a:gd name="T122" fmla="+- 0 14146 13714"/>
                  <a:gd name="T123" fmla="*/ 14146 h 532"/>
                  <a:gd name="T124" fmla="+- 0 5381 4951"/>
                  <a:gd name="T125" fmla="*/ T124 w 1145"/>
                  <a:gd name="T126" fmla="+- 0 14105 13714"/>
                  <a:gd name="T127" fmla="*/ 14105 h 532"/>
                  <a:gd name="T128" fmla="+- 0 5324 4951"/>
                  <a:gd name="T129" fmla="*/ T128 w 1145"/>
                  <a:gd name="T130" fmla="+- 0 14205 13714"/>
                  <a:gd name="T131" fmla="*/ 14205 h 532"/>
                  <a:gd name="T132" fmla="+- 0 5437 4951"/>
                  <a:gd name="T133" fmla="*/ T132 w 1145"/>
                  <a:gd name="T134" fmla="+- 0 13979 13714"/>
                  <a:gd name="T135" fmla="*/ 13979 h 532"/>
                  <a:gd name="T136" fmla="+- 0 5378 4951"/>
                  <a:gd name="T137" fmla="*/ T136 w 1145"/>
                  <a:gd name="T138" fmla="+- 0 14029 13714"/>
                  <a:gd name="T139" fmla="*/ 14029 h 532"/>
                  <a:gd name="T140" fmla="+- 0 5358 4951"/>
                  <a:gd name="T141" fmla="*/ T140 w 1145"/>
                  <a:gd name="T142" fmla="+- 0 13942 13714"/>
                  <a:gd name="T143" fmla="*/ 13942 h 532"/>
                  <a:gd name="T144" fmla="+- 0 5368 4951"/>
                  <a:gd name="T145" fmla="*/ T144 w 1145"/>
                  <a:gd name="T146" fmla="+- 0 13910 13714"/>
                  <a:gd name="T147" fmla="*/ 13910 h 532"/>
                  <a:gd name="T148" fmla="+- 0 5335 4951"/>
                  <a:gd name="T149" fmla="*/ T148 w 1145"/>
                  <a:gd name="T150" fmla="+- 0 14031 13714"/>
                  <a:gd name="T151" fmla="*/ 14031 h 532"/>
                  <a:gd name="T152" fmla="+- 0 5429 4951"/>
                  <a:gd name="T153" fmla="*/ T152 w 1145"/>
                  <a:gd name="T154" fmla="+- 0 14019 13714"/>
                  <a:gd name="T155" fmla="*/ 14019 h 532"/>
                  <a:gd name="T156" fmla="+- 0 5461 4951"/>
                  <a:gd name="T157" fmla="*/ T156 w 1145"/>
                  <a:gd name="T158" fmla="+- 0 14243 13714"/>
                  <a:gd name="T159" fmla="*/ 14243 h 532"/>
                  <a:gd name="T160" fmla="+- 0 5514 4951"/>
                  <a:gd name="T161" fmla="*/ T160 w 1145"/>
                  <a:gd name="T162" fmla="+- 0 13798 13714"/>
                  <a:gd name="T163" fmla="*/ 13798 h 532"/>
                  <a:gd name="T164" fmla="+- 0 5472 4951"/>
                  <a:gd name="T165" fmla="*/ T164 w 1145"/>
                  <a:gd name="T166" fmla="+- 0 13746 13714"/>
                  <a:gd name="T167" fmla="*/ 13746 h 532"/>
                  <a:gd name="T168" fmla="+- 0 5501 4951"/>
                  <a:gd name="T169" fmla="*/ T168 w 1145"/>
                  <a:gd name="T170" fmla="+- 0 13852 13714"/>
                  <a:gd name="T171" fmla="*/ 13852 h 532"/>
                  <a:gd name="T172" fmla="+- 0 5488 4951"/>
                  <a:gd name="T173" fmla="*/ T172 w 1145"/>
                  <a:gd name="T174" fmla="+- 0 13931 13714"/>
                  <a:gd name="T175" fmla="*/ 13931 h 532"/>
                  <a:gd name="T176" fmla="+- 0 5479 4951"/>
                  <a:gd name="T177" fmla="*/ T176 w 1145"/>
                  <a:gd name="T178" fmla="+- 0 13911 13714"/>
                  <a:gd name="T179" fmla="*/ 13911 h 532"/>
                  <a:gd name="T180" fmla="+- 0 5515 4951"/>
                  <a:gd name="T181" fmla="*/ T180 w 1145"/>
                  <a:gd name="T182" fmla="+- 0 14001 13714"/>
                  <a:gd name="T183" fmla="*/ 14001 h 532"/>
                  <a:gd name="T184" fmla="+- 0 5490 4951"/>
                  <a:gd name="T185" fmla="*/ T184 w 1145"/>
                  <a:gd name="T186" fmla="+- 0 14051 13714"/>
                  <a:gd name="T187" fmla="*/ 14051 h 532"/>
                  <a:gd name="T188" fmla="+- 0 5545 4951"/>
                  <a:gd name="T189" fmla="*/ T188 w 1145"/>
                  <a:gd name="T190" fmla="+- 0 13852 13714"/>
                  <a:gd name="T191" fmla="*/ 13852 h 532"/>
                  <a:gd name="T192" fmla="+- 0 5631 4951"/>
                  <a:gd name="T193" fmla="*/ T192 w 1145"/>
                  <a:gd name="T194" fmla="+- 0 13914 13714"/>
                  <a:gd name="T195" fmla="*/ 13914 h 532"/>
                  <a:gd name="T196" fmla="+- 0 5631 4951"/>
                  <a:gd name="T197" fmla="*/ T196 w 1145"/>
                  <a:gd name="T198" fmla="+- 0 13942 13714"/>
                  <a:gd name="T199" fmla="*/ 13942 h 532"/>
                  <a:gd name="T200" fmla="+- 0 5647 4951"/>
                  <a:gd name="T201" fmla="*/ T200 w 1145"/>
                  <a:gd name="T202" fmla="+- 0 13987 13714"/>
                  <a:gd name="T203" fmla="*/ 13987 h 532"/>
                  <a:gd name="T204" fmla="+- 0 5677 4951"/>
                  <a:gd name="T205" fmla="*/ T204 w 1145"/>
                  <a:gd name="T206" fmla="+- 0 13912 13714"/>
                  <a:gd name="T207" fmla="*/ 13912 h 532"/>
                  <a:gd name="T208" fmla="+- 0 5880 4951"/>
                  <a:gd name="T209" fmla="*/ T208 w 1145"/>
                  <a:gd name="T210" fmla="+- 0 14024 13714"/>
                  <a:gd name="T211" fmla="*/ 14024 h 532"/>
                  <a:gd name="T212" fmla="+- 0 5801 4951"/>
                  <a:gd name="T213" fmla="*/ T212 w 1145"/>
                  <a:gd name="T214" fmla="+- 0 14048 13714"/>
                  <a:gd name="T215" fmla="*/ 14048 h 532"/>
                  <a:gd name="T216" fmla="+- 0 5964 4951"/>
                  <a:gd name="T217" fmla="*/ T216 w 1145"/>
                  <a:gd name="T218" fmla="+- 0 13991 13714"/>
                  <a:gd name="T219" fmla="*/ 13991 h 532"/>
                  <a:gd name="T220" fmla="+- 0 5968 4951"/>
                  <a:gd name="T221" fmla="*/ T220 w 1145"/>
                  <a:gd name="T222" fmla="+- 0 13915 13714"/>
                  <a:gd name="T223" fmla="*/ 13915 h 532"/>
                  <a:gd name="T224" fmla="+- 0 5944 4951"/>
                  <a:gd name="T225" fmla="*/ T224 w 1145"/>
                  <a:gd name="T226" fmla="+- 0 13934 13714"/>
                  <a:gd name="T227" fmla="*/ 13934 h 532"/>
                  <a:gd name="T228" fmla="+- 0 5928 4951"/>
                  <a:gd name="T229" fmla="*/ T228 w 1145"/>
                  <a:gd name="T230" fmla="+- 0 13991 13714"/>
                  <a:gd name="T231" fmla="*/ 13991 h 532"/>
                  <a:gd name="T232" fmla="+- 0 6000 4951"/>
                  <a:gd name="T233" fmla="*/ T232 w 1145"/>
                  <a:gd name="T234" fmla="+- 0 14048 13714"/>
                  <a:gd name="T235" fmla="*/ 14048 h 532"/>
                  <a:gd name="T236" fmla="+- 0 6017 4951"/>
                  <a:gd name="T237" fmla="*/ T236 w 1145"/>
                  <a:gd name="T238" fmla="+- 0 13912 13714"/>
                  <a:gd name="T239" fmla="*/ 13912 h 53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Lst>
                <a:rect l="0" t="0" r="r" b="b"/>
                <a:pathLst>
                  <a:path w="1145" h="532">
                    <a:moveTo>
                      <a:pt x="115" y="63"/>
                    </a:moveTo>
                    <a:lnTo>
                      <a:pt x="63" y="63"/>
                    </a:lnTo>
                    <a:lnTo>
                      <a:pt x="66" y="85"/>
                    </a:lnTo>
                    <a:lnTo>
                      <a:pt x="87" y="85"/>
                    </a:lnTo>
                    <a:lnTo>
                      <a:pt x="87" y="116"/>
                    </a:lnTo>
                    <a:lnTo>
                      <a:pt x="82" y="119"/>
                    </a:lnTo>
                    <a:lnTo>
                      <a:pt x="77" y="120"/>
                    </a:lnTo>
                    <a:lnTo>
                      <a:pt x="63" y="120"/>
                    </a:lnTo>
                    <a:lnTo>
                      <a:pt x="55" y="117"/>
                    </a:lnTo>
                    <a:lnTo>
                      <a:pt x="50" y="112"/>
                    </a:lnTo>
                    <a:lnTo>
                      <a:pt x="46" y="106"/>
                    </a:lnTo>
                    <a:lnTo>
                      <a:pt x="42" y="97"/>
                    </a:lnTo>
                    <a:lnTo>
                      <a:pt x="40" y="86"/>
                    </a:lnTo>
                    <a:lnTo>
                      <a:pt x="40" y="73"/>
                    </a:lnTo>
                    <a:lnTo>
                      <a:pt x="40" y="59"/>
                    </a:lnTo>
                    <a:lnTo>
                      <a:pt x="42" y="47"/>
                    </a:lnTo>
                    <a:lnTo>
                      <a:pt x="46" y="37"/>
                    </a:lnTo>
                    <a:lnTo>
                      <a:pt x="51" y="29"/>
                    </a:lnTo>
                    <a:lnTo>
                      <a:pt x="56" y="25"/>
                    </a:lnTo>
                    <a:lnTo>
                      <a:pt x="63" y="23"/>
                    </a:lnTo>
                    <a:lnTo>
                      <a:pt x="81" y="23"/>
                    </a:lnTo>
                    <a:lnTo>
                      <a:pt x="90" y="26"/>
                    </a:lnTo>
                    <a:lnTo>
                      <a:pt x="99" y="33"/>
                    </a:lnTo>
                    <a:lnTo>
                      <a:pt x="108" y="23"/>
                    </a:lnTo>
                    <a:lnTo>
                      <a:pt x="114" y="16"/>
                    </a:lnTo>
                    <a:lnTo>
                      <a:pt x="104" y="9"/>
                    </a:lnTo>
                    <a:lnTo>
                      <a:pt x="94" y="4"/>
                    </a:lnTo>
                    <a:lnTo>
                      <a:pt x="83" y="1"/>
                    </a:lnTo>
                    <a:lnTo>
                      <a:pt x="71" y="0"/>
                    </a:lnTo>
                    <a:lnTo>
                      <a:pt x="58" y="0"/>
                    </a:lnTo>
                    <a:lnTo>
                      <a:pt x="47" y="3"/>
                    </a:lnTo>
                    <a:lnTo>
                      <a:pt x="38" y="10"/>
                    </a:lnTo>
                    <a:lnTo>
                      <a:pt x="25" y="21"/>
                    </a:lnTo>
                    <a:lnTo>
                      <a:pt x="16" y="35"/>
                    </a:lnTo>
                    <a:lnTo>
                      <a:pt x="11" y="52"/>
                    </a:lnTo>
                    <a:lnTo>
                      <a:pt x="9" y="72"/>
                    </a:lnTo>
                    <a:lnTo>
                      <a:pt x="10" y="85"/>
                    </a:lnTo>
                    <a:lnTo>
                      <a:pt x="10" y="86"/>
                    </a:lnTo>
                    <a:lnTo>
                      <a:pt x="13" y="98"/>
                    </a:lnTo>
                    <a:lnTo>
                      <a:pt x="17" y="109"/>
                    </a:lnTo>
                    <a:lnTo>
                      <a:pt x="24" y="119"/>
                    </a:lnTo>
                    <a:lnTo>
                      <a:pt x="33" y="128"/>
                    </a:lnTo>
                    <a:lnTo>
                      <a:pt x="43" y="135"/>
                    </a:lnTo>
                    <a:lnTo>
                      <a:pt x="56" y="139"/>
                    </a:lnTo>
                    <a:lnTo>
                      <a:pt x="70" y="140"/>
                    </a:lnTo>
                    <a:lnTo>
                      <a:pt x="82" y="139"/>
                    </a:lnTo>
                    <a:lnTo>
                      <a:pt x="93" y="137"/>
                    </a:lnTo>
                    <a:lnTo>
                      <a:pt x="104" y="133"/>
                    </a:lnTo>
                    <a:lnTo>
                      <a:pt x="115" y="128"/>
                    </a:lnTo>
                    <a:lnTo>
                      <a:pt x="115" y="120"/>
                    </a:lnTo>
                    <a:lnTo>
                      <a:pt x="115" y="63"/>
                    </a:lnTo>
                    <a:close/>
                    <a:moveTo>
                      <a:pt x="117" y="334"/>
                    </a:moveTo>
                    <a:lnTo>
                      <a:pt x="107" y="302"/>
                    </a:lnTo>
                    <a:lnTo>
                      <a:pt x="99" y="279"/>
                    </a:lnTo>
                    <a:lnTo>
                      <a:pt x="83" y="228"/>
                    </a:lnTo>
                    <a:lnTo>
                      <a:pt x="74" y="198"/>
                    </a:lnTo>
                    <a:lnTo>
                      <a:pt x="71" y="198"/>
                    </a:lnTo>
                    <a:lnTo>
                      <a:pt x="71" y="279"/>
                    </a:lnTo>
                    <a:lnTo>
                      <a:pt x="45" y="279"/>
                    </a:lnTo>
                    <a:lnTo>
                      <a:pt x="47" y="270"/>
                    </a:lnTo>
                    <a:lnTo>
                      <a:pt x="49" y="264"/>
                    </a:lnTo>
                    <a:lnTo>
                      <a:pt x="52" y="254"/>
                    </a:lnTo>
                    <a:lnTo>
                      <a:pt x="54" y="244"/>
                    </a:lnTo>
                    <a:lnTo>
                      <a:pt x="58" y="228"/>
                    </a:lnTo>
                    <a:lnTo>
                      <a:pt x="62" y="245"/>
                    </a:lnTo>
                    <a:lnTo>
                      <a:pt x="67" y="265"/>
                    </a:lnTo>
                    <a:lnTo>
                      <a:pt x="71" y="279"/>
                    </a:lnTo>
                    <a:lnTo>
                      <a:pt x="71" y="198"/>
                    </a:lnTo>
                    <a:lnTo>
                      <a:pt x="44" y="198"/>
                    </a:lnTo>
                    <a:lnTo>
                      <a:pt x="0" y="334"/>
                    </a:lnTo>
                    <a:lnTo>
                      <a:pt x="28" y="334"/>
                    </a:lnTo>
                    <a:lnTo>
                      <a:pt x="38" y="302"/>
                    </a:lnTo>
                    <a:lnTo>
                      <a:pt x="78" y="302"/>
                    </a:lnTo>
                    <a:lnTo>
                      <a:pt x="87" y="334"/>
                    </a:lnTo>
                    <a:lnTo>
                      <a:pt x="117" y="334"/>
                    </a:lnTo>
                    <a:close/>
                    <a:moveTo>
                      <a:pt x="166" y="393"/>
                    </a:moveTo>
                    <a:lnTo>
                      <a:pt x="138" y="393"/>
                    </a:lnTo>
                    <a:lnTo>
                      <a:pt x="127" y="445"/>
                    </a:lnTo>
                    <a:lnTo>
                      <a:pt x="124" y="457"/>
                    </a:lnTo>
                    <a:lnTo>
                      <a:pt x="122" y="471"/>
                    </a:lnTo>
                    <a:lnTo>
                      <a:pt x="120" y="483"/>
                    </a:lnTo>
                    <a:lnTo>
                      <a:pt x="119" y="490"/>
                    </a:lnTo>
                    <a:lnTo>
                      <a:pt x="116" y="467"/>
                    </a:lnTo>
                    <a:lnTo>
                      <a:pt x="112" y="448"/>
                    </a:lnTo>
                    <a:lnTo>
                      <a:pt x="110" y="436"/>
                    </a:lnTo>
                    <a:lnTo>
                      <a:pt x="101" y="393"/>
                    </a:lnTo>
                    <a:lnTo>
                      <a:pt x="71" y="393"/>
                    </a:lnTo>
                    <a:lnTo>
                      <a:pt x="58" y="450"/>
                    </a:lnTo>
                    <a:lnTo>
                      <a:pt x="56" y="462"/>
                    </a:lnTo>
                    <a:lnTo>
                      <a:pt x="54" y="475"/>
                    </a:lnTo>
                    <a:lnTo>
                      <a:pt x="53" y="485"/>
                    </a:lnTo>
                    <a:lnTo>
                      <a:pt x="52" y="492"/>
                    </a:lnTo>
                    <a:lnTo>
                      <a:pt x="51" y="488"/>
                    </a:lnTo>
                    <a:lnTo>
                      <a:pt x="50" y="479"/>
                    </a:lnTo>
                    <a:lnTo>
                      <a:pt x="48" y="465"/>
                    </a:lnTo>
                    <a:lnTo>
                      <a:pt x="45" y="447"/>
                    </a:lnTo>
                    <a:lnTo>
                      <a:pt x="33" y="393"/>
                    </a:lnTo>
                    <a:lnTo>
                      <a:pt x="4" y="393"/>
                    </a:lnTo>
                    <a:lnTo>
                      <a:pt x="36" y="530"/>
                    </a:lnTo>
                    <a:lnTo>
                      <a:pt x="67" y="530"/>
                    </a:lnTo>
                    <a:lnTo>
                      <a:pt x="75" y="492"/>
                    </a:lnTo>
                    <a:lnTo>
                      <a:pt x="83" y="455"/>
                    </a:lnTo>
                    <a:lnTo>
                      <a:pt x="85" y="436"/>
                    </a:lnTo>
                    <a:lnTo>
                      <a:pt x="86" y="441"/>
                    </a:lnTo>
                    <a:lnTo>
                      <a:pt x="87" y="450"/>
                    </a:lnTo>
                    <a:lnTo>
                      <a:pt x="89" y="462"/>
                    </a:lnTo>
                    <a:lnTo>
                      <a:pt x="92" y="475"/>
                    </a:lnTo>
                    <a:lnTo>
                      <a:pt x="104" y="530"/>
                    </a:lnTo>
                    <a:lnTo>
                      <a:pt x="134" y="530"/>
                    </a:lnTo>
                    <a:lnTo>
                      <a:pt x="143" y="490"/>
                    </a:lnTo>
                    <a:lnTo>
                      <a:pt x="166" y="393"/>
                    </a:lnTo>
                    <a:close/>
                    <a:moveTo>
                      <a:pt x="205" y="198"/>
                    </a:moveTo>
                    <a:lnTo>
                      <a:pt x="107" y="198"/>
                    </a:lnTo>
                    <a:lnTo>
                      <a:pt x="107" y="221"/>
                    </a:lnTo>
                    <a:lnTo>
                      <a:pt x="141" y="221"/>
                    </a:lnTo>
                    <a:lnTo>
                      <a:pt x="141" y="334"/>
                    </a:lnTo>
                    <a:lnTo>
                      <a:pt x="168" y="334"/>
                    </a:lnTo>
                    <a:lnTo>
                      <a:pt x="168" y="221"/>
                    </a:lnTo>
                    <a:lnTo>
                      <a:pt x="201" y="221"/>
                    </a:lnTo>
                    <a:lnTo>
                      <a:pt x="205" y="198"/>
                    </a:lnTo>
                    <a:close/>
                    <a:moveTo>
                      <a:pt x="218" y="116"/>
                    </a:moveTo>
                    <a:lnTo>
                      <a:pt x="169" y="116"/>
                    </a:lnTo>
                    <a:lnTo>
                      <a:pt x="169" y="3"/>
                    </a:lnTo>
                    <a:lnTo>
                      <a:pt x="141" y="3"/>
                    </a:lnTo>
                    <a:lnTo>
                      <a:pt x="141" y="138"/>
                    </a:lnTo>
                    <a:lnTo>
                      <a:pt x="213" y="138"/>
                    </a:lnTo>
                    <a:lnTo>
                      <a:pt x="218" y="116"/>
                    </a:lnTo>
                    <a:close/>
                    <a:moveTo>
                      <a:pt x="278" y="529"/>
                    </a:moveTo>
                    <a:lnTo>
                      <a:pt x="268" y="497"/>
                    </a:lnTo>
                    <a:lnTo>
                      <a:pt x="260" y="474"/>
                    </a:lnTo>
                    <a:lnTo>
                      <a:pt x="244" y="423"/>
                    </a:lnTo>
                    <a:lnTo>
                      <a:pt x="235" y="393"/>
                    </a:lnTo>
                    <a:lnTo>
                      <a:pt x="232" y="393"/>
                    </a:lnTo>
                    <a:lnTo>
                      <a:pt x="232" y="474"/>
                    </a:lnTo>
                    <a:lnTo>
                      <a:pt x="206" y="474"/>
                    </a:lnTo>
                    <a:lnTo>
                      <a:pt x="208" y="465"/>
                    </a:lnTo>
                    <a:lnTo>
                      <a:pt x="210" y="459"/>
                    </a:lnTo>
                    <a:lnTo>
                      <a:pt x="213" y="448"/>
                    </a:lnTo>
                    <a:lnTo>
                      <a:pt x="215" y="439"/>
                    </a:lnTo>
                    <a:lnTo>
                      <a:pt x="219" y="423"/>
                    </a:lnTo>
                    <a:lnTo>
                      <a:pt x="223" y="441"/>
                    </a:lnTo>
                    <a:lnTo>
                      <a:pt x="228" y="460"/>
                    </a:lnTo>
                    <a:lnTo>
                      <a:pt x="232" y="474"/>
                    </a:lnTo>
                    <a:lnTo>
                      <a:pt x="232" y="393"/>
                    </a:lnTo>
                    <a:lnTo>
                      <a:pt x="205" y="393"/>
                    </a:lnTo>
                    <a:lnTo>
                      <a:pt x="161" y="529"/>
                    </a:lnTo>
                    <a:lnTo>
                      <a:pt x="189" y="529"/>
                    </a:lnTo>
                    <a:lnTo>
                      <a:pt x="199" y="497"/>
                    </a:lnTo>
                    <a:lnTo>
                      <a:pt x="239" y="497"/>
                    </a:lnTo>
                    <a:lnTo>
                      <a:pt x="248" y="529"/>
                    </a:lnTo>
                    <a:lnTo>
                      <a:pt x="278" y="529"/>
                    </a:lnTo>
                    <a:close/>
                    <a:moveTo>
                      <a:pt x="341" y="70"/>
                    </a:moveTo>
                    <a:lnTo>
                      <a:pt x="337" y="41"/>
                    </a:lnTo>
                    <a:lnTo>
                      <a:pt x="327" y="22"/>
                    </a:lnTo>
                    <a:lnTo>
                      <a:pt x="325" y="19"/>
                    </a:lnTo>
                    <a:lnTo>
                      <a:pt x="310" y="8"/>
                    </a:lnTo>
                    <a:lnTo>
                      <a:pt x="310" y="57"/>
                    </a:lnTo>
                    <a:lnTo>
                      <a:pt x="310" y="71"/>
                    </a:lnTo>
                    <a:lnTo>
                      <a:pt x="308" y="93"/>
                    </a:lnTo>
                    <a:lnTo>
                      <a:pt x="303" y="108"/>
                    </a:lnTo>
                    <a:lnTo>
                      <a:pt x="295" y="117"/>
                    </a:lnTo>
                    <a:lnTo>
                      <a:pt x="283" y="120"/>
                    </a:lnTo>
                    <a:lnTo>
                      <a:pt x="276" y="120"/>
                    </a:lnTo>
                    <a:lnTo>
                      <a:pt x="271" y="118"/>
                    </a:lnTo>
                    <a:lnTo>
                      <a:pt x="266" y="115"/>
                    </a:lnTo>
                    <a:lnTo>
                      <a:pt x="261" y="109"/>
                    </a:lnTo>
                    <a:lnTo>
                      <a:pt x="257" y="100"/>
                    </a:lnTo>
                    <a:lnTo>
                      <a:pt x="255" y="87"/>
                    </a:lnTo>
                    <a:lnTo>
                      <a:pt x="254" y="71"/>
                    </a:lnTo>
                    <a:lnTo>
                      <a:pt x="254" y="55"/>
                    </a:lnTo>
                    <a:lnTo>
                      <a:pt x="256" y="43"/>
                    </a:lnTo>
                    <a:lnTo>
                      <a:pt x="265" y="27"/>
                    </a:lnTo>
                    <a:lnTo>
                      <a:pt x="273" y="22"/>
                    </a:lnTo>
                    <a:lnTo>
                      <a:pt x="297" y="22"/>
                    </a:lnTo>
                    <a:lnTo>
                      <a:pt x="304" y="32"/>
                    </a:lnTo>
                    <a:lnTo>
                      <a:pt x="306" y="39"/>
                    </a:lnTo>
                    <a:lnTo>
                      <a:pt x="308" y="47"/>
                    </a:lnTo>
                    <a:lnTo>
                      <a:pt x="310" y="57"/>
                    </a:lnTo>
                    <a:lnTo>
                      <a:pt x="310" y="8"/>
                    </a:lnTo>
                    <a:lnTo>
                      <a:pt x="307" y="6"/>
                    </a:lnTo>
                    <a:lnTo>
                      <a:pt x="283" y="1"/>
                    </a:lnTo>
                    <a:lnTo>
                      <a:pt x="272" y="1"/>
                    </a:lnTo>
                    <a:lnTo>
                      <a:pt x="263" y="3"/>
                    </a:lnTo>
                    <a:lnTo>
                      <a:pt x="255" y="8"/>
                    </a:lnTo>
                    <a:lnTo>
                      <a:pt x="241" y="18"/>
                    </a:lnTo>
                    <a:lnTo>
                      <a:pt x="232" y="32"/>
                    </a:lnTo>
                    <a:lnTo>
                      <a:pt x="226" y="50"/>
                    </a:lnTo>
                    <a:lnTo>
                      <a:pt x="224" y="71"/>
                    </a:lnTo>
                    <a:lnTo>
                      <a:pt x="225" y="85"/>
                    </a:lnTo>
                    <a:lnTo>
                      <a:pt x="228" y="99"/>
                    </a:lnTo>
                    <a:lnTo>
                      <a:pt x="233" y="111"/>
                    </a:lnTo>
                    <a:lnTo>
                      <a:pt x="239" y="121"/>
                    </a:lnTo>
                    <a:lnTo>
                      <a:pt x="248" y="130"/>
                    </a:lnTo>
                    <a:lnTo>
                      <a:pt x="258" y="136"/>
                    </a:lnTo>
                    <a:lnTo>
                      <a:pt x="270" y="139"/>
                    </a:lnTo>
                    <a:lnTo>
                      <a:pt x="284" y="141"/>
                    </a:lnTo>
                    <a:lnTo>
                      <a:pt x="295" y="141"/>
                    </a:lnTo>
                    <a:lnTo>
                      <a:pt x="303" y="139"/>
                    </a:lnTo>
                    <a:lnTo>
                      <a:pt x="311" y="134"/>
                    </a:lnTo>
                    <a:lnTo>
                      <a:pt x="324" y="124"/>
                    </a:lnTo>
                    <a:lnTo>
                      <a:pt x="327" y="120"/>
                    </a:lnTo>
                    <a:lnTo>
                      <a:pt x="333" y="110"/>
                    </a:lnTo>
                    <a:lnTo>
                      <a:pt x="339" y="91"/>
                    </a:lnTo>
                    <a:lnTo>
                      <a:pt x="341" y="70"/>
                    </a:lnTo>
                    <a:close/>
                    <a:moveTo>
                      <a:pt x="352" y="334"/>
                    </a:moveTo>
                    <a:lnTo>
                      <a:pt x="344" y="239"/>
                    </a:lnTo>
                    <a:lnTo>
                      <a:pt x="340" y="198"/>
                    </a:lnTo>
                    <a:lnTo>
                      <a:pt x="305" y="198"/>
                    </a:lnTo>
                    <a:lnTo>
                      <a:pt x="285" y="273"/>
                    </a:lnTo>
                    <a:lnTo>
                      <a:pt x="283" y="281"/>
                    </a:lnTo>
                    <a:lnTo>
                      <a:pt x="282" y="288"/>
                    </a:lnTo>
                    <a:lnTo>
                      <a:pt x="281" y="281"/>
                    </a:lnTo>
                    <a:lnTo>
                      <a:pt x="280" y="276"/>
                    </a:lnTo>
                    <a:lnTo>
                      <a:pt x="270" y="239"/>
                    </a:lnTo>
                    <a:lnTo>
                      <a:pt x="260" y="198"/>
                    </a:lnTo>
                    <a:lnTo>
                      <a:pt x="225" y="198"/>
                    </a:lnTo>
                    <a:lnTo>
                      <a:pt x="212" y="334"/>
                    </a:lnTo>
                    <a:lnTo>
                      <a:pt x="239" y="334"/>
                    </a:lnTo>
                    <a:lnTo>
                      <a:pt x="244" y="256"/>
                    </a:lnTo>
                    <a:lnTo>
                      <a:pt x="245" y="247"/>
                    </a:lnTo>
                    <a:lnTo>
                      <a:pt x="245" y="239"/>
                    </a:lnTo>
                    <a:lnTo>
                      <a:pt x="246" y="247"/>
                    </a:lnTo>
                    <a:lnTo>
                      <a:pt x="248" y="256"/>
                    </a:lnTo>
                    <a:lnTo>
                      <a:pt x="250" y="263"/>
                    </a:lnTo>
                    <a:lnTo>
                      <a:pt x="270" y="334"/>
                    </a:lnTo>
                    <a:lnTo>
                      <a:pt x="293" y="334"/>
                    </a:lnTo>
                    <a:lnTo>
                      <a:pt x="306" y="288"/>
                    </a:lnTo>
                    <a:lnTo>
                      <a:pt x="317" y="251"/>
                    </a:lnTo>
                    <a:lnTo>
                      <a:pt x="318" y="246"/>
                    </a:lnTo>
                    <a:lnTo>
                      <a:pt x="319" y="239"/>
                    </a:lnTo>
                    <a:lnTo>
                      <a:pt x="319" y="247"/>
                    </a:lnTo>
                    <a:lnTo>
                      <a:pt x="320" y="256"/>
                    </a:lnTo>
                    <a:lnTo>
                      <a:pt x="325" y="334"/>
                    </a:lnTo>
                    <a:lnTo>
                      <a:pt x="352" y="334"/>
                    </a:lnTo>
                    <a:close/>
                    <a:moveTo>
                      <a:pt x="366" y="393"/>
                    </a:moveTo>
                    <a:lnTo>
                      <a:pt x="268" y="393"/>
                    </a:lnTo>
                    <a:lnTo>
                      <a:pt x="268" y="416"/>
                    </a:lnTo>
                    <a:lnTo>
                      <a:pt x="302" y="416"/>
                    </a:lnTo>
                    <a:lnTo>
                      <a:pt x="302" y="529"/>
                    </a:lnTo>
                    <a:lnTo>
                      <a:pt x="329" y="529"/>
                    </a:lnTo>
                    <a:lnTo>
                      <a:pt x="329" y="416"/>
                    </a:lnTo>
                    <a:lnTo>
                      <a:pt x="362" y="416"/>
                    </a:lnTo>
                    <a:lnTo>
                      <a:pt x="366" y="393"/>
                    </a:lnTo>
                    <a:close/>
                    <a:moveTo>
                      <a:pt x="458" y="101"/>
                    </a:moveTo>
                    <a:lnTo>
                      <a:pt x="456" y="88"/>
                    </a:lnTo>
                    <a:lnTo>
                      <a:pt x="451" y="79"/>
                    </a:lnTo>
                    <a:lnTo>
                      <a:pt x="442" y="71"/>
                    </a:lnTo>
                    <a:lnTo>
                      <a:pt x="431" y="66"/>
                    </a:lnTo>
                    <a:lnTo>
                      <a:pt x="437" y="64"/>
                    </a:lnTo>
                    <a:lnTo>
                      <a:pt x="440" y="63"/>
                    </a:lnTo>
                    <a:lnTo>
                      <a:pt x="443" y="59"/>
                    </a:lnTo>
                    <a:lnTo>
                      <a:pt x="446" y="57"/>
                    </a:lnTo>
                    <a:lnTo>
                      <a:pt x="450" y="54"/>
                    </a:lnTo>
                    <a:lnTo>
                      <a:pt x="453" y="46"/>
                    </a:lnTo>
                    <a:lnTo>
                      <a:pt x="453" y="27"/>
                    </a:lnTo>
                    <a:lnTo>
                      <a:pt x="452" y="26"/>
                    </a:lnTo>
                    <a:lnTo>
                      <a:pt x="449" y="19"/>
                    </a:lnTo>
                    <a:lnTo>
                      <a:pt x="433" y="5"/>
                    </a:lnTo>
                    <a:lnTo>
                      <a:pt x="427" y="3"/>
                    </a:lnTo>
                    <a:lnTo>
                      <a:pt x="427" y="89"/>
                    </a:lnTo>
                    <a:lnTo>
                      <a:pt x="427" y="104"/>
                    </a:lnTo>
                    <a:lnTo>
                      <a:pt x="424" y="110"/>
                    </a:lnTo>
                    <a:lnTo>
                      <a:pt x="420" y="113"/>
                    </a:lnTo>
                    <a:lnTo>
                      <a:pt x="417" y="115"/>
                    </a:lnTo>
                    <a:lnTo>
                      <a:pt x="413" y="116"/>
                    </a:lnTo>
                    <a:lnTo>
                      <a:pt x="390" y="116"/>
                    </a:lnTo>
                    <a:lnTo>
                      <a:pt x="390" y="79"/>
                    </a:lnTo>
                    <a:lnTo>
                      <a:pt x="412" y="79"/>
                    </a:lnTo>
                    <a:lnTo>
                      <a:pt x="414" y="80"/>
                    </a:lnTo>
                    <a:lnTo>
                      <a:pt x="423" y="82"/>
                    </a:lnTo>
                    <a:lnTo>
                      <a:pt x="427" y="89"/>
                    </a:lnTo>
                    <a:lnTo>
                      <a:pt x="427" y="3"/>
                    </a:lnTo>
                    <a:lnTo>
                      <a:pt x="425" y="3"/>
                    </a:lnTo>
                    <a:lnTo>
                      <a:pt x="424" y="3"/>
                    </a:lnTo>
                    <a:lnTo>
                      <a:pt x="424" y="36"/>
                    </a:lnTo>
                    <a:lnTo>
                      <a:pt x="424" y="47"/>
                    </a:lnTo>
                    <a:lnTo>
                      <a:pt x="421" y="53"/>
                    </a:lnTo>
                    <a:lnTo>
                      <a:pt x="417" y="55"/>
                    </a:lnTo>
                    <a:lnTo>
                      <a:pt x="415" y="56"/>
                    </a:lnTo>
                    <a:lnTo>
                      <a:pt x="412" y="57"/>
                    </a:lnTo>
                    <a:lnTo>
                      <a:pt x="389" y="57"/>
                    </a:lnTo>
                    <a:lnTo>
                      <a:pt x="389" y="26"/>
                    </a:lnTo>
                    <a:lnTo>
                      <a:pt x="411" y="26"/>
                    </a:lnTo>
                    <a:lnTo>
                      <a:pt x="414" y="27"/>
                    </a:lnTo>
                    <a:lnTo>
                      <a:pt x="416" y="28"/>
                    </a:lnTo>
                    <a:lnTo>
                      <a:pt x="421" y="30"/>
                    </a:lnTo>
                    <a:lnTo>
                      <a:pt x="424" y="36"/>
                    </a:lnTo>
                    <a:lnTo>
                      <a:pt x="424" y="3"/>
                    </a:lnTo>
                    <a:lnTo>
                      <a:pt x="362" y="3"/>
                    </a:lnTo>
                    <a:lnTo>
                      <a:pt x="362" y="138"/>
                    </a:lnTo>
                    <a:lnTo>
                      <a:pt x="412" y="138"/>
                    </a:lnTo>
                    <a:lnTo>
                      <a:pt x="418" y="138"/>
                    </a:lnTo>
                    <a:lnTo>
                      <a:pt x="422" y="138"/>
                    </a:lnTo>
                    <a:lnTo>
                      <a:pt x="438" y="134"/>
                    </a:lnTo>
                    <a:lnTo>
                      <a:pt x="449" y="126"/>
                    </a:lnTo>
                    <a:lnTo>
                      <a:pt x="455" y="116"/>
                    </a:lnTo>
                    <a:lnTo>
                      <a:pt x="456" y="114"/>
                    </a:lnTo>
                    <a:lnTo>
                      <a:pt x="458" y="101"/>
                    </a:lnTo>
                    <a:close/>
                    <a:moveTo>
                      <a:pt x="467" y="519"/>
                    </a:moveTo>
                    <a:lnTo>
                      <a:pt x="461" y="511"/>
                    </a:lnTo>
                    <a:lnTo>
                      <a:pt x="455" y="502"/>
                    </a:lnTo>
                    <a:lnTo>
                      <a:pt x="447" y="508"/>
                    </a:lnTo>
                    <a:lnTo>
                      <a:pt x="440" y="511"/>
                    </a:lnTo>
                    <a:lnTo>
                      <a:pt x="420" y="511"/>
                    </a:lnTo>
                    <a:lnTo>
                      <a:pt x="411" y="505"/>
                    </a:lnTo>
                    <a:lnTo>
                      <a:pt x="401" y="488"/>
                    </a:lnTo>
                    <a:lnTo>
                      <a:pt x="400" y="478"/>
                    </a:lnTo>
                    <a:lnTo>
                      <a:pt x="400" y="443"/>
                    </a:lnTo>
                    <a:lnTo>
                      <a:pt x="402" y="432"/>
                    </a:lnTo>
                    <a:lnTo>
                      <a:pt x="412" y="417"/>
                    </a:lnTo>
                    <a:lnTo>
                      <a:pt x="421" y="412"/>
                    </a:lnTo>
                    <a:lnTo>
                      <a:pt x="438" y="412"/>
                    </a:lnTo>
                    <a:lnTo>
                      <a:pt x="445" y="415"/>
                    </a:lnTo>
                    <a:lnTo>
                      <a:pt x="452" y="420"/>
                    </a:lnTo>
                    <a:lnTo>
                      <a:pt x="457" y="412"/>
                    </a:lnTo>
                    <a:lnTo>
                      <a:pt x="464" y="401"/>
                    </a:lnTo>
                    <a:lnTo>
                      <a:pt x="457" y="395"/>
                    </a:lnTo>
                    <a:lnTo>
                      <a:pt x="443" y="391"/>
                    </a:lnTo>
                    <a:lnTo>
                      <a:pt x="430" y="391"/>
                    </a:lnTo>
                    <a:lnTo>
                      <a:pt x="414" y="393"/>
                    </a:lnTo>
                    <a:lnTo>
                      <a:pt x="400" y="399"/>
                    </a:lnTo>
                    <a:lnTo>
                      <a:pt x="388" y="409"/>
                    </a:lnTo>
                    <a:lnTo>
                      <a:pt x="378" y="422"/>
                    </a:lnTo>
                    <a:lnTo>
                      <a:pt x="374" y="431"/>
                    </a:lnTo>
                    <a:lnTo>
                      <a:pt x="371" y="441"/>
                    </a:lnTo>
                    <a:lnTo>
                      <a:pt x="369" y="452"/>
                    </a:lnTo>
                    <a:lnTo>
                      <a:pt x="369" y="464"/>
                    </a:lnTo>
                    <a:lnTo>
                      <a:pt x="370" y="478"/>
                    </a:lnTo>
                    <a:lnTo>
                      <a:pt x="373" y="491"/>
                    </a:lnTo>
                    <a:lnTo>
                      <a:pt x="378" y="503"/>
                    </a:lnTo>
                    <a:lnTo>
                      <a:pt x="385" y="513"/>
                    </a:lnTo>
                    <a:lnTo>
                      <a:pt x="394" y="521"/>
                    </a:lnTo>
                    <a:lnTo>
                      <a:pt x="405" y="527"/>
                    </a:lnTo>
                    <a:lnTo>
                      <a:pt x="416" y="530"/>
                    </a:lnTo>
                    <a:lnTo>
                      <a:pt x="430" y="532"/>
                    </a:lnTo>
                    <a:lnTo>
                      <a:pt x="445" y="532"/>
                    </a:lnTo>
                    <a:lnTo>
                      <a:pt x="457" y="528"/>
                    </a:lnTo>
                    <a:lnTo>
                      <a:pt x="467" y="519"/>
                    </a:lnTo>
                    <a:close/>
                    <a:moveTo>
                      <a:pt x="486" y="265"/>
                    </a:moveTo>
                    <a:lnTo>
                      <a:pt x="482" y="237"/>
                    </a:lnTo>
                    <a:lnTo>
                      <a:pt x="471" y="217"/>
                    </a:lnTo>
                    <a:lnTo>
                      <a:pt x="470" y="215"/>
                    </a:lnTo>
                    <a:lnTo>
                      <a:pt x="454" y="203"/>
                    </a:lnTo>
                    <a:lnTo>
                      <a:pt x="454" y="252"/>
                    </a:lnTo>
                    <a:lnTo>
                      <a:pt x="454" y="266"/>
                    </a:lnTo>
                    <a:lnTo>
                      <a:pt x="453" y="288"/>
                    </a:lnTo>
                    <a:lnTo>
                      <a:pt x="448" y="304"/>
                    </a:lnTo>
                    <a:lnTo>
                      <a:pt x="439" y="312"/>
                    </a:lnTo>
                    <a:lnTo>
                      <a:pt x="427" y="315"/>
                    </a:lnTo>
                    <a:lnTo>
                      <a:pt x="421" y="315"/>
                    </a:lnTo>
                    <a:lnTo>
                      <a:pt x="415" y="314"/>
                    </a:lnTo>
                    <a:lnTo>
                      <a:pt x="411" y="310"/>
                    </a:lnTo>
                    <a:lnTo>
                      <a:pt x="406" y="304"/>
                    </a:lnTo>
                    <a:lnTo>
                      <a:pt x="402" y="295"/>
                    </a:lnTo>
                    <a:lnTo>
                      <a:pt x="400" y="282"/>
                    </a:lnTo>
                    <a:lnTo>
                      <a:pt x="399" y="266"/>
                    </a:lnTo>
                    <a:lnTo>
                      <a:pt x="399" y="250"/>
                    </a:lnTo>
                    <a:lnTo>
                      <a:pt x="401" y="238"/>
                    </a:lnTo>
                    <a:lnTo>
                      <a:pt x="407" y="228"/>
                    </a:lnTo>
                    <a:lnTo>
                      <a:pt x="410" y="222"/>
                    </a:lnTo>
                    <a:lnTo>
                      <a:pt x="418" y="217"/>
                    </a:lnTo>
                    <a:lnTo>
                      <a:pt x="441" y="217"/>
                    </a:lnTo>
                    <a:lnTo>
                      <a:pt x="449" y="228"/>
                    </a:lnTo>
                    <a:lnTo>
                      <a:pt x="453" y="242"/>
                    </a:lnTo>
                    <a:lnTo>
                      <a:pt x="454" y="252"/>
                    </a:lnTo>
                    <a:lnTo>
                      <a:pt x="454" y="203"/>
                    </a:lnTo>
                    <a:lnTo>
                      <a:pt x="452" y="201"/>
                    </a:lnTo>
                    <a:lnTo>
                      <a:pt x="427" y="196"/>
                    </a:lnTo>
                    <a:lnTo>
                      <a:pt x="417" y="196"/>
                    </a:lnTo>
                    <a:lnTo>
                      <a:pt x="407" y="199"/>
                    </a:lnTo>
                    <a:lnTo>
                      <a:pt x="399" y="203"/>
                    </a:lnTo>
                    <a:lnTo>
                      <a:pt x="386" y="213"/>
                    </a:lnTo>
                    <a:lnTo>
                      <a:pt x="376" y="228"/>
                    </a:lnTo>
                    <a:lnTo>
                      <a:pt x="370" y="246"/>
                    </a:lnTo>
                    <a:lnTo>
                      <a:pt x="368" y="266"/>
                    </a:lnTo>
                    <a:lnTo>
                      <a:pt x="369" y="281"/>
                    </a:lnTo>
                    <a:lnTo>
                      <a:pt x="372" y="294"/>
                    </a:lnTo>
                    <a:lnTo>
                      <a:pt x="377" y="306"/>
                    </a:lnTo>
                    <a:lnTo>
                      <a:pt x="384" y="317"/>
                    </a:lnTo>
                    <a:lnTo>
                      <a:pt x="392" y="326"/>
                    </a:lnTo>
                    <a:lnTo>
                      <a:pt x="402" y="331"/>
                    </a:lnTo>
                    <a:lnTo>
                      <a:pt x="414" y="335"/>
                    </a:lnTo>
                    <a:lnTo>
                      <a:pt x="428" y="336"/>
                    </a:lnTo>
                    <a:lnTo>
                      <a:pt x="440" y="336"/>
                    </a:lnTo>
                    <a:lnTo>
                      <a:pt x="447" y="334"/>
                    </a:lnTo>
                    <a:lnTo>
                      <a:pt x="455" y="330"/>
                    </a:lnTo>
                    <a:lnTo>
                      <a:pt x="468" y="319"/>
                    </a:lnTo>
                    <a:lnTo>
                      <a:pt x="471" y="315"/>
                    </a:lnTo>
                    <a:lnTo>
                      <a:pt x="478" y="305"/>
                    </a:lnTo>
                    <a:lnTo>
                      <a:pt x="484" y="287"/>
                    </a:lnTo>
                    <a:lnTo>
                      <a:pt x="486" y="265"/>
                    </a:lnTo>
                    <a:close/>
                    <a:moveTo>
                      <a:pt x="577" y="393"/>
                    </a:moveTo>
                    <a:lnTo>
                      <a:pt x="549" y="393"/>
                    </a:lnTo>
                    <a:lnTo>
                      <a:pt x="549" y="446"/>
                    </a:lnTo>
                    <a:lnTo>
                      <a:pt x="510" y="446"/>
                    </a:lnTo>
                    <a:lnTo>
                      <a:pt x="510" y="393"/>
                    </a:lnTo>
                    <a:lnTo>
                      <a:pt x="483" y="393"/>
                    </a:lnTo>
                    <a:lnTo>
                      <a:pt x="483" y="529"/>
                    </a:lnTo>
                    <a:lnTo>
                      <a:pt x="510" y="529"/>
                    </a:lnTo>
                    <a:lnTo>
                      <a:pt x="510" y="469"/>
                    </a:lnTo>
                    <a:lnTo>
                      <a:pt x="549" y="469"/>
                    </a:lnTo>
                    <a:lnTo>
                      <a:pt x="549" y="529"/>
                    </a:lnTo>
                    <a:lnTo>
                      <a:pt x="577" y="529"/>
                    </a:lnTo>
                    <a:lnTo>
                      <a:pt x="577" y="469"/>
                    </a:lnTo>
                    <a:lnTo>
                      <a:pt x="577" y="446"/>
                    </a:lnTo>
                    <a:lnTo>
                      <a:pt x="577" y="393"/>
                    </a:lnTo>
                    <a:close/>
                    <a:moveTo>
                      <a:pt x="580" y="138"/>
                    </a:moveTo>
                    <a:lnTo>
                      <a:pt x="570" y="106"/>
                    </a:lnTo>
                    <a:lnTo>
                      <a:pt x="563" y="84"/>
                    </a:lnTo>
                    <a:lnTo>
                      <a:pt x="546" y="32"/>
                    </a:lnTo>
                    <a:lnTo>
                      <a:pt x="537" y="2"/>
                    </a:lnTo>
                    <a:lnTo>
                      <a:pt x="534" y="2"/>
                    </a:lnTo>
                    <a:lnTo>
                      <a:pt x="534" y="84"/>
                    </a:lnTo>
                    <a:lnTo>
                      <a:pt x="508" y="84"/>
                    </a:lnTo>
                    <a:lnTo>
                      <a:pt x="511" y="75"/>
                    </a:lnTo>
                    <a:lnTo>
                      <a:pt x="512" y="68"/>
                    </a:lnTo>
                    <a:lnTo>
                      <a:pt x="515" y="58"/>
                    </a:lnTo>
                    <a:lnTo>
                      <a:pt x="517" y="48"/>
                    </a:lnTo>
                    <a:lnTo>
                      <a:pt x="521" y="32"/>
                    </a:lnTo>
                    <a:lnTo>
                      <a:pt x="525" y="50"/>
                    </a:lnTo>
                    <a:lnTo>
                      <a:pt x="530" y="69"/>
                    </a:lnTo>
                    <a:lnTo>
                      <a:pt x="534" y="84"/>
                    </a:lnTo>
                    <a:lnTo>
                      <a:pt x="534" y="2"/>
                    </a:lnTo>
                    <a:lnTo>
                      <a:pt x="507" y="2"/>
                    </a:lnTo>
                    <a:lnTo>
                      <a:pt x="463" y="138"/>
                    </a:lnTo>
                    <a:lnTo>
                      <a:pt x="491" y="138"/>
                    </a:lnTo>
                    <a:lnTo>
                      <a:pt x="501" y="106"/>
                    </a:lnTo>
                    <a:lnTo>
                      <a:pt x="541" y="106"/>
                    </a:lnTo>
                    <a:lnTo>
                      <a:pt x="550" y="138"/>
                    </a:lnTo>
                    <a:lnTo>
                      <a:pt x="580" y="138"/>
                    </a:lnTo>
                    <a:close/>
                    <a:moveTo>
                      <a:pt x="595" y="291"/>
                    </a:moveTo>
                    <a:lnTo>
                      <a:pt x="593" y="277"/>
                    </a:lnTo>
                    <a:lnTo>
                      <a:pt x="587" y="266"/>
                    </a:lnTo>
                    <a:lnTo>
                      <a:pt x="576" y="257"/>
                    </a:lnTo>
                    <a:lnTo>
                      <a:pt x="561" y="251"/>
                    </a:lnTo>
                    <a:lnTo>
                      <a:pt x="533" y="243"/>
                    </a:lnTo>
                    <a:lnTo>
                      <a:pt x="530" y="239"/>
                    </a:lnTo>
                    <a:lnTo>
                      <a:pt x="530" y="223"/>
                    </a:lnTo>
                    <a:lnTo>
                      <a:pt x="537" y="217"/>
                    </a:lnTo>
                    <a:lnTo>
                      <a:pt x="559" y="217"/>
                    </a:lnTo>
                    <a:lnTo>
                      <a:pt x="568" y="220"/>
                    </a:lnTo>
                    <a:lnTo>
                      <a:pt x="580" y="227"/>
                    </a:lnTo>
                    <a:lnTo>
                      <a:pt x="587" y="217"/>
                    </a:lnTo>
                    <a:lnTo>
                      <a:pt x="593" y="208"/>
                    </a:lnTo>
                    <a:lnTo>
                      <a:pt x="583" y="202"/>
                    </a:lnTo>
                    <a:lnTo>
                      <a:pt x="572" y="198"/>
                    </a:lnTo>
                    <a:lnTo>
                      <a:pt x="560" y="195"/>
                    </a:lnTo>
                    <a:lnTo>
                      <a:pt x="548" y="194"/>
                    </a:lnTo>
                    <a:lnTo>
                      <a:pt x="528" y="197"/>
                    </a:lnTo>
                    <a:lnTo>
                      <a:pt x="513" y="206"/>
                    </a:lnTo>
                    <a:lnTo>
                      <a:pt x="503" y="219"/>
                    </a:lnTo>
                    <a:lnTo>
                      <a:pt x="499" y="236"/>
                    </a:lnTo>
                    <a:lnTo>
                      <a:pt x="499" y="244"/>
                    </a:lnTo>
                    <a:lnTo>
                      <a:pt x="501" y="251"/>
                    </a:lnTo>
                    <a:lnTo>
                      <a:pt x="505" y="257"/>
                    </a:lnTo>
                    <a:lnTo>
                      <a:pt x="510" y="265"/>
                    </a:lnTo>
                    <a:lnTo>
                      <a:pt x="518" y="270"/>
                    </a:lnTo>
                    <a:lnTo>
                      <a:pt x="559" y="281"/>
                    </a:lnTo>
                    <a:lnTo>
                      <a:pt x="564" y="287"/>
                    </a:lnTo>
                    <a:lnTo>
                      <a:pt x="564" y="308"/>
                    </a:lnTo>
                    <a:lnTo>
                      <a:pt x="556" y="314"/>
                    </a:lnTo>
                    <a:lnTo>
                      <a:pt x="527" y="314"/>
                    </a:lnTo>
                    <a:lnTo>
                      <a:pt x="516" y="310"/>
                    </a:lnTo>
                    <a:lnTo>
                      <a:pt x="503" y="303"/>
                    </a:lnTo>
                    <a:lnTo>
                      <a:pt x="493" y="324"/>
                    </a:lnTo>
                    <a:lnTo>
                      <a:pt x="504" y="330"/>
                    </a:lnTo>
                    <a:lnTo>
                      <a:pt x="516" y="334"/>
                    </a:lnTo>
                    <a:lnTo>
                      <a:pt x="528" y="336"/>
                    </a:lnTo>
                    <a:lnTo>
                      <a:pt x="539" y="337"/>
                    </a:lnTo>
                    <a:lnTo>
                      <a:pt x="562" y="334"/>
                    </a:lnTo>
                    <a:lnTo>
                      <a:pt x="580" y="324"/>
                    </a:lnTo>
                    <a:lnTo>
                      <a:pt x="588" y="314"/>
                    </a:lnTo>
                    <a:lnTo>
                      <a:pt x="591" y="310"/>
                    </a:lnTo>
                    <a:lnTo>
                      <a:pt x="595" y="291"/>
                    </a:lnTo>
                    <a:close/>
                    <a:moveTo>
                      <a:pt x="670" y="116"/>
                    </a:moveTo>
                    <a:lnTo>
                      <a:pt x="622" y="116"/>
                    </a:lnTo>
                    <a:lnTo>
                      <a:pt x="622" y="3"/>
                    </a:lnTo>
                    <a:lnTo>
                      <a:pt x="594" y="3"/>
                    </a:lnTo>
                    <a:lnTo>
                      <a:pt x="594" y="138"/>
                    </a:lnTo>
                    <a:lnTo>
                      <a:pt x="666" y="138"/>
                    </a:lnTo>
                    <a:lnTo>
                      <a:pt x="670" y="116"/>
                    </a:lnTo>
                    <a:close/>
                    <a:moveTo>
                      <a:pt x="710" y="240"/>
                    </a:moveTo>
                    <a:lnTo>
                      <a:pt x="709" y="229"/>
                    </a:lnTo>
                    <a:lnTo>
                      <a:pt x="705" y="220"/>
                    </a:lnTo>
                    <a:lnTo>
                      <a:pt x="705" y="219"/>
                    </a:lnTo>
                    <a:lnTo>
                      <a:pt x="699" y="211"/>
                    </a:lnTo>
                    <a:lnTo>
                      <a:pt x="690" y="205"/>
                    </a:lnTo>
                    <a:lnTo>
                      <a:pt x="683" y="200"/>
                    </a:lnTo>
                    <a:lnTo>
                      <a:pt x="680" y="200"/>
                    </a:lnTo>
                    <a:lnTo>
                      <a:pt x="680" y="228"/>
                    </a:lnTo>
                    <a:lnTo>
                      <a:pt x="680" y="247"/>
                    </a:lnTo>
                    <a:lnTo>
                      <a:pt x="679" y="251"/>
                    </a:lnTo>
                    <a:lnTo>
                      <a:pt x="677" y="255"/>
                    </a:lnTo>
                    <a:lnTo>
                      <a:pt x="673" y="260"/>
                    </a:lnTo>
                    <a:lnTo>
                      <a:pt x="670" y="262"/>
                    </a:lnTo>
                    <a:lnTo>
                      <a:pt x="644" y="262"/>
                    </a:lnTo>
                    <a:lnTo>
                      <a:pt x="644" y="220"/>
                    </a:lnTo>
                    <a:lnTo>
                      <a:pt x="673" y="220"/>
                    </a:lnTo>
                    <a:lnTo>
                      <a:pt x="680" y="228"/>
                    </a:lnTo>
                    <a:lnTo>
                      <a:pt x="680" y="200"/>
                    </a:lnTo>
                    <a:lnTo>
                      <a:pt x="676" y="198"/>
                    </a:lnTo>
                    <a:lnTo>
                      <a:pt x="617" y="198"/>
                    </a:lnTo>
                    <a:lnTo>
                      <a:pt x="617" y="334"/>
                    </a:lnTo>
                    <a:lnTo>
                      <a:pt x="644" y="334"/>
                    </a:lnTo>
                    <a:lnTo>
                      <a:pt x="644" y="284"/>
                    </a:lnTo>
                    <a:lnTo>
                      <a:pt x="674" y="284"/>
                    </a:lnTo>
                    <a:lnTo>
                      <a:pt x="680" y="282"/>
                    </a:lnTo>
                    <a:lnTo>
                      <a:pt x="687" y="279"/>
                    </a:lnTo>
                    <a:lnTo>
                      <a:pt x="696" y="273"/>
                    </a:lnTo>
                    <a:lnTo>
                      <a:pt x="704" y="264"/>
                    </a:lnTo>
                    <a:lnTo>
                      <a:pt x="705" y="262"/>
                    </a:lnTo>
                    <a:lnTo>
                      <a:pt x="708" y="253"/>
                    </a:lnTo>
                    <a:lnTo>
                      <a:pt x="710" y="240"/>
                    </a:lnTo>
                    <a:close/>
                    <a:moveTo>
                      <a:pt x="820" y="198"/>
                    </a:moveTo>
                    <a:lnTo>
                      <a:pt x="793" y="198"/>
                    </a:lnTo>
                    <a:lnTo>
                      <a:pt x="793" y="251"/>
                    </a:lnTo>
                    <a:lnTo>
                      <a:pt x="754" y="251"/>
                    </a:lnTo>
                    <a:lnTo>
                      <a:pt x="754" y="198"/>
                    </a:lnTo>
                    <a:lnTo>
                      <a:pt x="726" y="198"/>
                    </a:lnTo>
                    <a:lnTo>
                      <a:pt x="726" y="334"/>
                    </a:lnTo>
                    <a:lnTo>
                      <a:pt x="754" y="334"/>
                    </a:lnTo>
                    <a:lnTo>
                      <a:pt x="754" y="273"/>
                    </a:lnTo>
                    <a:lnTo>
                      <a:pt x="793" y="273"/>
                    </a:lnTo>
                    <a:lnTo>
                      <a:pt x="793" y="334"/>
                    </a:lnTo>
                    <a:lnTo>
                      <a:pt x="820" y="334"/>
                    </a:lnTo>
                    <a:lnTo>
                      <a:pt x="820" y="273"/>
                    </a:lnTo>
                    <a:lnTo>
                      <a:pt x="820" y="251"/>
                    </a:lnTo>
                    <a:lnTo>
                      <a:pt x="820" y="198"/>
                    </a:lnTo>
                    <a:close/>
                    <a:moveTo>
                      <a:pt x="929" y="310"/>
                    </a:moveTo>
                    <a:lnTo>
                      <a:pt x="877" y="310"/>
                    </a:lnTo>
                    <a:lnTo>
                      <a:pt x="877" y="274"/>
                    </a:lnTo>
                    <a:lnTo>
                      <a:pt x="916" y="274"/>
                    </a:lnTo>
                    <a:lnTo>
                      <a:pt x="916" y="252"/>
                    </a:lnTo>
                    <a:lnTo>
                      <a:pt x="877" y="252"/>
                    </a:lnTo>
                    <a:lnTo>
                      <a:pt x="877" y="220"/>
                    </a:lnTo>
                    <a:lnTo>
                      <a:pt x="923" y="220"/>
                    </a:lnTo>
                    <a:lnTo>
                      <a:pt x="927" y="198"/>
                    </a:lnTo>
                    <a:lnTo>
                      <a:pt x="850" y="198"/>
                    </a:lnTo>
                    <a:lnTo>
                      <a:pt x="850" y="334"/>
                    </a:lnTo>
                    <a:lnTo>
                      <a:pt x="929" y="334"/>
                    </a:lnTo>
                    <a:lnTo>
                      <a:pt x="929" y="310"/>
                    </a:lnTo>
                    <a:close/>
                    <a:moveTo>
                      <a:pt x="1049" y="334"/>
                    </a:moveTo>
                    <a:lnTo>
                      <a:pt x="1045" y="327"/>
                    </a:lnTo>
                    <a:lnTo>
                      <a:pt x="1035" y="311"/>
                    </a:lnTo>
                    <a:lnTo>
                      <a:pt x="1025" y="293"/>
                    </a:lnTo>
                    <a:lnTo>
                      <a:pt x="1016" y="281"/>
                    </a:lnTo>
                    <a:lnTo>
                      <a:pt x="1014" y="279"/>
                    </a:lnTo>
                    <a:lnTo>
                      <a:pt x="1013" y="278"/>
                    </a:lnTo>
                    <a:lnTo>
                      <a:pt x="1013" y="277"/>
                    </a:lnTo>
                    <a:lnTo>
                      <a:pt x="1010" y="275"/>
                    </a:lnTo>
                    <a:lnTo>
                      <a:pt x="1022" y="272"/>
                    </a:lnTo>
                    <a:lnTo>
                      <a:pt x="1032" y="264"/>
                    </a:lnTo>
                    <a:lnTo>
                      <a:pt x="1036" y="257"/>
                    </a:lnTo>
                    <a:lnTo>
                      <a:pt x="1038" y="252"/>
                    </a:lnTo>
                    <a:lnTo>
                      <a:pt x="1041" y="238"/>
                    </a:lnTo>
                    <a:lnTo>
                      <a:pt x="1038" y="222"/>
                    </a:lnTo>
                    <a:lnTo>
                      <a:pt x="1037" y="220"/>
                    </a:lnTo>
                    <a:lnTo>
                      <a:pt x="1030" y="209"/>
                    </a:lnTo>
                    <a:lnTo>
                      <a:pt x="1017" y="201"/>
                    </a:lnTo>
                    <a:lnTo>
                      <a:pt x="1012" y="200"/>
                    </a:lnTo>
                    <a:lnTo>
                      <a:pt x="1012" y="230"/>
                    </a:lnTo>
                    <a:lnTo>
                      <a:pt x="1012" y="244"/>
                    </a:lnTo>
                    <a:lnTo>
                      <a:pt x="1010" y="249"/>
                    </a:lnTo>
                    <a:lnTo>
                      <a:pt x="1007" y="252"/>
                    </a:lnTo>
                    <a:lnTo>
                      <a:pt x="1003" y="255"/>
                    </a:lnTo>
                    <a:lnTo>
                      <a:pt x="998" y="257"/>
                    </a:lnTo>
                    <a:lnTo>
                      <a:pt x="977" y="257"/>
                    </a:lnTo>
                    <a:lnTo>
                      <a:pt x="977" y="220"/>
                    </a:lnTo>
                    <a:lnTo>
                      <a:pt x="993" y="220"/>
                    </a:lnTo>
                    <a:lnTo>
                      <a:pt x="999" y="221"/>
                    </a:lnTo>
                    <a:lnTo>
                      <a:pt x="1002" y="222"/>
                    </a:lnTo>
                    <a:lnTo>
                      <a:pt x="1009" y="224"/>
                    </a:lnTo>
                    <a:lnTo>
                      <a:pt x="1012" y="230"/>
                    </a:lnTo>
                    <a:lnTo>
                      <a:pt x="1012" y="200"/>
                    </a:lnTo>
                    <a:lnTo>
                      <a:pt x="1001" y="198"/>
                    </a:lnTo>
                    <a:lnTo>
                      <a:pt x="950" y="198"/>
                    </a:lnTo>
                    <a:lnTo>
                      <a:pt x="950" y="334"/>
                    </a:lnTo>
                    <a:lnTo>
                      <a:pt x="977" y="334"/>
                    </a:lnTo>
                    <a:lnTo>
                      <a:pt x="977" y="277"/>
                    </a:lnTo>
                    <a:lnTo>
                      <a:pt x="979" y="277"/>
                    </a:lnTo>
                    <a:lnTo>
                      <a:pt x="980" y="278"/>
                    </a:lnTo>
                    <a:lnTo>
                      <a:pt x="981" y="278"/>
                    </a:lnTo>
                    <a:lnTo>
                      <a:pt x="985" y="281"/>
                    </a:lnTo>
                    <a:lnTo>
                      <a:pt x="989" y="287"/>
                    </a:lnTo>
                    <a:lnTo>
                      <a:pt x="995" y="296"/>
                    </a:lnTo>
                    <a:lnTo>
                      <a:pt x="1004" y="312"/>
                    </a:lnTo>
                    <a:lnTo>
                      <a:pt x="1009" y="321"/>
                    </a:lnTo>
                    <a:lnTo>
                      <a:pt x="1017" y="334"/>
                    </a:lnTo>
                    <a:lnTo>
                      <a:pt x="1049" y="334"/>
                    </a:lnTo>
                    <a:close/>
                    <a:moveTo>
                      <a:pt x="1145" y="310"/>
                    </a:moveTo>
                    <a:lnTo>
                      <a:pt x="1093" y="310"/>
                    </a:lnTo>
                    <a:lnTo>
                      <a:pt x="1093" y="274"/>
                    </a:lnTo>
                    <a:lnTo>
                      <a:pt x="1132" y="274"/>
                    </a:lnTo>
                    <a:lnTo>
                      <a:pt x="1132" y="252"/>
                    </a:lnTo>
                    <a:lnTo>
                      <a:pt x="1093" y="252"/>
                    </a:lnTo>
                    <a:lnTo>
                      <a:pt x="1093" y="220"/>
                    </a:lnTo>
                    <a:lnTo>
                      <a:pt x="1139" y="220"/>
                    </a:lnTo>
                    <a:lnTo>
                      <a:pt x="1143" y="198"/>
                    </a:lnTo>
                    <a:lnTo>
                      <a:pt x="1066" y="198"/>
                    </a:lnTo>
                    <a:lnTo>
                      <a:pt x="1066" y="334"/>
                    </a:lnTo>
                    <a:lnTo>
                      <a:pt x="1145" y="334"/>
                    </a:lnTo>
                    <a:lnTo>
                      <a:pt x="1145" y="310"/>
                    </a:lnTo>
                    <a:close/>
                  </a:path>
                </a:pathLst>
              </a:custGeom>
              <a:solidFill>
                <a:srgbClr val="00739A"/>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pic>
            <p:nvPicPr>
              <p:cNvPr id="14" name="docshape10">
                <a:extLst>
                  <a:ext uri="{FF2B5EF4-FFF2-40B4-BE49-F238E27FC236}">
                    <a16:creationId xmlns:a16="http://schemas.microsoft.com/office/drawing/2014/main" id="{3E94A36C-C7BF-2EDD-6F89-384A5C952D62}"/>
                  </a:ext>
                </a:extLst>
              </p:cNvPr>
              <p:cNvPicPr>
                <a:picLocks noChangeAspect="1" noEditPoints="1" noChangeArrowheads="1" noChangeShapeType="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726403" y="4704141"/>
                <a:ext cx="54800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docshape11">
              <a:extLst>
                <a:ext uri="{FF2B5EF4-FFF2-40B4-BE49-F238E27FC236}">
                  <a16:creationId xmlns:a16="http://schemas.microsoft.com/office/drawing/2014/main" id="{E7FB5EFE-A2BE-2EC0-1B1B-E44296A12AF4}"/>
                </a:ext>
              </a:extLst>
            </p:cNvPr>
            <p:cNvPicPr>
              <a:picLocks noChangeAspect="1" noEditPoints="1" noChangeArrowheads="1" noChangeShapeType="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528849" y="5858948"/>
              <a:ext cx="1080135" cy="870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docshape12">
              <a:extLst>
                <a:ext uri="{FF2B5EF4-FFF2-40B4-BE49-F238E27FC236}">
                  <a16:creationId xmlns:a16="http://schemas.microsoft.com/office/drawing/2014/main" id="{880DB9DB-B769-E542-F8A6-EA24C626D30B}"/>
                </a:ext>
              </a:extLst>
            </p:cNvPr>
            <p:cNvPicPr>
              <a:picLocks noChangeAspect="1" noEditPoints="1" noChangeArrowheads="1" noChangeShapeType="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132917" y="5910935"/>
              <a:ext cx="1080135" cy="72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docshape13">
              <a:extLst>
                <a:ext uri="{FF2B5EF4-FFF2-40B4-BE49-F238E27FC236}">
                  <a16:creationId xmlns:a16="http://schemas.microsoft.com/office/drawing/2014/main" id="{67700F0D-0574-7EA7-BEFE-477F5A7DA92C}"/>
                </a:ext>
              </a:extLst>
            </p:cNvPr>
            <p:cNvPicPr>
              <a:picLocks noChangeAspect="1" noEditPoints="1" noChangeArrowheads="1" noChangeShapeType="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348606" y="6035187"/>
              <a:ext cx="1659105" cy="492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docshape14">
              <a:extLst>
                <a:ext uri="{FF2B5EF4-FFF2-40B4-BE49-F238E27FC236}">
                  <a16:creationId xmlns:a16="http://schemas.microsoft.com/office/drawing/2014/main" id="{905CF342-96AF-80E2-C513-68DDE8AD32E5}"/>
                </a:ext>
              </a:extLst>
            </p:cNvPr>
            <p:cNvPicPr>
              <a:picLocks noChangeAspect="1" noEditPoints="1" noChangeArrowheads="1" noChangeShapeType="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715981" y="5934196"/>
              <a:ext cx="1080135" cy="72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docshape15">
              <a:extLst>
                <a:ext uri="{FF2B5EF4-FFF2-40B4-BE49-F238E27FC236}">
                  <a16:creationId xmlns:a16="http://schemas.microsoft.com/office/drawing/2014/main" id="{04FA3FC0-2A6E-52E6-7047-FF1A9FC0741E}"/>
                </a:ext>
              </a:extLst>
            </p:cNvPr>
            <p:cNvPicPr>
              <a:picLocks noChangeAspect="1" noEditPoints="1" noChangeArrowheads="1" noChangeShapeType="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9151905" y="5929051"/>
              <a:ext cx="693878" cy="77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Date Placeholder 14">
            <a:extLst>
              <a:ext uri="{FF2B5EF4-FFF2-40B4-BE49-F238E27FC236}">
                <a16:creationId xmlns:a16="http://schemas.microsoft.com/office/drawing/2014/main" id="{33FC75CD-DA1E-711D-FEBC-51710DFE6F00}"/>
              </a:ext>
            </a:extLst>
          </p:cNvPr>
          <p:cNvSpPr>
            <a:spLocks noGrp="1"/>
          </p:cNvSpPr>
          <p:nvPr>
            <p:ph type="dt" sz="half" idx="10"/>
          </p:nvPr>
        </p:nvSpPr>
        <p:spPr>
          <a:xfrm>
            <a:off x="0" y="6511119"/>
            <a:ext cx="2743200" cy="365125"/>
          </a:xfrm>
        </p:spPr>
        <p:txBody>
          <a:bodyPr/>
          <a:lstStyle/>
          <a:p>
            <a:fld id="{BF14E19D-5885-1547-92AE-0CD34072BA3D}" type="datetime1">
              <a:rPr lang="de-DE" sz="1600" smtClean="0">
                <a:latin typeface="Arial" panose="020B0604020202020204" pitchFamily="34" charset="0"/>
                <a:cs typeface="Arial" panose="020B0604020202020204" pitchFamily="34" charset="0"/>
              </a:rPr>
              <a:t>28.03.24</a:t>
            </a:fld>
            <a:endParaRPr lang="x-none" dirty="0">
              <a:latin typeface="Arial" panose="020B0604020202020204" pitchFamily="34" charset="0"/>
              <a:cs typeface="Arial" panose="020B0604020202020204" pitchFamily="34" charset="0"/>
            </a:endParaRPr>
          </a:p>
        </p:txBody>
      </p:sp>
      <p:sp>
        <p:nvSpPr>
          <p:cNvPr id="16" name="Slide Number Placeholder 15">
            <a:extLst>
              <a:ext uri="{FF2B5EF4-FFF2-40B4-BE49-F238E27FC236}">
                <a16:creationId xmlns:a16="http://schemas.microsoft.com/office/drawing/2014/main" id="{64259B15-BF1A-E4A9-4391-DABF3C8ADA1D}"/>
              </a:ext>
            </a:extLst>
          </p:cNvPr>
          <p:cNvSpPr>
            <a:spLocks noGrp="1"/>
          </p:cNvSpPr>
          <p:nvPr>
            <p:ph type="sldNum" sz="quarter" idx="12"/>
          </p:nvPr>
        </p:nvSpPr>
        <p:spPr>
          <a:xfrm>
            <a:off x="9448800" y="6467539"/>
            <a:ext cx="2743200" cy="365125"/>
          </a:xfrm>
        </p:spPr>
        <p:txBody>
          <a:bodyPr/>
          <a:lstStyle/>
          <a:p>
            <a:fld id="{BE5BD845-BFF7-724A-88D3-4E04361813C8}" type="slidenum">
              <a:rPr lang="x-none" sz="2000" smtClean="0">
                <a:latin typeface="Arial" panose="020B0604020202020204" pitchFamily="34" charset="0"/>
                <a:cs typeface="Arial" panose="020B0604020202020204" pitchFamily="34" charset="0"/>
              </a:rPr>
              <a:t>12</a:t>
            </a:fld>
            <a:endParaRPr lang="x-none" sz="20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170F30AC-E8AC-D815-A50F-7144D2B7256F}"/>
              </a:ext>
            </a:extLst>
          </p:cNvPr>
          <p:cNvSpPr txBox="1"/>
          <p:nvPr/>
        </p:nvSpPr>
        <p:spPr>
          <a:xfrm>
            <a:off x="13671" y="1134719"/>
            <a:ext cx="12164658" cy="4708981"/>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Data Quality Indicators (DQI) include measures of the ozonesonde performance during laboratory preparation, and evaluation of the collected ozonesonde data</a:t>
            </a:r>
          </a:p>
          <a:p>
            <a:pPr marL="285750" indent="-285750">
              <a:buFont typeface="Arial" panose="020B0604020202020204" pitchFamily="34" charset="0"/>
              <a:buChar char="•"/>
            </a:pPr>
            <a:endParaRPr lang="en-US" sz="2000" i="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DQI can be applied to individual profiles:</a:t>
            </a:r>
          </a:p>
          <a:p>
            <a:pPr marL="742950" lvl="1"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Anomalous ECC cell or ozonesonde pump characteristics</a:t>
            </a:r>
          </a:p>
          <a:p>
            <a:pPr marL="742950" lvl="1"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Freezing or boiling solution leading to erratic ozonesonde measurements</a:t>
            </a:r>
          </a:p>
          <a:p>
            <a:pPr marL="742950" lvl="1"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Identify problems with either the ECC or ground preparation equipment (high background current, slow response time)</a:t>
            </a:r>
          </a:p>
          <a:p>
            <a:pPr marL="742950" lvl="1"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Poor agreement (&gt;10% difference) with independent TCO data</a:t>
            </a:r>
          </a:p>
          <a:p>
            <a:pPr marL="742950" lvl="1"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DQI can be applied to track long-term data records:</a:t>
            </a:r>
          </a:p>
          <a:p>
            <a:pPr marL="742950" lvl="1"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Multi-year evaluations against independent TCO from co-located ground-based and satellite overpass data, satellite stratospheric profiles</a:t>
            </a:r>
          </a:p>
          <a:p>
            <a:pPr marL="742950" lvl="1"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Identification of step changes to DQI resulting from intentional or inadvertent changes to station practices, or changes to ECC ozonesonde manufacture/construction</a:t>
            </a:r>
          </a:p>
        </p:txBody>
      </p:sp>
      <p:pic>
        <p:nvPicPr>
          <p:cNvPr id="20" name="Audio 19">
            <a:hlinkClick r:id="" action="ppaction://media"/>
            <a:extLst>
              <a:ext uri="{FF2B5EF4-FFF2-40B4-BE49-F238E27FC236}">
                <a16:creationId xmlns:a16="http://schemas.microsoft.com/office/drawing/2014/main" id="{12DE19EF-C9CD-0F1E-61F8-51DFA7FD7FE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586373378"/>
      </p:ext>
    </p:extLst>
  </p:cSld>
  <p:clrMapOvr>
    <a:masterClrMapping/>
  </p:clrMapOvr>
  <mc:AlternateContent xmlns:mc="http://schemas.openxmlformats.org/markup-compatibility/2006" xmlns:p14="http://schemas.microsoft.com/office/powerpoint/2010/main">
    <mc:Choice Requires="p14">
      <p:transition spd="slow" p14:dur="2000" advTm="56710"/>
    </mc:Choice>
    <mc:Fallback xmlns="">
      <p:transition spd="slow" advTm="567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0A9F232-BE9B-EA1C-F087-94E9FC2ACF17}"/>
              </a:ext>
            </a:extLst>
          </p:cNvPr>
          <p:cNvSpPr txBox="1"/>
          <p:nvPr/>
        </p:nvSpPr>
        <p:spPr>
          <a:xfrm>
            <a:off x="1" y="2347"/>
            <a:ext cx="12191999" cy="584775"/>
          </a:xfrm>
          <a:prstGeom prst="rect">
            <a:avLst/>
          </a:prstGeom>
          <a:gradFill>
            <a:gsLst>
              <a:gs pos="0">
                <a:srgbClr val="FFC000"/>
              </a:gs>
              <a:gs pos="65000">
                <a:srgbClr val="F0EBD5"/>
              </a:gs>
              <a:gs pos="100000">
                <a:schemeClr val="bg1"/>
              </a:gs>
            </a:gsLst>
            <a:lin ang="5400000" scaled="0"/>
          </a:gradFill>
          <a:ln>
            <a:noFill/>
          </a:ln>
        </p:spPr>
        <p:txBody>
          <a:bodyPr wrap="square" rtlCol="0" anchor="b">
            <a:spAutoFit/>
          </a:bodyPr>
          <a:lstStyle/>
          <a:p>
            <a:pPr algn="ctr"/>
            <a:r>
              <a:rPr lang="en-US" sz="3200" dirty="0">
                <a:latin typeface="Arial" panose="020B0604020202020204" pitchFamily="34" charset="0"/>
                <a:cs typeface="Arial" panose="020B0604020202020204" pitchFamily="34" charset="0"/>
              </a:rPr>
              <a:t>Key Points/Summary 2</a:t>
            </a:r>
          </a:p>
        </p:txBody>
      </p:sp>
      <p:grpSp>
        <p:nvGrpSpPr>
          <p:cNvPr id="5" name="Group 4">
            <a:extLst>
              <a:ext uri="{FF2B5EF4-FFF2-40B4-BE49-F238E27FC236}">
                <a16:creationId xmlns:a16="http://schemas.microsoft.com/office/drawing/2014/main" id="{A700E584-F929-DD79-EF31-37E946DB163A}"/>
              </a:ext>
            </a:extLst>
          </p:cNvPr>
          <p:cNvGrpSpPr>
            <a:grpSpLocks noChangeAspect="1"/>
          </p:cNvGrpSpPr>
          <p:nvPr/>
        </p:nvGrpSpPr>
        <p:grpSpPr>
          <a:xfrm>
            <a:off x="3397070" y="6375710"/>
            <a:ext cx="5397858" cy="425855"/>
            <a:chOff x="297089" y="5855279"/>
            <a:chExt cx="11719118" cy="924560"/>
          </a:xfrm>
        </p:grpSpPr>
        <p:pic>
          <p:nvPicPr>
            <p:cNvPr id="6" name="docshape8">
              <a:extLst>
                <a:ext uri="{FF2B5EF4-FFF2-40B4-BE49-F238E27FC236}">
                  <a16:creationId xmlns:a16="http://schemas.microsoft.com/office/drawing/2014/main" id="{4A905EAF-ED90-AD9F-77C8-E91A7414A40E}"/>
                </a:ext>
              </a:extLst>
            </p:cNvPr>
            <p:cNvPicPr>
              <a:picLocks noChangeAspect="1" noEditPoint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97089" y="5855279"/>
              <a:ext cx="1162720" cy="92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a:extLst>
                <a:ext uri="{FF2B5EF4-FFF2-40B4-BE49-F238E27FC236}">
                  <a16:creationId xmlns:a16="http://schemas.microsoft.com/office/drawing/2014/main" id="{1E689507-572F-2B6F-8F39-759387AC177D}"/>
                </a:ext>
              </a:extLst>
            </p:cNvPr>
            <p:cNvGrpSpPr/>
            <p:nvPr/>
          </p:nvGrpSpPr>
          <p:grpSpPr>
            <a:xfrm>
              <a:off x="10679532" y="5996342"/>
              <a:ext cx="1336675" cy="549275"/>
              <a:chOff x="3726403" y="4704141"/>
              <a:chExt cx="1336675" cy="549275"/>
            </a:xfrm>
          </p:grpSpPr>
          <p:sp>
            <p:nvSpPr>
              <p:cNvPr id="13" name="docshape9">
                <a:extLst>
                  <a:ext uri="{FF2B5EF4-FFF2-40B4-BE49-F238E27FC236}">
                    <a16:creationId xmlns:a16="http://schemas.microsoft.com/office/drawing/2014/main" id="{706F6E20-AE76-FFDF-F72B-87724E6ED3D8}"/>
                  </a:ext>
                </a:extLst>
              </p:cNvPr>
              <p:cNvSpPr>
                <a:spLocks noChangeAspect="1" noEditPoints="1" noChangeArrowheads="1" noChangeShapeType="1" noTextEdit="1"/>
              </p:cNvSpPr>
              <p:nvPr/>
            </p:nvSpPr>
            <p:spPr bwMode="auto">
              <a:xfrm>
                <a:off x="4336003" y="4820981"/>
                <a:ext cx="727075" cy="337820"/>
              </a:xfrm>
              <a:custGeom>
                <a:avLst/>
                <a:gdLst>
                  <a:gd name="T0" fmla="+- 0 5001 4951"/>
                  <a:gd name="T1" fmla="*/ T0 w 1145"/>
                  <a:gd name="T2" fmla="+- 0 13826 13714"/>
                  <a:gd name="T3" fmla="*/ 13826 h 532"/>
                  <a:gd name="T4" fmla="+- 0 5014 4951"/>
                  <a:gd name="T5" fmla="*/ T4 w 1145"/>
                  <a:gd name="T6" fmla="+- 0 13737 13714"/>
                  <a:gd name="T7" fmla="*/ 13737 h 532"/>
                  <a:gd name="T8" fmla="+- 0 5009 4951"/>
                  <a:gd name="T9" fmla="*/ T8 w 1145"/>
                  <a:gd name="T10" fmla="+- 0 13714 13714"/>
                  <a:gd name="T11" fmla="*/ 13714 h 532"/>
                  <a:gd name="T12" fmla="+- 0 4968 4951"/>
                  <a:gd name="T13" fmla="*/ T12 w 1145"/>
                  <a:gd name="T14" fmla="+- 0 13823 13714"/>
                  <a:gd name="T15" fmla="*/ 13823 h 532"/>
                  <a:gd name="T16" fmla="+- 0 5066 4951"/>
                  <a:gd name="T17" fmla="*/ T16 w 1145"/>
                  <a:gd name="T18" fmla="+- 0 13834 13714"/>
                  <a:gd name="T19" fmla="*/ 13834 h 532"/>
                  <a:gd name="T20" fmla="+- 0 4998 4951"/>
                  <a:gd name="T21" fmla="*/ T20 w 1145"/>
                  <a:gd name="T22" fmla="+- 0 13984 13714"/>
                  <a:gd name="T23" fmla="*/ 13984 h 532"/>
                  <a:gd name="T24" fmla="+- 0 4951 4951"/>
                  <a:gd name="T25" fmla="*/ T24 w 1145"/>
                  <a:gd name="T26" fmla="+- 0 14048 13714"/>
                  <a:gd name="T27" fmla="*/ 14048 h 532"/>
                  <a:gd name="T28" fmla="+- 0 5073 4951"/>
                  <a:gd name="T29" fmla="*/ T28 w 1145"/>
                  <a:gd name="T30" fmla="+- 0 14185 13714"/>
                  <a:gd name="T31" fmla="*/ 14185 h 532"/>
                  <a:gd name="T32" fmla="+- 0 5005 4951"/>
                  <a:gd name="T33" fmla="*/ T32 w 1145"/>
                  <a:gd name="T34" fmla="+- 0 14189 13714"/>
                  <a:gd name="T35" fmla="*/ 14189 h 532"/>
                  <a:gd name="T36" fmla="+- 0 5018 4951"/>
                  <a:gd name="T37" fmla="*/ T36 w 1145"/>
                  <a:gd name="T38" fmla="+- 0 14244 13714"/>
                  <a:gd name="T39" fmla="*/ 14244 h 532"/>
                  <a:gd name="T40" fmla="+- 0 5094 4951"/>
                  <a:gd name="T41" fmla="*/ T40 w 1145"/>
                  <a:gd name="T42" fmla="+- 0 14204 13714"/>
                  <a:gd name="T43" fmla="*/ 14204 h 532"/>
                  <a:gd name="T44" fmla="+- 0 5156 4951"/>
                  <a:gd name="T45" fmla="*/ T44 w 1145"/>
                  <a:gd name="T46" fmla="+- 0 13912 13714"/>
                  <a:gd name="T47" fmla="*/ 13912 h 532"/>
                  <a:gd name="T48" fmla="+- 0 5211 4951"/>
                  <a:gd name="T49" fmla="*/ T48 w 1145"/>
                  <a:gd name="T50" fmla="+- 0 14188 13714"/>
                  <a:gd name="T51" fmla="*/ 14188 h 532"/>
                  <a:gd name="T52" fmla="+- 0 5170 4951"/>
                  <a:gd name="T53" fmla="*/ T52 w 1145"/>
                  <a:gd name="T54" fmla="+- 0 14137 13714"/>
                  <a:gd name="T55" fmla="*/ 14137 h 532"/>
                  <a:gd name="T56" fmla="+- 0 5199 4951"/>
                  <a:gd name="T57" fmla="*/ T56 w 1145"/>
                  <a:gd name="T58" fmla="+- 0 14243 13714"/>
                  <a:gd name="T59" fmla="*/ 14243 h 532"/>
                  <a:gd name="T60" fmla="+- 0 5254 4951"/>
                  <a:gd name="T61" fmla="*/ T60 w 1145"/>
                  <a:gd name="T62" fmla="+- 0 13822 13714"/>
                  <a:gd name="T63" fmla="*/ 13822 h 532"/>
                  <a:gd name="T64" fmla="+- 0 5205 4951"/>
                  <a:gd name="T65" fmla="*/ T64 w 1145"/>
                  <a:gd name="T66" fmla="+- 0 13769 13714"/>
                  <a:gd name="T67" fmla="*/ 13769 h 532"/>
                  <a:gd name="T68" fmla="+- 0 5258 4951"/>
                  <a:gd name="T69" fmla="*/ T68 w 1145"/>
                  <a:gd name="T70" fmla="+- 0 13720 13714"/>
                  <a:gd name="T71" fmla="*/ 13720 h 532"/>
                  <a:gd name="T72" fmla="+- 0 5179 4951"/>
                  <a:gd name="T73" fmla="*/ T72 w 1145"/>
                  <a:gd name="T74" fmla="+- 0 13813 13714"/>
                  <a:gd name="T75" fmla="*/ 13813 h 532"/>
                  <a:gd name="T76" fmla="+- 0 5275 4951"/>
                  <a:gd name="T77" fmla="*/ T76 w 1145"/>
                  <a:gd name="T78" fmla="+- 0 13838 13714"/>
                  <a:gd name="T79" fmla="*/ 13838 h 532"/>
                  <a:gd name="T80" fmla="+- 0 5234 4951"/>
                  <a:gd name="T81" fmla="*/ T80 w 1145"/>
                  <a:gd name="T82" fmla="+- 0 13995 13714"/>
                  <a:gd name="T83" fmla="*/ 13995 h 532"/>
                  <a:gd name="T84" fmla="+- 0 5196 4951"/>
                  <a:gd name="T85" fmla="*/ T84 w 1145"/>
                  <a:gd name="T86" fmla="+- 0 13961 13714"/>
                  <a:gd name="T87" fmla="*/ 13961 h 532"/>
                  <a:gd name="T88" fmla="+- 0 5270 4951"/>
                  <a:gd name="T89" fmla="*/ T88 w 1145"/>
                  <a:gd name="T90" fmla="+- 0 13953 13714"/>
                  <a:gd name="T91" fmla="*/ 13953 h 532"/>
                  <a:gd name="T92" fmla="+- 0 5280 4951"/>
                  <a:gd name="T93" fmla="*/ T92 w 1145"/>
                  <a:gd name="T94" fmla="+- 0 14243 13714"/>
                  <a:gd name="T95" fmla="*/ 14243 h 532"/>
                  <a:gd name="T96" fmla="+- 0 5388 4951"/>
                  <a:gd name="T97" fmla="*/ T96 w 1145"/>
                  <a:gd name="T98" fmla="+- 0 13778 13714"/>
                  <a:gd name="T99" fmla="*/ 13778 h 532"/>
                  <a:gd name="T100" fmla="+- 0 5378 4951"/>
                  <a:gd name="T101" fmla="*/ T100 w 1145"/>
                  <a:gd name="T102" fmla="+- 0 13717 13714"/>
                  <a:gd name="T103" fmla="*/ 13717 h 532"/>
                  <a:gd name="T104" fmla="+- 0 5365 4951"/>
                  <a:gd name="T105" fmla="*/ T104 w 1145"/>
                  <a:gd name="T106" fmla="+- 0 13794 13714"/>
                  <a:gd name="T107" fmla="*/ 13794 h 532"/>
                  <a:gd name="T108" fmla="+- 0 5366 4951"/>
                  <a:gd name="T109" fmla="*/ T108 w 1145"/>
                  <a:gd name="T110" fmla="+- 0 13770 13714"/>
                  <a:gd name="T111" fmla="*/ 13770 h 532"/>
                  <a:gd name="T112" fmla="+- 0 5313 4951"/>
                  <a:gd name="T113" fmla="*/ T112 w 1145"/>
                  <a:gd name="T114" fmla="+- 0 13717 13714"/>
                  <a:gd name="T115" fmla="*/ 13717 h 532"/>
                  <a:gd name="T116" fmla="+- 0 5418 4951"/>
                  <a:gd name="T117" fmla="*/ T116 w 1145"/>
                  <a:gd name="T118" fmla="+- 0 14233 13714"/>
                  <a:gd name="T119" fmla="*/ 14233 h 532"/>
                  <a:gd name="T120" fmla="+- 0 5353 4951"/>
                  <a:gd name="T121" fmla="*/ T120 w 1145"/>
                  <a:gd name="T122" fmla="+- 0 14146 13714"/>
                  <a:gd name="T123" fmla="*/ 14146 h 532"/>
                  <a:gd name="T124" fmla="+- 0 5381 4951"/>
                  <a:gd name="T125" fmla="*/ T124 w 1145"/>
                  <a:gd name="T126" fmla="+- 0 14105 13714"/>
                  <a:gd name="T127" fmla="*/ 14105 h 532"/>
                  <a:gd name="T128" fmla="+- 0 5324 4951"/>
                  <a:gd name="T129" fmla="*/ T128 w 1145"/>
                  <a:gd name="T130" fmla="+- 0 14205 13714"/>
                  <a:gd name="T131" fmla="*/ 14205 h 532"/>
                  <a:gd name="T132" fmla="+- 0 5437 4951"/>
                  <a:gd name="T133" fmla="*/ T132 w 1145"/>
                  <a:gd name="T134" fmla="+- 0 13979 13714"/>
                  <a:gd name="T135" fmla="*/ 13979 h 532"/>
                  <a:gd name="T136" fmla="+- 0 5378 4951"/>
                  <a:gd name="T137" fmla="*/ T136 w 1145"/>
                  <a:gd name="T138" fmla="+- 0 14029 13714"/>
                  <a:gd name="T139" fmla="*/ 14029 h 532"/>
                  <a:gd name="T140" fmla="+- 0 5358 4951"/>
                  <a:gd name="T141" fmla="*/ T140 w 1145"/>
                  <a:gd name="T142" fmla="+- 0 13942 13714"/>
                  <a:gd name="T143" fmla="*/ 13942 h 532"/>
                  <a:gd name="T144" fmla="+- 0 5368 4951"/>
                  <a:gd name="T145" fmla="*/ T144 w 1145"/>
                  <a:gd name="T146" fmla="+- 0 13910 13714"/>
                  <a:gd name="T147" fmla="*/ 13910 h 532"/>
                  <a:gd name="T148" fmla="+- 0 5335 4951"/>
                  <a:gd name="T149" fmla="*/ T148 w 1145"/>
                  <a:gd name="T150" fmla="+- 0 14031 13714"/>
                  <a:gd name="T151" fmla="*/ 14031 h 532"/>
                  <a:gd name="T152" fmla="+- 0 5429 4951"/>
                  <a:gd name="T153" fmla="*/ T152 w 1145"/>
                  <a:gd name="T154" fmla="+- 0 14019 13714"/>
                  <a:gd name="T155" fmla="*/ 14019 h 532"/>
                  <a:gd name="T156" fmla="+- 0 5461 4951"/>
                  <a:gd name="T157" fmla="*/ T156 w 1145"/>
                  <a:gd name="T158" fmla="+- 0 14243 13714"/>
                  <a:gd name="T159" fmla="*/ 14243 h 532"/>
                  <a:gd name="T160" fmla="+- 0 5514 4951"/>
                  <a:gd name="T161" fmla="*/ T160 w 1145"/>
                  <a:gd name="T162" fmla="+- 0 13798 13714"/>
                  <a:gd name="T163" fmla="*/ 13798 h 532"/>
                  <a:gd name="T164" fmla="+- 0 5472 4951"/>
                  <a:gd name="T165" fmla="*/ T164 w 1145"/>
                  <a:gd name="T166" fmla="+- 0 13746 13714"/>
                  <a:gd name="T167" fmla="*/ 13746 h 532"/>
                  <a:gd name="T168" fmla="+- 0 5501 4951"/>
                  <a:gd name="T169" fmla="*/ T168 w 1145"/>
                  <a:gd name="T170" fmla="+- 0 13852 13714"/>
                  <a:gd name="T171" fmla="*/ 13852 h 532"/>
                  <a:gd name="T172" fmla="+- 0 5488 4951"/>
                  <a:gd name="T173" fmla="*/ T172 w 1145"/>
                  <a:gd name="T174" fmla="+- 0 13931 13714"/>
                  <a:gd name="T175" fmla="*/ 13931 h 532"/>
                  <a:gd name="T176" fmla="+- 0 5479 4951"/>
                  <a:gd name="T177" fmla="*/ T176 w 1145"/>
                  <a:gd name="T178" fmla="+- 0 13911 13714"/>
                  <a:gd name="T179" fmla="*/ 13911 h 532"/>
                  <a:gd name="T180" fmla="+- 0 5515 4951"/>
                  <a:gd name="T181" fmla="*/ T180 w 1145"/>
                  <a:gd name="T182" fmla="+- 0 14001 13714"/>
                  <a:gd name="T183" fmla="*/ 14001 h 532"/>
                  <a:gd name="T184" fmla="+- 0 5490 4951"/>
                  <a:gd name="T185" fmla="*/ T184 w 1145"/>
                  <a:gd name="T186" fmla="+- 0 14051 13714"/>
                  <a:gd name="T187" fmla="*/ 14051 h 532"/>
                  <a:gd name="T188" fmla="+- 0 5545 4951"/>
                  <a:gd name="T189" fmla="*/ T188 w 1145"/>
                  <a:gd name="T190" fmla="+- 0 13852 13714"/>
                  <a:gd name="T191" fmla="*/ 13852 h 532"/>
                  <a:gd name="T192" fmla="+- 0 5631 4951"/>
                  <a:gd name="T193" fmla="*/ T192 w 1145"/>
                  <a:gd name="T194" fmla="+- 0 13914 13714"/>
                  <a:gd name="T195" fmla="*/ 13914 h 532"/>
                  <a:gd name="T196" fmla="+- 0 5631 4951"/>
                  <a:gd name="T197" fmla="*/ T196 w 1145"/>
                  <a:gd name="T198" fmla="+- 0 13942 13714"/>
                  <a:gd name="T199" fmla="*/ 13942 h 532"/>
                  <a:gd name="T200" fmla="+- 0 5647 4951"/>
                  <a:gd name="T201" fmla="*/ T200 w 1145"/>
                  <a:gd name="T202" fmla="+- 0 13987 13714"/>
                  <a:gd name="T203" fmla="*/ 13987 h 532"/>
                  <a:gd name="T204" fmla="+- 0 5677 4951"/>
                  <a:gd name="T205" fmla="*/ T204 w 1145"/>
                  <a:gd name="T206" fmla="+- 0 13912 13714"/>
                  <a:gd name="T207" fmla="*/ 13912 h 532"/>
                  <a:gd name="T208" fmla="+- 0 5880 4951"/>
                  <a:gd name="T209" fmla="*/ T208 w 1145"/>
                  <a:gd name="T210" fmla="+- 0 14024 13714"/>
                  <a:gd name="T211" fmla="*/ 14024 h 532"/>
                  <a:gd name="T212" fmla="+- 0 5801 4951"/>
                  <a:gd name="T213" fmla="*/ T212 w 1145"/>
                  <a:gd name="T214" fmla="+- 0 14048 13714"/>
                  <a:gd name="T215" fmla="*/ 14048 h 532"/>
                  <a:gd name="T216" fmla="+- 0 5964 4951"/>
                  <a:gd name="T217" fmla="*/ T216 w 1145"/>
                  <a:gd name="T218" fmla="+- 0 13991 13714"/>
                  <a:gd name="T219" fmla="*/ 13991 h 532"/>
                  <a:gd name="T220" fmla="+- 0 5968 4951"/>
                  <a:gd name="T221" fmla="*/ T220 w 1145"/>
                  <a:gd name="T222" fmla="+- 0 13915 13714"/>
                  <a:gd name="T223" fmla="*/ 13915 h 532"/>
                  <a:gd name="T224" fmla="+- 0 5944 4951"/>
                  <a:gd name="T225" fmla="*/ T224 w 1145"/>
                  <a:gd name="T226" fmla="+- 0 13934 13714"/>
                  <a:gd name="T227" fmla="*/ 13934 h 532"/>
                  <a:gd name="T228" fmla="+- 0 5928 4951"/>
                  <a:gd name="T229" fmla="*/ T228 w 1145"/>
                  <a:gd name="T230" fmla="+- 0 13991 13714"/>
                  <a:gd name="T231" fmla="*/ 13991 h 532"/>
                  <a:gd name="T232" fmla="+- 0 6000 4951"/>
                  <a:gd name="T233" fmla="*/ T232 w 1145"/>
                  <a:gd name="T234" fmla="+- 0 14048 13714"/>
                  <a:gd name="T235" fmla="*/ 14048 h 532"/>
                  <a:gd name="T236" fmla="+- 0 6017 4951"/>
                  <a:gd name="T237" fmla="*/ T236 w 1145"/>
                  <a:gd name="T238" fmla="+- 0 13912 13714"/>
                  <a:gd name="T239" fmla="*/ 13912 h 53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Lst>
                <a:rect l="0" t="0" r="r" b="b"/>
                <a:pathLst>
                  <a:path w="1145" h="532">
                    <a:moveTo>
                      <a:pt x="115" y="63"/>
                    </a:moveTo>
                    <a:lnTo>
                      <a:pt x="63" y="63"/>
                    </a:lnTo>
                    <a:lnTo>
                      <a:pt x="66" y="85"/>
                    </a:lnTo>
                    <a:lnTo>
                      <a:pt x="87" y="85"/>
                    </a:lnTo>
                    <a:lnTo>
                      <a:pt x="87" y="116"/>
                    </a:lnTo>
                    <a:lnTo>
                      <a:pt x="82" y="119"/>
                    </a:lnTo>
                    <a:lnTo>
                      <a:pt x="77" y="120"/>
                    </a:lnTo>
                    <a:lnTo>
                      <a:pt x="63" y="120"/>
                    </a:lnTo>
                    <a:lnTo>
                      <a:pt x="55" y="117"/>
                    </a:lnTo>
                    <a:lnTo>
                      <a:pt x="50" y="112"/>
                    </a:lnTo>
                    <a:lnTo>
                      <a:pt x="46" y="106"/>
                    </a:lnTo>
                    <a:lnTo>
                      <a:pt x="42" y="97"/>
                    </a:lnTo>
                    <a:lnTo>
                      <a:pt x="40" y="86"/>
                    </a:lnTo>
                    <a:lnTo>
                      <a:pt x="40" y="73"/>
                    </a:lnTo>
                    <a:lnTo>
                      <a:pt x="40" y="59"/>
                    </a:lnTo>
                    <a:lnTo>
                      <a:pt x="42" y="47"/>
                    </a:lnTo>
                    <a:lnTo>
                      <a:pt x="46" y="37"/>
                    </a:lnTo>
                    <a:lnTo>
                      <a:pt x="51" y="29"/>
                    </a:lnTo>
                    <a:lnTo>
                      <a:pt x="56" y="25"/>
                    </a:lnTo>
                    <a:lnTo>
                      <a:pt x="63" y="23"/>
                    </a:lnTo>
                    <a:lnTo>
                      <a:pt x="81" y="23"/>
                    </a:lnTo>
                    <a:lnTo>
                      <a:pt x="90" y="26"/>
                    </a:lnTo>
                    <a:lnTo>
                      <a:pt x="99" y="33"/>
                    </a:lnTo>
                    <a:lnTo>
                      <a:pt x="108" y="23"/>
                    </a:lnTo>
                    <a:lnTo>
                      <a:pt x="114" y="16"/>
                    </a:lnTo>
                    <a:lnTo>
                      <a:pt x="104" y="9"/>
                    </a:lnTo>
                    <a:lnTo>
                      <a:pt x="94" y="4"/>
                    </a:lnTo>
                    <a:lnTo>
                      <a:pt x="83" y="1"/>
                    </a:lnTo>
                    <a:lnTo>
                      <a:pt x="71" y="0"/>
                    </a:lnTo>
                    <a:lnTo>
                      <a:pt x="58" y="0"/>
                    </a:lnTo>
                    <a:lnTo>
                      <a:pt x="47" y="3"/>
                    </a:lnTo>
                    <a:lnTo>
                      <a:pt x="38" y="10"/>
                    </a:lnTo>
                    <a:lnTo>
                      <a:pt x="25" y="21"/>
                    </a:lnTo>
                    <a:lnTo>
                      <a:pt x="16" y="35"/>
                    </a:lnTo>
                    <a:lnTo>
                      <a:pt x="11" y="52"/>
                    </a:lnTo>
                    <a:lnTo>
                      <a:pt x="9" y="72"/>
                    </a:lnTo>
                    <a:lnTo>
                      <a:pt x="10" y="85"/>
                    </a:lnTo>
                    <a:lnTo>
                      <a:pt x="10" y="86"/>
                    </a:lnTo>
                    <a:lnTo>
                      <a:pt x="13" y="98"/>
                    </a:lnTo>
                    <a:lnTo>
                      <a:pt x="17" y="109"/>
                    </a:lnTo>
                    <a:lnTo>
                      <a:pt x="24" y="119"/>
                    </a:lnTo>
                    <a:lnTo>
                      <a:pt x="33" y="128"/>
                    </a:lnTo>
                    <a:lnTo>
                      <a:pt x="43" y="135"/>
                    </a:lnTo>
                    <a:lnTo>
                      <a:pt x="56" y="139"/>
                    </a:lnTo>
                    <a:lnTo>
                      <a:pt x="70" y="140"/>
                    </a:lnTo>
                    <a:lnTo>
                      <a:pt x="82" y="139"/>
                    </a:lnTo>
                    <a:lnTo>
                      <a:pt x="93" y="137"/>
                    </a:lnTo>
                    <a:lnTo>
                      <a:pt x="104" y="133"/>
                    </a:lnTo>
                    <a:lnTo>
                      <a:pt x="115" y="128"/>
                    </a:lnTo>
                    <a:lnTo>
                      <a:pt x="115" y="120"/>
                    </a:lnTo>
                    <a:lnTo>
                      <a:pt x="115" y="63"/>
                    </a:lnTo>
                    <a:close/>
                    <a:moveTo>
                      <a:pt x="117" y="334"/>
                    </a:moveTo>
                    <a:lnTo>
                      <a:pt x="107" y="302"/>
                    </a:lnTo>
                    <a:lnTo>
                      <a:pt x="99" y="279"/>
                    </a:lnTo>
                    <a:lnTo>
                      <a:pt x="83" y="228"/>
                    </a:lnTo>
                    <a:lnTo>
                      <a:pt x="74" y="198"/>
                    </a:lnTo>
                    <a:lnTo>
                      <a:pt x="71" y="198"/>
                    </a:lnTo>
                    <a:lnTo>
                      <a:pt x="71" y="279"/>
                    </a:lnTo>
                    <a:lnTo>
                      <a:pt x="45" y="279"/>
                    </a:lnTo>
                    <a:lnTo>
                      <a:pt x="47" y="270"/>
                    </a:lnTo>
                    <a:lnTo>
                      <a:pt x="49" y="264"/>
                    </a:lnTo>
                    <a:lnTo>
                      <a:pt x="52" y="254"/>
                    </a:lnTo>
                    <a:lnTo>
                      <a:pt x="54" y="244"/>
                    </a:lnTo>
                    <a:lnTo>
                      <a:pt x="58" y="228"/>
                    </a:lnTo>
                    <a:lnTo>
                      <a:pt x="62" y="245"/>
                    </a:lnTo>
                    <a:lnTo>
                      <a:pt x="67" y="265"/>
                    </a:lnTo>
                    <a:lnTo>
                      <a:pt x="71" y="279"/>
                    </a:lnTo>
                    <a:lnTo>
                      <a:pt x="71" y="198"/>
                    </a:lnTo>
                    <a:lnTo>
                      <a:pt x="44" y="198"/>
                    </a:lnTo>
                    <a:lnTo>
                      <a:pt x="0" y="334"/>
                    </a:lnTo>
                    <a:lnTo>
                      <a:pt x="28" y="334"/>
                    </a:lnTo>
                    <a:lnTo>
                      <a:pt x="38" y="302"/>
                    </a:lnTo>
                    <a:lnTo>
                      <a:pt x="78" y="302"/>
                    </a:lnTo>
                    <a:lnTo>
                      <a:pt x="87" y="334"/>
                    </a:lnTo>
                    <a:lnTo>
                      <a:pt x="117" y="334"/>
                    </a:lnTo>
                    <a:close/>
                    <a:moveTo>
                      <a:pt x="166" y="393"/>
                    </a:moveTo>
                    <a:lnTo>
                      <a:pt x="138" y="393"/>
                    </a:lnTo>
                    <a:lnTo>
                      <a:pt x="127" y="445"/>
                    </a:lnTo>
                    <a:lnTo>
                      <a:pt x="124" y="457"/>
                    </a:lnTo>
                    <a:lnTo>
                      <a:pt x="122" y="471"/>
                    </a:lnTo>
                    <a:lnTo>
                      <a:pt x="120" y="483"/>
                    </a:lnTo>
                    <a:lnTo>
                      <a:pt x="119" y="490"/>
                    </a:lnTo>
                    <a:lnTo>
                      <a:pt x="116" y="467"/>
                    </a:lnTo>
                    <a:lnTo>
                      <a:pt x="112" y="448"/>
                    </a:lnTo>
                    <a:lnTo>
                      <a:pt x="110" y="436"/>
                    </a:lnTo>
                    <a:lnTo>
                      <a:pt x="101" y="393"/>
                    </a:lnTo>
                    <a:lnTo>
                      <a:pt x="71" y="393"/>
                    </a:lnTo>
                    <a:lnTo>
                      <a:pt x="58" y="450"/>
                    </a:lnTo>
                    <a:lnTo>
                      <a:pt x="56" y="462"/>
                    </a:lnTo>
                    <a:lnTo>
                      <a:pt x="54" y="475"/>
                    </a:lnTo>
                    <a:lnTo>
                      <a:pt x="53" y="485"/>
                    </a:lnTo>
                    <a:lnTo>
                      <a:pt x="52" y="492"/>
                    </a:lnTo>
                    <a:lnTo>
                      <a:pt x="51" y="488"/>
                    </a:lnTo>
                    <a:lnTo>
                      <a:pt x="50" y="479"/>
                    </a:lnTo>
                    <a:lnTo>
                      <a:pt x="48" y="465"/>
                    </a:lnTo>
                    <a:lnTo>
                      <a:pt x="45" y="447"/>
                    </a:lnTo>
                    <a:lnTo>
                      <a:pt x="33" y="393"/>
                    </a:lnTo>
                    <a:lnTo>
                      <a:pt x="4" y="393"/>
                    </a:lnTo>
                    <a:lnTo>
                      <a:pt x="36" y="530"/>
                    </a:lnTo>
                    <a:lnTo>
                      <a:pt x="67" y="530"/>
                    </a:lnTo>
                    <a:lnTo>
                      <a:pt x="75" y="492"/>
                    </a:lnTo>
                    <a:lnTo>
                      <a:pt x="83" y="455"/>
                    </a:lnTo>
                    <a:lnTo>
                      <a:pt x="85" y="436"/>
                    </a:lnTo>
                    <a:lnTo>
                      <a:pt x="86" y="441"/>
                    </a:lnTo>
                    <a:lnTo>
                      <a:pt x="87" y="450"/>
                    </a:lnTo>
                    <a:lnTo>
                      <a:pt x="89" y="462"/>
                    </a:lnTo>
                    <a:lnTo>
                      <a:pt x="92" y="475"/>
                    </a:lnTo>
                    <a:lnTo>
                      <a:pt x="104" y="530"/>
                    </a:lnTo>
                    <a:lnTo>
                      <a:pt x="134" y="530"/>
                    </a:lnTo>
                    <a:lnTo>
                      <a:pt x="143" y="490"/>
                    </a:lnTo>
                    <a:lnTo>
                      <a:pt x="166" y="393"/>
                    </a:lnTo>
                    <a:close/>
                    <a:moveTo>
                      <a:pt x="205" y="198"/>
                    </a:moveTo>
                    <a:lnTo>
                      <a:pt x="107" y="198"/>
                    </a:lnTo>
                    <a:lnTo>
                      <a:pt x="107" y="221"/>
                    </a:lnTo>
                    <a:lnTo>
                      <a:pt x="141" y="221"/>
                    </a:lnTo>
                    <a:lnTo>
                      <a:pt x="141" y="334"/>
                    </a:lnTo>
                    <a:lnTo>
                      <a:pt x="168" y="334"/>
                    </a:lnTo>
                    <a:lnTo>
                      <a:pt x="168" y="221"/>
                    </a:lnTo>
                    <a:lnTo>
                      <a:pt x="201" y="221"/>
                    </a:lnTo>
                    <a:lnTo>
                      <a:pt x="205" y="198"/>
                    </a:lnTo>
                    <a:close/>
                    <a:moveTo>
                      <a:pt x="218" y="116"/>
                    </a:moveTo>
                    <a:lnTo>
                      <a:pt x="169" y="116"/>
                    </a:lnTo>
                    <a:lnTo>
                      <a:pt x="169" y="3"/>
                    </a:lnTo>
                    <a:lnTo>
                      <a:pt x="141" y="3"/>
                    </a:lnTo>
                    <a:lnTo>
                      <a:pt x="141" y="138"/>
                    </a:lnTo>
                    <a:lnTo>
                      <a:pt x="213" y="138"/>
                    </a:lnTo>
                    <a:lnTo>
                      <a:pt x="218" y="116"/>
                    </a:lnTo>
                    <a:close/>
                    <a:moveTo>
                      <a:pt x="278" y="529"/>
                    </a:moveTo>
                    <a:lnTo>
                      <a:pt x="268" y="497"/>
                    </a:lnTo>
                    <a:lnTo>
                      <a:pt x="260" y="474"/>
                    </a:lnTo>
                    <a:lnTo>
                      <a:pt x="244" y="423"/>
                    </a:lnTo>
                    <a:lnTo>
                      <a:pt x="235" y="393"/>
                    </a:lnTo>
                    <a:lnTo>
                      <a:pt x="232" y="393"/>
                    </a:lnTo>
                    <a:lnTo>
                      <a:pt x="232" y="474"/>
                    </a:lnTo>
                    <a:lnTo>
                      <a:pt x="206" y="474"/>
                    </a:lnTo>
                    <a:lnTo>
                      <a:pt x="208" y="465"/>
                    </a:lnTo>
                    <a:lnTo>
                      <a:pt x="210" y="459"/>
                    </a:lnTo>
                    <a:lnTo>
                      <a:pt x="213" y="448"/>
                    </a:lnTo>
                    <a:lnTo>
                      <a:pt x="215" y="439"/>
                    </a:lnTo>
                    <a:lnTo>
                      <a:pt x="219" y="423"/>
                    </a:lnTo>
                    <a:lnTo>
                      <a:pt x="223" y="441"/>
                    </a:lnTo>
                    <a:lnTo>
                      <a:pt x="228" y="460"/>
                    </a:lnTo>
                    <a:lnTo>
                      <a:pt x="232" y="474"/>
                    </a:lnTo>
                    <a:lnTo>
                      <a:pt x="232" y="393"/>
                    </a:lnTo>
                    <a:lnTo>
                      <a:pt x="205" y="393"/>
                    </a:lnTo>
                    <a:lnTo>
                      <a:pt x="161" y="529"/>
                    </a:lnTo>
                    <a:lnTo>
                      <a:pt x="189" y="529"/>
                    </a:lnTo>
                    <a:lnTo>
                      <a:pt x="199" y="497"/>
                    </a:lnTo>
                    <a:lnTo>
                      <a:pt x="239" y="497"/>
                    </a:lnTo>
                    <a:lnTo>
                      <a:pt x="248" y="529"/>
                    </a:lnTo>
                    <a:lnTo>
                      <a:pt x="278" y="529"/>
                    </a:lnTo>
                    <a:close/>
                    <a:moveTo>
                      <a:pt x="341" y="70"/>
                    </a:moveTo>
                    <a:lnTo>
                      <a:pt x="337" y="41"/>
                    </a:lnTo>
                    <a:lnTo>
                      <a:pt x="327" y="22"/>
                    </a:lnTo>
                    <a:lnTo>
                      <a:pt x="325" y="19"/>
                    </a:lnTo>
                    <a:lnTo>
                      <a:pt x="310" y="8"/>
                    </a:lnTo>
                    <a:lnTo>
                      <a:pt x="310" y="57"/>
                    </a:lnTo>
                    <a:lnTo>
                      <a:pt x="310" y="71"/>
                    </a:lnTo>
                    <a:lnTo>
                      <a:pt x="308" y="93"/>
                    </a:lnTo>
                    <a:lnTo>
                      <a:pt x="303" y="108"/>
                    </a:lnTo>
                    <a:lnTo>
                      <a:pt x="295" y="117"/>
                    </a:lnTo>
                    <a:lnTo>
                      <a:pt x="283" y="120"/>
                    </a:lnTo>
                    <a:lnTo>
                      <a:pt x="276" y="120"/>
                    </a:lnTo>
                    <a:lnTo>
                      <a:pt x="271" y="118"/>
                    </a:lnTo>
                    <a:lnTo>
                      <a:pt x="266" y="115"/>
                    </a:lnTo>
                    <a:lnTo>
                      <a:pt x="261" y="109"/>
                    </a:lnTo>
                    <a:lnTo>
                      <a:pt x="257" y="100"/>
                    </a:lnTo>
                    <a:lnTo>
                      <a:pt x="255" y="87"/>
                    </a:lnTo>
                    <a:lnTo>
                      <a:pt x="254" y="71"/>
                    </a:lnTo>
                    <a:lnTo>
                      <a:pt x="254" y="55"/>
                    </a:lnTo>
                    <a:lnTo>
                      <a:pt x="256" y="43"/>
                    </a:lnTo>
                    <a:lnTo>
                      <a:pt x="265" y="27"/>
                    </a:lnTo>
                    <a:lnTo>
                      <a:pt x="273" y="22"/>
                    </a:lnTo>
                    <a:lnTo>
                      <a:pt x="297" y="22"/>
                    </a:lnTo>
                    <a:lnTo>
                      <a:pt x="304" y="32"/>
                    </a:lnTo>
                    <a:lnTo>
                      <a:pt x="306" y="39"/>
                    </a:lnTo>
                    <a:lnTo>
                      <a:pt x="308" y="47"/>
                    </a:lnTo>
                    <a:lnTo>
                      <a:pt x="310" y="57"/>
                    </a:lnTo>
                    <a:lnTo>
                      <a:pt x="310" y="8"/>
                    </a:lnTo>
                    <a:lnTo>
                      <a:pt x="307" y="6"/>
                    </a:lnTo>
                    <a:lnTo>
                      <a:pt x="283" y="1"/>
                    </a:lnTo>
                    <a:lnTo>
                      <a:pt x="272" y="1"/>
                    </a:lnTo>
                    <a:lnTo>
                      <a:pt x="263" y="3"/>
                    </a:lnTo>
                    <a:lnTo>
                      <a:pt x="255" y="8"/>
                    </a:lnTo>
                    <a:lnTo>
                      <a:pt x="241" y="18"/>
                    </a:lnTo>
                    <a:lnTo>
                      <a:pt x="232" y="32"/>
                    </a:lnTo>
                    <a:lnTo>
                      <a:pt x="226" y="50"/>
                    </a:lnTo>
                    <a:lnTo>
                      <a:pt x="224" y="71"/>
                    </a:lnTo>
                    <a:lnTo>
                      <a:pt x="225" y="85"/>
                    </a:lnTo>
                    <a:lnTo>
                      <a:pt x="228" y="99"/>
                    </a:lnTo>
                    <a:lnTo>
                      <a:pt x="233" y="111"/>
                    </a:lnTo>
                    <a:lnTo>
                      <a:pt x="239" y="121"/>
                    </a:lnTo>
                    <a:lnTo>
                      <a:pt x="248" y="130"/>
                    </a:lnTo>
                    <a:lnTo>
                      <a:pt x="258" y="136"/>
                    </a:lnTo>
                    <a:lnTo>
                      <a:pt x="270" y="139"/>
                    </a:lnTo>
                    <a:lnTo>
                      <a:pt x="284" y="141"/>
                    </a:lnTo>
                    <a:lnTo>
                      <a:pt x="295" y="141"/>
                    </a:lnTo>
                    <a:lnTo>
                      <a:pt x="303" y="139"/>
                    </a:lnTo>
                    <a:lnTo>
                      <a:pt x="311" y="134"/>
                    </a:lnTo>
                    <a:lnTo>
                      <a:pt x="324" y="124"/>
                    </a:lnTo>
                    <a:lnTo>
                      <a:pt x="327" y="120"/>
                    </a:lnTo>
                    <a:lnTo>
                      <a:pt x="333" y="110"/>
                    </a:lnTo>
                    <a:lnTo>
                      <a:pt x="339" y="91"/>
                    </a:lnTo>
                    <a:lnTo>
                      <a:pt x="341" y="70"/>
                    </a:lnTo>
                    <a:close/>
                    <a:moveTo>
                      <a:pt x="352" y="334"/>
                    </a:moveTo>
                    <a:lnTo>
                      <a:pt x="344" y="239"/>
                    </a:lnTo>
                    <a:lnTo>
                      <a:pt x="340" y="198"/>
                    </a:lnTo>
                    <a:lnTo>
                      <a:pt x="305" y="198"/>
                    </a:lnTo>
                    <a:lnTo>
                      <a:pt x="285" y="273"/>
                    </a:lnTo>
                    <a:lnTo>
                      <a:pt x="283" y="281"/>
                    </a:lnTo>
                    <a:lnTo>
                      <a:pt x="282" y="288"/>
                    </a:lnTo>
                    <a:lnTo>
                      <a:pt x="281" y="281"/>
                    </a:lnTo>
                    <a:lnTo>
                      <a:pt x="280" y="276"/>
                    </a:lnTo>
                    <a:lnTo>
                      <a:pt x="270" y="239"/>
                    </a:lnTo>
                    <a:lnTo>
                      <a:pt x="260" y="198"/>
                    </a:lnTo>
                    <a:lnTo>
                      <a:pt x="225" y="198"/>
                    </a:lnTo>
                    <a:lnTo>
                      <a:pt x="212" y="334"/>
                    </a:lnTo>
                    <a:lnTo>
                      <a:pt x="239" y="334"/>
                    </a:lnTo>
                    <a:lnTo>
                      <a:pt x="244" y="256"/>
                    </a:lnTo>
                    <a:lnTo>
                      <a:pt x="245" y="247"/>
                    </a:lnTo>
                    <a:lnTo>
                      <a:pt x="245" y="239"/>
                    </a:lnTo>
                    <a:lnTo>
                      <a:pt x="246" y="247"/>
                    </a:lnTo>
                    <a:lnTo>
                      <a:pt x="248" y="256"/>
                    </a:lnTo>
                    <a:lnTo>
                      <a:pt x="250" y="263"/>
                    </a:lnTo>
                    <a:lnTo>
                      <a:pt x="270" y="334"/>
                    </a:lnTo>
                    <a:lnTo>
                      <a:pt x="293" y="334"/>
                    </a:lnTo>
                    <a:lnTo>
                      <a:pt x="306" y="288"/>
                    </a:lnTo>
                    <a:lnTo>
                      <a:pt x="317" y="251"/>
                    </a:lnTo>
                    <a:lnTo>
                      <a:pt x="318" y="246"/>
                    </a:lnTo>
                    <a:lnTo>
                      <a:pt x="319" y="239"/>
                    </a:lnTo>
                    <a:lnTo>
                      <a:pt x="319" y="247"/>
                    </a:lnTo>
                    <a:lnTo>
                      <a:pt x="320" y="256"/>
                    </a:lnTo>
                    <a:lnTo>
                      <a:pt x="325" y="334"/>
                    </a:lnTo>
                    <a:lnTo>
                      <a:pt x="352" y="334"/>
                    </a:lnTo>
                    <a:close/>
                    <a:moveTo>
                      <a:pt x="366" y="393"/>
                    </a:moveTo>
                    <a:lnTo>
                      <a:pt x="268" y="393"/>
                    </a:lnTo>
                    <a:lnTo>
                      <a:pt x="268" y="416"/>
                    </a:lnTo>
                    <a:lnTo>
                      <a:pt x="302" y="416"/>
                    </a:lnTo>
                    <a:lnTo>
                      <a:pt x="302" y="529"/>
                    </a:lnTo>
                    <a:lnTo>
                      <a:pt x="329" y="529"/>
                    </a:lnTo>
                    <a:lnTo>
                      <a:pt x="329" y="416"/>
                    </a:lnTo>
                    <a:lnTo>
                      <a:pt x="362" y="416"/>
                    </a:lnTo>
                    <a:lnTo>
                      <a:pt x="366" y="393"/>
                    </a:lnTo>
                    <a:close/>
                    <a:moveTo>
                      <a:pt x="458" y="101"/>
                    </a:moveTo>
                    <a:lnTo>
                      <a:pt x="456" y="88"/>
                    </a:lnTo>
                    <a:lnTo>
                      <a:pt x="451" y="79"/>
                    </a:lnTo>
                    <a:lnTo>
                      <a:pt x="442" y="71"/>
                    </a:lnTo>
                    <a:lnTo>
                      <a:pt x="431" y="66"/>
                    </a:lnTo>
                    <a:lnTo>
                      <a:pt x="437" y="64"/>
                    </a:lnTo>
                    <a:lnTo>
                      <a:pt x="440" y="63"/>
                    </a:lnTo>
                    <a:lnTo>
                      <a:pt x="443" y="59"/>
                    </a:lnTo>
                    <a:lnTo>
                      <a:pt x="446" y="57"/>
                    </a:lnTo>
                    <a:lnTo>
                      <a:pt x="450" y="54"/>
                    </a:lnTo>
                    <a:lnTo>
                      <a:pt x="453" y="46"/>
                    </a:lnTo>
                    <a:lnTo>
                      <a:pt x="453" y="27"/>
                    </a:lnTo>
                    <a:lnTo>
                      <a:pt x="452" y="26"/>
                    </a:lnTo>
                    <a:lnTo>
                      <a:pt x="449" y="19"/>
                    </a:lnTo>
                    <a:lnTo>
                      <a:pt x="433" y="5"/>
                    </a:lnTo>
                    <a:lnTo>
                      <a:pt x="427" y="3"/>
                    </a:lnTo>
                    <a:lnTo>
                      <a:pt x="427" y="89"/>
                    </a:lnTo>
                    <a:lnTo>
                      <a:pt x="427" y="104"/>
                    </a:lnTo>
                    <a:lnTo>
                      <a:pt x="424" y="110"/>
                    </a:lnTo>
                    <a:lnTo>
                      <a:pt x="420" y="113"/>
                    </a:lnTo>
                    <a:lnTo>
                      <a:pt x="417" y="115"/>
                    </a:lnTo>
                    <a:lnTo>
                      <a:pt x="413" y="116"/>
                    </a:lnTo>
                    <a:lnTo>
                      <a:pt x="390" y="116"/>
                    </a:lnTo>
                    <a:lnTo>
                      <a:pt x="390" y="79"/>
                    </a:lnTo>
                    <a:lnTo>
                      <a:pt x="412" y="79"/>
                    </a:lnTo>
                    <a:lnTo>
                      <a:pt x="414" y="80"/>
                    </a:lnTo>
                    <a:lnTo>
                      <a:pt x="423" y="82"/>
                    </a:lnTo>
                    <a:lnTo>
                      <a:pt x="427" y="89"/>
                    </a:lnTo>
                    <a:lnTo>
                      <a:pt x="427" y="3"/>
                    </a:lnTo>
                    <a:lnTo>
                      <a:pt x="425" y="3"/>
                    </a:lnTo>
                    <a:lnTo>
                      <a:pt x="424" y="3"/>
                    </a:lnTo>
                    <a:lnTo>
                      <a:pt x="424" y="36"/>
                    </a:lnTo>
                    <a:lnTo>
                      <a:pt x="424" y="47"/>
                    </a:lnTo>
                    <a:lnTo>
                      <a:pt x="421" y="53"/>
                    </a:lnTo>
                    <a:lnTo>
                      <a:pt x="417" y="55"/>
                    </a:lnTo>
                    <a:lnTo>
                      <a:pt x="415" y="56"/>
                    </a:lnTo>
                    <a:lnTo>
                      <a:pt x="412" y="57"/>
                    </a:lnTo>
                    <a:lnTo>
                      <a:pt x="389" y="57"/>
                    </a:lnTo>
                    <a:lnTo>
                      <a:pt x="389" y="26"/>
                    </a:lnTo>
                    <a:lnTo>
                      <a:pt x="411" y="26"/>
                    </a:lnTo>
                    <a:lnTo>
                      <a:pt x="414" y="27"/>
                    </a:lnTo>
                    <a:lnTo>
                      <a:pt x="416" y="28"/>
                    </a:lnTo>
                    <a:lnTo>
                      <a:pt x="421" y="30"/>
                    </a:lnTo>
                    <a:lnTo>
                      <a:pt x="424" y="36"/>
                    </a:lnTo>
                    <a:lnTo>
                      <a:pt x="424" y="3"/>
                    </a:lnTo>
                    <a:lnTo>
                      <a:pt x="362" y="3"/>
                    </a:lnTo>
                    <a:lnTo>
                      <a:pt x="362" y="138"/>
                    </a:lnTo>
                    <a:lnTo>
                      <a:pt x="412" y="138"/>
                    </a:lnTo>
                    <a:lnTo>
                      <a:pt x="418" y="138"/>
                    </a:lnTo>
                    <a:lnTo>
                      <a:pt x="422" y="138"/>
                    </a:lnTo>
                    <a:lnTo>
                      <a:pt x="438" y="134"/>
                    </a:lnTo>
                    <a:lnTo>
                      <a:pt x="449" y="126"/>
                    </a:lnTo>
                    <a:lnTo>
                      <a:pt x="455" y="116"/>
                    </a:lnTo>
                    <a:lnTo>
                      <a:pt x="456" y="114"/>
                    </a:lnTo>
                    <a:lnTo>
                      <a:pt x="458" y="101"/>
                    </a:lnTo>
                    <a:close/>
                    <a:moveTo>
                      <a:pt x="467" y="519"/>
                    </a:moveTo>
                    <a:lnTo>
                      <a:pt x="461" y="511"/>
                    </a:lnTo>
                    <a:lnTo>
                      <a:pt x="455" y="502"/>
                    </a:lnTo>
                    <a:lnTo>
                      <a:pt x="447" y="508"/>
                    </a:lnTo>
                    <a:lnTo>
                      <a:pt x="440" y="511"/>
                    </a:lnTo>
                    <a:lnTo>
                      <a:pt x="420" y="511"/>
                    </a:lnTo>
                    <a:lnTo>
                      <a:pt x="411" y="505"/>
                    </a:lnTo>
                    <a:lnTo>
                      <a:pt x="401" y="488"/>
                    </a:lnTo>
                    <a:lnTo>
                      <a:pt x="400" y="478"/>
                    </a:lnTo>
                    <a:lnTo>
                      <a:pt x="400" y="443"/>
                    </a:lnTo>
                    <a:lnTo>
                      <a:pt x="402" y="432"/>
                    </a:lnTo>
                    <a:lnTo>
                      <a:pt x="412" y="417"/>
                    </a:lnTo>
                    <a:lnTo>
                      <a:pt x="421" y="412"/>
                    </a:lnTo>
                    <a:lnTo>
                      <a:pt x="438" y="412"/>
                    </a:lnTo>
                    <a:lnTo>
                      <a:pt x="445" y="415"/>
                    </a:lnTo>
                    <a:lnTo>
                      <a:pt x="452" y="420"/>
                    </a:lnTo>
                    <a:lnTo>
                      <a:pt x="457" y="412"/>
                    </a:lnTo>
                    <a:lnTo>
                      <a:pt x="464" y="401"/>
                    </a:lnTo>
                    <a:lnTo>
                      <a:pt x="457" y="395"/>
                    </a:lnTo>
                    <a:lnTo>
                      <a:pt x="443" y="391"/>
                    </a:lnTo>
                    <a:lnTo>
                      <a:pt x="430" y="391"/>
                    </a:lnTo>
                    <a:lnTo>
                      <a:pt x="414" y="393"/>
                    </a:lnTo>
                    <a:lnTo>
                      <a:pt x="400" y="399"/>
                    </a:lnTo>
                    <a:lnTo>
                      <a:pt x="388" y="409"/>
                    </a:lnTo>
                    <a:lnTo>
                      <a:pt x="378" y="422"/>
                    </a:lnTo>
                    <a:lnTo>
                      <a:pt x="374" y="431"/>
                    </a:lnTo>
                    <a:lnTo>
                      <a:pt x="371" y="441"/>
                    </a:lnTo>
                    <a:lnTo>
                      <a:pt x="369" y="452"/>
                    </a:lnTo>
                    <a:lnTo>
                      <a:pt x="369" y="464"/>
                    </a:lnTo>
                    <a:lnTo>
                      <a:pt x="370" y="478"/>
                    </a:lnTo>
                    <a:lnTo>
                      <a:pt x="373" y="491"/>
                    </a:lnTo>
                    <a:lnTo>
                      <a:pt x="378" y="503"/>
                    </a:lnTo>
                    <a:lnTo>
                      <a:pt x="385" y="513"/>
                    </a:lnTo>
                    <a:lnTo>
                      <a:pt x="394" y="521"/>
                    </a:lnTo>
                    <a:lnTo>
                      <a:pt x="405" y="527"/>
                    </a:lnTo>
                    <a:lnTo>
                      <a:pt x="416" y="530"/>
                    </a:lnTo>
                    <a:lnTo>
                      <a:pt x="430" y="532"/>
                    </a:lnTo>
                    <a:lnTo>
                      <a:pt x="445" y="532"/>
                    </a:lnTo>
                    <a:lnTo>
                      <a:pt x="457" y="528"/>
                    </a:lnTo>
                    <a:lnTo>
                      <a:pt x="467" y="519"/>
                    </a:lnTo>
                    <a:close/>
                    <a:moveTo>
                      <a:pt x="486" y="265"/>
                    </a:moveTo>
                    <a:lnTo>
                      <a:pt x="482" y="237"/>
                    </a:lnTo>
                    <a:lnTo>
                      <a:pt x="471" y="217"/>
                    </a:lnTo>
                    <a:lnTo>
                      <a:pt x="470" y="215"/>
                    </a:lnTo>
                    <a:lnTo>
                      <a:pt x="454" y="203"/>
                    </a:lnTo>
                    <a:lnTo>
                      <a:pt x="454" y="252"/>
                    </a:lnTo>
                    <a:lnTo>
                      <a:pt x="454" y="266"/>
                    </a:lnTo>
                    <a:lnTo>
                      <a:pt x="453" y="288"/>
                    </a:lnTo>
                    <a:lnTo>
                      <a:pt x="448" y="304"/>
                    </a:lnTo>
                    <a:lnTo>
                      <a:pt x="439" y="312"/>
                    </a:lnTo>
                    <a:lnTo>
                      <a:pt x="427" y="315"/>
                    </a:lnTo>
                    <a:lnTo>
                      <a:pt x="421" y="315"/>
                    </a:lnTo>
                    <a:lnTo>
                      <a:pt x="415" y="314"/>
                    </a:lnTo>
                    <a:lnTo>
                      <a:pt x="411" y="310"/>
                    </a:lnTo>
                    <a:lnTo>
                      <a:pt x="406" y="304"/>
                    </a:lnTo>
                    <a:lnTo>
                      <a:pt x="402" y="295"/>
                    </a:lnTo>
                    <a:lnTo>
                      <a:pt x="400" y="282"/>
                    </a:lnTo>
                    <a:lnTo>
                      <a:pt x="399" y="266"/>
                    </a:lnTo>
                    <a:lnTo>
                      <a:pt x="399" y="250"/>
                    </a:lnTo>
                    <a:lnTo>
                      <a:pt x="401" y="238"/>
                    </a:lnTo>
                    <a:lnTo>
                      <a:pt x="407" y="228"/>
                    </a:lnTo>
                    <a:lnTo>
                      <a:pt x="410" y="222"/>
                    </a:lnTo>
                    <a:lnTo>
                      <a:pt x="418" y="217"/>
                    </a:lnTo>
                    <a:lnTo>
                      <a:pt x="441" y="217"/>
                    </a:lnTo>
                    <a:lnTo>
                      <a:pt x="449" y="228"/>
                    </a:lnTo>
                    <a:lnTo>
                      <a:pt x="453" y="242"/>
                    </a:lnTo>
                    <a:lnTo>
                      <a:pt x="454" y="252"/>
                    </a:lnTo>
                    <a:lnTo>
                      <a:pt x="454" y="203"/>
                    </a:lnTo>
                    <a:lnTo>
                      <a:pt x="452" y="201"/>
                    </a:lnTo>
                    <a:lnTo>
                      <a:pt x="427" y="196"/>
                    </a:lnTo>
                    <a:lnTo>
                      <a:pt x="417" y="196"/>
                    </a:lnTo>
                    <a:lnTo>
                      <a:pt x="407" y="199"/>
                    </a:lnTo>
                    <a:lnTo>
                      <a:pt x="399" y="203"/>
                    </a:lnTo>
                    <a:lnTo>
                      <a:pt x="386" y="213"/>
                    </a:lnTo>
                    <a:lnTo>
                      <a:pt x="376" y="228"/>
                    </a:lnTo>
                    <a:lnTo>
                      <a:pt x="370" y="246"/>
                    </a:lnTo>
                    <a:lnTo>
                      <a:pt x="368" y="266"/>
                    </a:lnTo>
                    <a:lnTo>
                      <a:pt x="369" y="281"/>
                    </a:lnTo>
                    <a:lnTo>
                      <a:pt x="372" y="294"/>
                    </a:lnTo>
                    <a:lnTo>
                      <a:pt x="377" y="306"/>
                    </a:lnTo>
                    <a:lnTo>
                      <a:pt x="384" y="317"/>
                    </a:lnTo>
                    <a:lnTo>
                      <a:pt x="392" y="326"/>
                    </a:lnTo>
                    <a:lnTo>
                      <a:pt x="402" y="331"/>
                    </a:lnTo>
                    <a:lnTo>
                      <a:pt x="414" y="335"/>
                    </a:lnTo>
                    <a:lnTo>
                      <a:pt x="428" y="336"/>
                    </a:lnTo>
                    <a:lnTo>
                      <a:pt x="440" y="336"/>
                    </a:lnTo>
                    <a:lnTo>
                      <a:pt x="447" y="334"/>
                    </a:lnTo>
                    <a:lnTo>
                      <a:pt x="455" y="330"/>
                    </a:lnTo>
                    <a:lnTo>
                      <a:pt x="468" y="319"/>
                    </a:lnTo>
                    <a:lnTo>
                      <a:pt x="471" y="315"/>
                    </a:lnTo>
                    <a:lnTo>
                      <a:pt x="478" y="305"/>
                    </a:lnTo>
                    <a:lnTo>
                      <a:pt x="484" y="287"/>
                    </a:lnTo>
                    <a:lnTo>
                      <a:pt x="486" y="265"/>
                    </a:lnTo>
                    <a:close/>
                    <a:moveTo>
                      <a:pt x="577" y="393"/>
                    </a:moveTo>
                    <a:lnTo>
                      <a:pt x="549" y="393"/>
                    </a:lnTo>
                    <a:lnTo>
                      <a:pt x="549" y="446"/>
                    </a:lnTo>
                    <a:lnTo>
                      <a:pt x="510" y="446"/>
                    </a:lnTo>
                    <a:lnTo>
                      <a:pt x="510" y="393"/>
                    </a:lnTo>
                    <a:lnTo>
                      <a:pt x="483" y="393"/>
                    </a:lnTo>
                    <a:lnTo>
                      <a:pt x="483" y="529"/>
                    </a:lnTo>
                    <a:lnTo>
                      <a:pt x="510" y="529"/>
                    </a:lnTo>
                    <a:lnTo>
                      <a:pt x="510" y="469"/>
                    </a:lnTo>
                    <a:lnTo>
                      <a:pt x="549" y="469"/>
                    </a:lnTo>
                    <a:lnTo>
                      <a:pt x="549" y="529"/>
                    </a:lnTo>
                    <a:lnTo>
                      <a:pt x="577" y="529"/>
                    </a:lnTo>
                    <a:lnTo>
                      <a:pt x="577" y="469"/>
                    </a:lnTo>
                    <a:lnTo>
                      <a:pt x="577" y="446"/>
                    </a:lnTo>
                    <a:lnTo>
                      <a:pt x="577" y="393"/>
                    </a:lnTo>
                    <a:close/>
                    <a:moveTo>
                      <a:pt x="580" y="138"/>
                    </a:moveTo>
                    <a:lnTo>
                      <a:pt x="570" y="106"/>
                    </a:lnTo>
                    <a:lnTo>
                      <a:pt x="563" y="84"/>
                    </a:lnTo>
                    <a:lnTo>
                      <a:pt x="546" y="32"/>
                    </a:lnTo>
                    <a:lnTo>
                      <a:pt x="537" y="2"/>
                    </a:lnTo>
                    <a:lnTo>
                      <a:pt x="534" y="2"/>
                    </a:lnTo>
                    <a:lnTo>
                      <a:pt x="534" y="84"/>
                    </a:lnTo>
                    <a:lnTo>
                      <a:pt x="508" y="84"/>
                    </a:lnTo>
                    <a:lnTo>
                      <a:pt x="511" y="75"/>
                    </a:lnTo>
                    <a:lnTo>
                      <a:pt x="512" y="68"/>
                    </a:lnTo>
                    <a:lnTo>
                      <a:pt x="515" y="58"/>
                    </a:lnTo>
                    <a:lnTo>
                      <a:pt x="517" y="48"/>
                    </a:lnTo>
                    <a:lnTo>
                      <a:pt x="521" y="32"/>
                    </a:lnTo>
                    <a:lnTo>
                      <a:pt x="525" y="50"/>
                    </a:lnTo>
                    <a:lnTo>
                      <a:pt x="530" y="69"/>
                    </a:lnTo>
                    <a:lnTo>
                      <a:pt x="534" y="84"/>
                    </a:lnTo>
                    <a:lnTo>
                      <a:pt x="534" y="2"/>
                    </a:lnTo>
                    <a:lnTo>
                      <a:pt x="507" y="2"/>
                    </a:lnTo>
                    <a:lnTo>
                      <a:pt x="463" y="138"/>
                    </a:lnTo>
                    <a:lnTo>
                      <a:pt x="491" y="138"/>
                    </a:lnTo>
                    <a:lnTo>
                      <a:pt x="501" y="106"/>
                    </a:lnTo>
                    <a:lnTo>
                      <a:pt x="541" y="106"/>
                    </a:lnTo>
                    <a:lnTo>
                      <a:pt x="550" y="138"/>
                    </a:lnTo>
                    <a:lnTo>
                      <a:pt x="580" y="138"/>
                    </a:lnTo>
                    <a:close/>
                    <a:moveTo>
                      <a:pt x="595" y="291"/>
                    </a:moveTo>
                    <a:lnTo>
                      <a:pt x="593" y="277"/>
                    </a:lnTo>
                    <a:lnTo>
                      <a:pt x="587" y="266"/>
                    </a:lnTo>
                    <a:lnTo>
                      <a:pt x="576" y="257"/>
                    </a:lnTo>
                    <a:lnTo>
                      <a:pt x="561" y="251"/>
                    </a:lnTo>
                    <a:lnTo>
                      <a:pt x="533" y="243"/>
                    </a:lnTo>
                    <a:lnTo>
                      <a:pt x="530" y="239"/>
                    </a:lnTo>
                    <a:lnTo>
                      <a:pt x="530" y="223"/>
                    </a:lnTo>
                    <a:lnTo>
                      <a:pt x="537" y="217"/>
                    </a:lnTo>
                    <a:lnTo>
                      <a:pt x="559" y="217"/>
                    </a:lnTo>
                    <a:lnTo>
                      <a:pt x="568" y="220"/>
                    </a:lnTo>
                    <a:lnTo>
                      <a:pt x="580" y="227"/>
                    </a:lnTo>
                    <a:lnTo>
                      <a:pt x="587" y="217"/>
                    </a:lnTo>
                    <a:lnTo>
                      <a:pt x="593" y="208"/>
                    </a:lnTo>
                    <a:lnTo>
                      <a:pt x="583" y="202"/>
                    </a:lnTo>
                    <a:lnTo>
                      <a:pt x="572" y="198"/>
                    </a:lnTo>
                    <a:lnTo>
                      <a:pt x="560" y="195"/>
                    </a:lnTo>
                    <a:lnTo>
                      <a:pt x="548" y="194"/>
                    </a:lnTo>
                    <a:lnTo>
                      <a:pt x="528" y="197"/>
                    </a:lnTo>
                    <a:lnTo>
                      <a:pt x="513" y="206"/>
                    </a:lnTo>
                    <a:lnTo>
                      <a:pt x="503" y="219"/>
                    </a:lnTo>
                    <a:lnTo>
                      <a:pt x="499" y="236"/>
                    </a:lnTo>
                    <a:lnTo>
                      <a:pt x="499" y="244"/>
                    </a:lnTo>
                    <a:lnTo>
                      <a:pt x="501" y="251"/>
                    </a:lnTo>
                    <a:lnTo>
                      <a:pt x="505" y="257"/>
                    </a:lnTo>
                    <a:lnTo>
                      <a:pt x="510" y="265"/>
                    </a:lnTo>
                    <a:lnTo>
                      <a:pt x="518" y="270"/>
                    </a:lnTo>
                    <a:lnTo>
                      <a:pt x="559" y="281"/>
                    </a:lnTo>
                    <a:lnTo>
                      <a:pt x="564" y="287"/>
                    </a:lnTo>
                    <a:lnTo>
                      <a:pt x="564" y="308"/>
                    </a:lnTo>
                    <a:lnTo>
                      <a:pt x="556" y="314"/>
                    </a:lnTo>
                    <a:lnTo>
                      <a:pt x="527" y="314"/>
                    </a:lnTo>
                    <a:lnTo>
                      <a:pt x="516" y="310"/>
                    </a:lnTo>
                    <a:lnTo>
                      <a:pt x="503" y="303"/>
                    </a:lnTo>
                    <a:lnTo>
                      <a:pt x="493" y="324"/>
                    </a:lnTo>
                    <a:lnTo>
                      <a:pt x="504" y="330"/>
                    </a:lnTo>
                    <a:lnTo>
                      <a:pt x="516" y="334"/>
                    </a:lnTo>
                    <a:lnTo>
                      <a:pt x="528" y="336"/>
                    </a:lnTo>
                    <a:lnTo>
                      <a:pt x="539" y="337"/>
                    </a:lnTo>
                    <a:lnTo>
                      <a:pt x="562" y="334"/>
                    </a:lnTo>
                    <a:lnTo>
                      <a:pt x="580" y="324"/>
                    </a:lnTo>
                    <a:lnTo>
                      <a:pt x="588" y="314"/>
                    </a:lnTo>
                    <a:lnTo>
                      <a:pt x="591" y="310"/>
                    </a:lnTo>
                    <a:lnTo>
                      <a:pt x="595" y="291"/>
                    </a:lnTo>
                    <a:close/>
                    <a:moveTo>
                      <a:pt x="670" y="116"/>
                    </a:moveTo>
                    <a:lnTo>
                      <a:pt x="622" y="116"/>
                    </a:lnTo>
                    <a:lnTo>
                      <a:pt x="622" y="3"/>
                    </a:lnTo>
                    <a:lnTo>
                      <a:pt x="594" y="3"/>
                    </a:lnTo>
                    <a:lnTo>
                      <a:pt x="594" y="138"/>
                    </a:lnTo>
                    <a:lnTo>
                      <a:pt x="666" y="138"/>
                    </a:lnTo>
                    <a:lnTo>
                      <a:pt x="670" y="116"/>
                    </a:lnTo>
                    <a:close/>
                    <a:moveTo>
                      <a:pt x="710" y="240"/>
                    </a:moveTo>
                    <a:lnTo>
                      <a:pt x="709" y="229"/>
                    </a:lnTo>
                    <a:lnTo>
                      <a:pt x="705" y="220"/>
                    </a:lnTo>
                    <a:lnTo>
                      <a:pt x="705" y="219"/>
                    </a:lnTo>
                    <a:lnTo>
                      <a:pt x="699" y="211"/>
                    </a:lnTo>
                    <a:lnTo>
                      <a:pt x="690" y="205"/>
                    </a:lnTo>
                    <a:lnTo>
                      <a:pt x="683" y="200"/>
                    </a:lnTo>
                    <a:lnTo>
                      <a:pt x="680" y="200"/>
                    </a:lnTo>
                    <a:lnTo>
                      <a:pt x="680" y="228"/>
                    </a:lnTo>
                    <a:lnTo>
                      <a:pt x="680" y="247"/>
                    </a:lnTo>
                    <a:lnTo>
                      <a:pt x="679" y="251"/>
                    </a:lnTo>
                    <a:lnTo>
                      <a:pt x="677" y="255"/>
                    </a:lnTo>
                    <a:lnTo>
                      <a:pt x="673" y="260"/>
                    </a:lnTo>
                    <a:lnTo>
                      <a:pt x="670" y="262"/>
                    </a:lnTo>
                    <a:lnTo>
                      <a:pt x="644" y="262"/>
                    </a:lnTo>
                    <a:lnTo>
                      <a:pt x="644" y="220"/>
                    </a:lnTo>
                    <a:lnTo>
                      <a:pt x="673" y="220"/>
                    </a:lnTo>
                    <a:lnTo>
                      <a:pt x="680" y="228"/>
                    </a:lnTo>
                    <a:lnTo>
                      <a:pt x="680" y="200"/>
                    </a:lnTo>
                    <a:lnTo>
                      <a:pt x="676" y="198"/>
                    </a:lnTo>
                    <a:lnTo>
                      <a:pt x="617" y="198"/>
                    </a:lnTo>
                    <a:lnTo>
                      <a:pt x="617" y="334"/>
                    </a:lnTo>
                    <a:lnTo>
                      <a:pt x="644" y="334"/>
                    </a:lnTo>
                    <a:lnTo>
                      <a:pt x="644" y="284"/>
                    </a:lnTo>
                    <a:lnTo>
                      <a:pt x="674" y="284"/>
                    </a:lnTo>
                    <a:lnTo>
                      <a:pt x="680" y="282"/>
                    </a:lnTo>
                    <a:lnTo>
                      <a:pt x="687" y="279"/>
                    </a:lnTo>
                    <a:lnTo>
                      <a:pt x="696" y="273"/>
                    </a:lnTo>
                    <a:lnTo>
                      <a:pt x="704" y="264"/>
                    </a:lnTo>
                    <a:lnTo>
                      <a:pt x="705" y="262"/>
                    </a:lnTo>
                    <a:lnTo>
                      <a:pt x="708" y="253"/>
                    </a:lnTo>
                    <a:lnTo>
                      <a:pt x="710" y="240"/>
                    </a:lnTo>
                    <a:close/>
                    <a:moveTo>
                      <a:pt x="820" y="198"/>
                    </a:moveTo>
                    <a:lnTo>
                      <a:pt x="793" y="198"/>
                    </a:lnTo>
                    <a:lnTo>
                      <a:pt x="793" y="251"/>
                    </a:lnTo>
                    <a:lnTo>
                      <a:pt x="754" y="251"/>
                    </a:lnTo>
                    <a:lnTo>
                      <a:pt x="754" y="198"/>
                    </a:lnTo>
                    <a:lnTo>
                      <a:pt x="726" y="198"/>
                    </a:lnTo>
                    <a:lnTo>
                      <a:pt x="726" y="334"/>
                    </a:lnTo>
                    <a:lnTo>
                      <a:pt x="754" y="334"/>
                    </a:lnTo>
                    <a:lnTo>
                      <a:pt x="754" y="273"/>
                    </a:lnTo>
                    <a:lnTo>
                      <a:pt x="793" y="273"/>
                    </a:lnTo>
                    <a:lnTo>
                      <a:pt x="793" y="334"/>
                    </a:lnTo>
                    <a:lnTo>
                      <a:pt x="820" y="334"/>
                    </a:lnTo>
                    <a:lnTo>
                      <a:pt x="820" y="273"/>
                    </a:lnTo>
                    <a:lnTo>
                      <a:pt x="820" y="251"/>
                    </a:lnTo>
                    <a:lnTo>
                      <a:pt x="820" y="198"/>
                    </a:lnTo>
                    <a:close/>
                    <a:moveTo>
                      <a:pt x="929" y="310"/>
                    </a:moveTo>
                    <a:lnTo>
                      <a:pt x="877" y="310"/>
                    </a:lnTo>
                    <a:lnTo>
                      <a:pt x="877" y="274"/>
                    </a:lnTo>
                    <a:lnTo>
                      <a:pt x="916" y="274"/>
                    </a:lnTo>
                    <a:lnTo>
                      <a:pt x="916" y="252"/>
                    </a:lnTo>
                    <a:lnTo>
                      <a:pt x="877" y="252"/>
                    </a:lnTo>
                    <a:lnTo>
                      <a:pt x="877" y="220"/>
                    </a:lnTo>
                    <a:lnTo>
                      <a:pt x="923" y="220"/>
                    </a:lnTo>
                    <a:lnTo>
                      <a:pt x="927" y="198"/>
                    </a:lnTo>
                    <a:lnTo>
                      <a:pt x="850" y="198"/>
                    </a:lnTo>
                    <a:lnTo>
                      <a:pt x="850" y="334"/>
                    </a:lnTo>
                    <a:lnTo>
                      <a:pt x="929" y="334"/>
                    </a:lnTo>
                    <a:lnTo>
                      <a:pt x="929" y="310"/>
                    </a:lnTo>
                    <a:close/>
                    <a:moveTo>
                      <a:pt x="1049" y="334"/>
                    </a:moveTo>
                    <a:lnTo>
                      <a:pt x="1045" y="327"/>
                    </a:lnTo>
                    <a:lnTo>
                      <a:pt x="1035" y="311"/>
                    </a:lnTo>
                    <a:lnTo>
                      <a:pt x="1025" y="293"/>
                    </a:lnTo>
                    <a:lnTo>
                      <a:pt x="1016" y="281"/>
                    </a:lnTo>
                    <a:lnTo>
                      <a:pt x="1014" y="279"/>
                    </a:lnTo>
                    <a:lnTo>
                      <a:pt x="1013" y="278"/>
                    </a:lnTo>
                    <a:lnTo>
                      <a:pt x="1013" y="277"/>
                    </a:lnTo>
                    <a:lnTo>
                      <a:pt x="1010" y="275"/>
                    </a:lnTo>
                    <a:lnTo>
                      <a:pt x="1022" y="272"/>
                    </a:lnTo>
                    <a:lnTo>
                      <a:pt x="1032" y="264"/>
                    </a:lnTo>
                    <a:lnTo>
                      <a:pt x="1036" y="257"/>
                    </a:lnTo>
                    <a:lnTo>
                      <a:pt x="1038" y="252"/>
                    </a:lnTo>
                    <a:lnTo>
                      <a:pt x="1041" y="238"/>
                    </a:lnTo>
                    <a:lnTo>
                      <a:pt x="1038" y="222"/>
                    </a:lnTo>
                    <a:lnTo>
                      <a:pt x="1037" y="220"/>
                    </a:lnTo>
                    <a:lnTo>
                      <a:pt x="1030" y="209"/>
                    </a:lnTo>
                    <a:lnTo>
                      <a:pt x="1017" y="201"/>
                    </a:lnTo>
                    <a:lnTo>
                      <a:pt x="1012" y="200"/>
                    </a:lnTo>
                    <a:lnTo>
                      <a:pt x="1012" y="230"/>
                    </a:lnTo>
                    <a:lnTo>
                      <a:pt x="1012" y="244"/>
                    </a:lnTo>
                    <a:lnTo>
                      <a:pt x="1010" y="249"/>
                    </a:lnTo>
                    <a:lnTo>
                      <a:pt x="1007" y="252"/>
                    </a:lnTo>
                    <a:lnTo>
                      <a:pt x="1003" y="255"/>
                    </a:lnTo>
                    <a:lnTo>
                      <a:pt x="998" y="257"/>
                    </a:lnTo>
                    <a:lnTo>
                      <a:pt x="977" y="257"/>
                    </a:lnTo>
                    <a:lnTo>
                      <a:pt x="977" y="220"/>
                    </a:lnTo>
                    <a:lnTo>
                      <a:pt x="993" y="220"/>
                    </a:lnTo>
                    <a:lnTo>
                      <a:pt x="999" y="221"/>
                    </a:lnTo>
                    <a:lnTo>
                      <a:pt x="1002" y="222"/>
                    </a:lnTo>
                    <a:lnTo>
                      <a:pt x="1009" y="224"/>
                    </a:lnTo>
                    <a:lnTo>
                      <a:pt x="1012" y="230"/>
                    </a:lnTo>
                    <a:lnTo>
                      <a:pt x="1012" y="200"/>
                    </a:lnTo>
                    <a:lnTo>
                      <a:pt x="1001" y="198"/>
                    </a:lnTo>
                    <a:lnTo>
                      <a:pt x="950" y="198"/>
                    </a:lnTo>
                    <a:lnTo>
                      <a:pt x="950" y="334"/>
                    </a:lnTo>
                    <a:lnTo>
                      <a:pt x="977" y="334"/>
                    </a:lnTo>
                    <a:lnTo>
                      <a:pt x="977" y="277"/>
                    </a:lnTo>
                    <a:lnTo>
                      <a:pt x="979" y="277"/>
                    </a:lnTo>
                    <a:lnTo>
                      <a:pt x="980" y="278"/>
                    </a:lnTo>
                    <a:lnTo>
                      <a:pt x="981" y="278"/>
                    </a:lnTo>
                    <a:lnTo>
                      <a:pt x="985" y="281"/>
                    </a:lnTo>
                    <a:lnTo>
                      <a:pt x="989" y="287"/>
                    </a:lnTo>
                    <a:lnTo>
                      <a:pt x="995" y="296"/>
                    </a:lnTo>
                    <a:lnTo>
                      <a:pt x="1004" y="312"/>
                    </a:lnTo>
                    <a:lnTo>
                      <a:pt x="1009" y="321"/>
                    </a:lnTo>
                    <a:lnTo>
                      <a:pt x="1017" y="334"/>
                    </a:lnTo>
                    <a:lnTo>
                      <a:pt x="1049" y="334"/>
                    </a:lnTo>
                    <a:close/>
                    <a:moveTo>
                      <a:pt x="1145" y="310"/>
                    </a:moveTo>
                    <a:lnTo>
                      <a:pt x="1093" y="310"/>
                    </a:lnTo>
                    <a:lnTo>
                      <a:pt x="1093" y="274"/>
                    </a:lnTo>
                    <a:lnTo>
                      <a:pt x="1132" y="274"/>
                    </a:lnTo>
                    <a:lnTo>
                      <a:pt x="1132" y="252"/>
                    </a:lnTo>
                    <a:lnTo>
                      <a:pt x="1093" y="252"/>
                    </a:lnTo>
                    <a:lnTo>
                      <a:pt x="1093" y="220"/>
                    </a:lnTo>
                    <a:lnTo>
                      <a:pt x="1139" y="220"/>
                    </a:lnTo>
                    <a:lnTo>
                      <a:pt x="1143" y="198"/>
                    </a:lnTo>
                    <a:lnTo>
                      <a:pt x="1066" y="198"/>
                    </a:lnTo>
                    <a:lnTo>
                      <a:pt x="1066" y="334"/>
                    </a:lnTo>
                    <a:lnTo>
                      <a:pt x="1145" y="334"/>
                    </a:lnTo>
                    <a:lnTo>
                      <a:pt x="1145" y="310"/>
                    </a:lnTo>
                    <a:close/>
                  </a:path>
                </a:pathLst>
              </a:custGeom>
              <a:solidFill>
                <a:srgbClr val="00739A"/>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pic>
            <p:nvPicPr>
              <p:cNvPr id="14" name="docshape10">
                <a:extLst>
                  <a:ext uri="{FF2B5EF4-FFF2-40B4-BE49-F238E27FC236}">
                    <a16:creationId xmlns:a16="http://schemas.microsoft.com/office/drawing/2014/main" id="{3E94A36C-C7BF-2EDD-6F89-384A5C952D62}"/>
                  </a:ext>
                </a:extLst>
              </p:cNvPr>
              <p:cNvPicPr>
                <a:picLocks noChangeAspect="1" noEditPoints="1" noChangeArrowheads="1" noChangeShapeType="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726403" y="4704141"/>
                <a:ext cx="54800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docshape11">
              <a:extLst>
                <a:ext uri="{FF2B5EF4-FFF2-40B4-BE49-F238E27FC236}">
                  <a16:creationId xmlns:a16="http://schemas.microsoft.com/office/drawing/2014/main" id="{E7FB5EFE-A2BE-2EC0-1B1B-E44296A12AF4}"/>
                </a:ext>
              </a:extLst>
            </p:cNvPr>
            <p:cNvPicPr>
              <a:picLocks noChangeAspect="1" noEditPoints="1" noChangeArrowheads="1" noChangeShapeType="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528849" y="5858948"/>
              <a:ext cx="1080135" cy="870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docshape12">
              <a:extLst>
                <a:ext uri="{FF2B5EF4-FFF2-40B4-BE49-F238E27FC236}">
                  <a16:creationId xmlns:a16="http://schemas.microsoft.com/office/drawing/2014/main" id="{880DB9DB-B769-E542-F8A6-EA24C626D30B}"/>
                </a:ext>
              </a:extLst>
            </p:cNvPr>
            <p:cNvPicPr>
              <a:picLocks noChangeAspect="1" noEditPoints="1" noChangeArrowheads="1" noChangeShapeType="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132917" y="5910935"/>
              <a:ext cx="1080135" cy="72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docshape13">
              <a:extLst>
                <a:ext uri="{FF2B5EF4-FFF2-40B4-BE49-F238E27FC236}">
                  <a16:creationId xmlns:a16="http://schemas.microsoft.com/office/drawing/2014/main" id="{67700F0D-0574-7EA7-BEFE-477F5A7DA92C}"/>
                </a:ext>
              </a:extLst>
            </p:cNvPr>
            <p:cNvPicPr>
              <a:picLocks noChangeAspect="1" noEditPoints="1" noChangeArrowheads="1" noChangeShapeType="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348606" y="6035187"/>
              <a:ext cx="1659105" cy="492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docshape14">
              <a:extLst>
                <a:ext uri="{FF2B5EF4-FFF2-40B4-BE49-F238E27FC236}">
                  <a16:creationId xmlns:a16="http://schemas.microsoft.com/office/drawing/2014/main" id="{905CF342-96AF-80E2-C513-68DDE8AD32E5}"/>
                </a:ext>
              </a:extLst>
            </p:cNvPr>
            <p:cNvPicPr>
              <a:picLocks noChangeAspect="1" noEditPoints="1" noChangeArrowheads="1" noChangeShapeType="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715981" y="5934196"/>
              <a:ext cx="1080135" cy="72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docshape15">
              <a:extLst>
                <a:ext uri="{FF2B5EF4-FFF2-40B4-BE49-F238E27FC236}">
                  <a16:creationId xmlns:a16="http://schemas.microsoft.com/office/drawing/2014/main" id="{04FA3FC0-2A6E-52E6-7047-FF1A9FC0741E}"/>
                </a:ext>
              </a:extLst>
            </p:cNvPr>
            <p:cNvPicPr>
              <a:picLocks noChangeAspect="1" noEditPoints="1" noChangeArrowheads="1" noChangeShapeType="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9151905" y="5929051"/>
              <a:ext cx="693878" cy="77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Date Placeholder 14">
            <a:extLst>
              <a:ext uri="{FF2B5EF4-FFF2-40B4-BE49-F238E27FC236}">
                <a16:creationId xmlns:a16="http://schemas.microsoft.com/office/drawing/2014/main" id="{33FC75CD-DA1E-711D-FEBC-51710DFE6F00}"/>
              </a:ext>
            </a:extLst>
          </p:cNvPr>
          <p:cNvSpPr>
            <a:spLocks noGrp="1"/>
          </p:cNvSpPr>
          <p:nvPr>
            <p:ph type="dt" sz="half" idx="10"/>
          </p:nvPr>
        </p:nvSpPr>
        <p:spPr>
          <a:xfrm>
            <a:off x="0" y="6511119"/>
            <a:ext cx="2743200" cy="365125"/>
          </a:xfrm>
        </p:spPr>
        <p:txBody>
          <a:bodyPr/>
          <a:lstStyle/>
          <a:p>
            <a:fld id="{BF14E19D-5885-1547-92AE-0CD34072BA3D}" type="datetime1">
              <a:rPr lang="de-DE" sz="1600" smtClean="0">
                <a:latin typeface="Arial" panose="020B0604020202020204" pitchFamily="34" charset="0"/>
                <a:cs typeface="Arial" panose="020B0604020202020204" pitchFamily="34" charset="0"/>
              </a:rPr>
              <a:t>28.03.24</a:t>
            </a:fld>
            <a:endParaRPr lang="x-none" dirty="0">
              <a:latin typeface="Arial" panose="020B0604020202020204" pitchFamily="34" charset="0"/>
              <a:cs typeface="Arial" panose="020B0604020202020204" pitchFamily="34" charset="0"/>
            </a:endParaRPr>
          </a:p>
        </p:txBody>
      </p:sp>
      <p:sp>
        <p:nvSpPr>
          <p:cNvPr id="16" name="Slide Number Placeholder 15">
            <a:extLst>
              <a:ext uri="{FF2B5EF4-FFF2-40B4-BE49-F238E27FC236}">
                <a16:creationId xmlns:a16="http://schemas.microsoft.com/office/drawing/2014/main" id="{64259B15-BF1A-E4A9-4391-DABF3C8ADA1D}"/>
              </a:ext>
            </a:extLst>
          </p:cNvPr>
          <p:cNvSpPr>
            <a:spLocks noGrp="1"/>
          </p:cNvSpPr>
          <p:nvPr>
            <p:ph type="sldNum" sz="quarter" idx="12"/>
          </p:nvPr>
        </p:nvSpPr>
        <p:spPr>
          <a:xfrm>
            <a:off x="9448800" y="6467539"/>
            <a:ext cx="2743200" cy="365125"/>
          </a:xfrm>
        </p:spPr>
        <p:txBody>
          <a:bodyPr/>
          <a:lstStyle/>
          <a:p>
            <a:fld id="{BE5BD845-BFF7-724A-88D3-4E04361813C8}" type="slidenum">
              <a:rPr lang="x-none" sz="2000" smtClean="0">
                <a:latin typeface="Arial" panose="020B0604020202020204" pitchFamily="34" charset="0"/>
                <a:cs typeface="Arial" panose="020B0604020202020204" pitchFamily="34" charset="0"/>
              </a:rPr>
              <a:t>13</a:t>
            </a:fld>
            <a:endParaRPr lang="x-none" sz="20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A403FF56-FF9A-44E1-7115-F112D9CFAED1}"/>
              </a:ext>
            </a:extLst>
          </p:cNvPr>
          <p:cNvSpPr txBox="1"/>
          <p:nvPr/>
        </p:nvSpPr>
        <p:spPr>
          <a:xfrm>
            <a:off x="1" y="1137030"/>
            <a:ext cx="12178328" cy="4893647"/>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Other artefacts that are less common and not covered by standard DQI:</a:t>
            </a:r>
          </a:p>
          <a:p>
            <a:pPr marL="742950" lvl="1"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“Ozone spikes” from cell chemistry that are not well understood</a:t>
            </a:r>
          </a:p>
          <a:p>
            <a:pPr marL="742950" lvl="1"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Interferences such as from SO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leading to artificially low ozonesonde ozone</a:t>
            </a:r>
          </a:p>
          <a:p>
            <a:pPr marL="742950" lvl="1" indent="-28575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Accurate and complete metadata collection is vital</a:t>
            </a:r>
          </a:p>
          <a:p>
            <a:pPr marL="742950" lvl="1"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Enables, and is </a:t>
            </a:r>
            <a:r>
              <a:rPr lang="en-US" sz="2400" u="sng" dirty="0">
                <a:latin typeface="Arial" panose="020B0604020202020204" pitchFamily="34" charset="0"/>
                <a:cs typeface="Arial" panose="020B0604020202020204" pitchFamily="34" charset="0"/>
              </a:rPr>
              <a:t>a requirement</a:t>
            </a:r>
            <a:r>
              <a:rPr lang="en-US" sz="2400" dirty="0">
                <a:latin typeface="Arial" panose="020B0604020202020204" pitchFamily="34" charset="0"/>
                <a:cs typeface="Arial" panose="020B0604020202020204" pitchFamily="34" charset="0"/>
              </a:rPr>
              <a:t> to homogenize and reprocess ozonesonde data</a:t>
            </a:r>
          </a:p>
          <a:p>
            <a:pPr marL="742950" lvl="1"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Combined with DQI, can be used to assess the changes and improvements to ozonesonde station time series after homogenization</a:t>
            </a:r>
          </a:p>
          <a:p>
            <a:pPr marL="742950" lvl="1" indent="-28575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Ground checks of the ozonesonde with a surface ozone instrument, if available, and radiosonde should also be performed</a:t>
            </a:r>
          </a:p>
        </p:txBody>
      </p:sp>
      <p:pic>
        <p:nvPicPr>
          <p:cNvPr id="33" name="Audio 32">
            <a:hlinkClick r:id="" action="ppaction://media"/>
            <a:extLst>
              <a:ext uri="{FF2B5EF4-FFF2-40B4-BE49-F238E27FC236}">
                <a16:creationId xmlns:a16="http://schemas.microsoft.com/office/drawing/2014/main" id="{6C2CE393-C90E-2D5E-7BBA-3CA7541D0FE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88715237"/>
      </p:ext>
    </p:extLst>
  </p:cSld>
  <p:clrMapOvr>
    <a:masterClrMapping/>
  </p:clrMapOvr>
  <mc:AlternateContent xmlns:mc="http://schemas.openxmlformats.org/markup-compatibility/2006" xmlns:p14="http://schemas.microsoft.com/office/powerpoint/2010/main">
    <mc:Choice Requires="p14">
      <p:transition spd="slow" p14:dur="2000" advTm="65400"/>
    </mc:Choice>
    <mc:Fallback xmlns="">
      <p:transition spd="slow" advTm="65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0A9F232-BE9B-EA1C-F087-94E9FC2ACF17}"/>
              </a:ext>
            </a:extLst>
          </p:cNvPr>
          <p:cNvSpPr txBox="1"/>
          <p:nvPr/>
        </p:nvSpPr>
        <p:spPr>
          <a:xfrm>
            <a:off x="1" y="2347"/>
            <a:ext cx="12191999" cy="584775"/>
          </a:xfrm>
          <a:prstGeom prst="rect">
            <a:avLst/>
          </a:prstGeom>
          <a:gradFill>
            <a:gsLst>
              <a:gs pos="0">
                <a:srgbClr val="FFC000"/>
              </a:gs>
              <a:gs pos="65000">
                <a:srgbClr val="F0EBD5"/>
              </a:gs>
              <a:gs pos="100000">
                <a:schemeClr val="bg1"/>
              </a:gs>
            </a:gsLst>
            <a:lin ang="5400000" scaled="0"/>
          </a:gradFill>
          <a:ln>
            <a:noFill/>
          </a:ln>
        </p:spPr>
        <p:txBody>
          <a:bodyPr wrap="square" rtlCol="0" anchor="b">
            <a:spAutoFit/>
          </a:bodyPr>
          <a:lstStyle/>
          <a:p>
            <a:pPr algn="ctr"/>
            <a:r>
              <a:rPr lang="en-US" sz="3200" dirty="0">
                <a:latin typeface="Arial" panose="020B0604020202020204" pitchFamily="34" charset="0"/>
                <a:cs typeface="Arial" panose="020B0604020202020204" pitchFamily="34" charset="0"/>
              </a:rPr>
              <a:t>Select References</a:t>
            </a:r>
          </a:p>
        </p:txBody>
      </p:sp>
      <p:grpSp>
        <p:nvGrpSpPr>
          <p:cNvPr id="5" name="Group 4">
            <a:extLst>
              <a:ext uri="{FF2B5EF4-FFF2-40B4-BE49-F238E27FC236}">
                <a16:creationId xmlns:a16="http://schemas.microsoft.com/office/drawing/2014/main" id="{A700E584-F929-DD79-EF31-37E946DB163A}"/>
              </a:ext>
            </a:extLst>
          </p:cNvPr>
          <p:cNvGrpSpPr>
            <a:grpSpLocks noChangeAspect="1"/>
          </p:cNvGrpSpPr>
          <p:nvPr/>
        </p:nvGrpSpPr>
        <p:grpSpPr>
          <a:xfrm>
            <a:off x="3397070" y="6375710"/>
            <a:ext cx="5397858" cy="425855"/>
            <a:chOff x="297089" y="5855279"/>
            <a:chExt cx="11719118" cy="924560"/>
          </a:xfrm>
        </p:grpSpPr>
        <p:pic>
          <p:nvPicPr>
            <p:cNvPr id="6" name="docshape8">
              <a:extLst>
                <a:ext uri="{FF2B5EF4-FFF2-40B4-BE49-F238E27FC236}">
                  <a16:creationId xmlns:a16="http://schemas.microsoft.com/office/drawing/2014/main" id="{4A905EAF-ED90-AD9F-77C8-E91A7414A40E}"/>
                </a:ext>
              </a:extLst>
            </p:cNvPr>
            <p:cNvPicPr>
              <a:picLocks noChangeAspect="1" noEditPoint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97089" y="5855279"/>
              <a:ext cx="1162720" cy="92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a:extLst>
                <a:ext uri="{FF2B5EF4-FFF2-40B4-BE49-F238E27FC236}">
                  <a16:creationId xmlns:a16="http://schemas.microsoft.com/office/drawing/2014/main" id="{1E689507-572F-2B6F-8F39-759387AC177D}"/>
                </a:ext>
              </a:extLst>
            </p:cNvPr>
            <p:cNvGrpSpPr/>
            <p:nvPr/>
          </p:nvGrpSpPr>
          <p:grpSpPr>
            <a:xfrm>
              <a:off x="10679532" y="5996342"/>
              <a:ext cx="1336675" cy="549275"/>
              <a:chOff x="3726403" y="4704141"/>
              <a:chExt cx="1336675" cy="549275"/>
            </a:xfrm>
          </p:grpSpPr>
          <p:sp>
            <p:nvSpPr>
              <p:cNvPr id="13" name="docshape9">
                <a:extLst>
                  <a:ext uri="{FF2B5EF4-FFF2-40B4-BE49-F238E27FC236}">
                    <a16:creationId xmlns:a16="http://schemas.microsoft.com/office/drawing/2014/main" id="{706F6E20-AE76-FFDF-F72B-87724E6ED3D8}"/>
                  </a:ext>
                </a:extLst>
              </p:cNvPr>
              <p:cNvSpPr>
                <a:spLocks noChangeAspect="1" noEditPoints="1" noChangeArrowheads="1" noChangeShapeType="1" noTextEdit="1"/>
              </p:cNvSpPr>
              <p:nvPr/>
            </p:nvSpPr>
            <p:spPr bwMode="auto">
              <a:xfrm>
                <a:off x="4336003" y="4820981"/>
                <a:ext cx="727075" cy="337820"/>
              </a:xfrm>
              <a:custGeom>
                <a:avLst/>
                <a:gdLst>
                  <a:gd name="T0" fmla="+- 0 5001 4951"/>
                  <a:gd name="T1" fmla="*/ T0 w 1145"/>
                  <a:gd name="T2" fmla="+- 0 13826 13714"/>
                  <a:gd name="T3" fmla="*/ 13826 h 532"/>
                  <a:gd name="T4" fmla="+- 0 5014 4951"/>
                  <a:gd name="T5" fmla="*/ T4 w 1145"/>
                  <a:gd name="T6" fmla="+- 0 13737 13714"/>
                  <a:gd name="T7" fmla="*/ 13737 h 532"/>
                  <a:gd name="T8" fmla="+- 0 5009 4951"/>
                  <a:gd name="T9" fmla="*/ T8 w 1145"/>
                  <a:gd name="T10" fmla="+- 0 13714 13714"/>
                  <a:gd name="T11" fmla="*/ 13714 h 532"/>
                  <a:gd name="T12" fmla="+- 0 4968 4951"/>
                  <a:gd name="T13" fmla="*/ T12 w 1145"/>
                  <a:gd name="T14" fmla="+- 0 13823 13714"/>
                  <a:gd name="T15" fmla="*/ 13823 h 532"/>
                  <a:gd name="T16" fmla="+- 0 5066 4951"/>
                  <a:gd name="T17" fmla="*/ T16 w 1145"/>
                  <a:gd name="T18" fmla="+- 0 13834 13714"/>
                  <a:gd name="T19" fmla="*/ 13834 h 532"/>
                  <a:gd name="T20" fmla="+- 0 4998 4951"/>
                  <a:gd name="T21" fmla="*/ T20 w 1145"/>
                  <a:gd name="T22" fmla="+- 0 13984 13714"/>
                  <a:gd name="T23" fmla="*/ 13984 h 532"/>
                  <a:gd name="T24" fmla="+- 0 4951 4951"/>
                  <a:gd name="T25" fmla="*/ T24 w 1145"/>
                  <a:gd name="T26" fmla="+- 0 14048 13714"/>
                  <a:gd name="T27" fmla="*/ 14048 h 532"/>
                  <a:gd name="T28" fmla="+- 0 5073 4951"/>
                  <a:gd name="T29" fmla="*/ T28 w 1145"/>
                  <a:gd name="T30" fmla="+- 0 14185 13714"/>
                  <a:gd name="T31" fmla="*/ 14185 h 532"/>
                  <a:gd name="T32" fmla="+- 0 5005 4951"/>
                  <a:gd name="T33" fmla="*/ T32 w 1145"/>
                  <a:gd name="T34" fmla="+- 0 14189 13714"/>
                  <a:gd name="T35" fmla="*/ 14189 h 532"/>
                  <a:gd name="T36" fmla="+- 0 5018 4951"/>
                  <a:gd name="T37" fmla="*/ T36 w 1145"/>
                  <a:gd name="T38" fmla="+- 0 14244 13714"/>
                  <a:gd name="T39" fmla="*/ 14244 h 532"/>
                  <a:gd name="T40" fmla="+- 0 5094 4951"/>
                  <a:gd name="T41" fmla="*/ T40 w 1145"/>
                  <a:gd name="T42" fmla="+- 0 14204 13714"/>
                  <a:gd name="T43" fmla="*/ 14204 h 532"/>
                  <a:gd name="T44" fmla="+- 0 5156 4951"/>
                  <a:gd name="T45" fmla="*/ T44 w 1145"/>
                  <a:gd name="T46" fmla="+- 0 13912 13714"/>
                  <a:gd name="T47" fmla="*/ 13912 h 532"/>
                  <a:gd name="T48" fmla="+- 0 5211 4951"/>
                  <a:gd name="T49" fmla="*/ T48 w 1145"/>
                  <a:gd name="T50" fmla="+- 0 14188 13714"/>
                  <a:gd name="T51" fmla="*/ 14188 h 532"/>
                  <a:gd name="T52" fmla="+- 0 5170 4951"/>
                  <a:gd name="T53" fmla="*/ T52 w 1145"/>
                  <a:gd name="T54" fmla="+- 0 14137 13714"/>
                  <a:gd name="T55" fmla="*/ 14137 h 532"/>
                  <a:gd name="T56" fmla="+- 0 5199 4951"/>
                  <a:gd name="T57" fmla="*/ T56 w 1145"/>
                  <a:gd name="T58" fmla="+- 0 14243 13714"/>
                  <a:gd name="T59" fmla="*/ 14243 h 532"/>
                  <a:gd name="T60" fmla="+- 0 5254 4951"/>
                  <a:gd name="T61" fmla="*/ T60 w 1145"/>
                  <a:gd name="T62" fmla="+- 0 13822 13714"/>
                  <a:gd name="T63" fmla="*/ 13822 h 532"/>
                  <a:gd name="T64" fmla="+- 0 5205 4951"/>
                  <a:gd name="T65" fmla="*/ T64 w 1145"/>
                  <a:gd name="T66" fmla="+- 0 13769 13714"/>
                  <a:gd name="T67" fmla="*/ 13769 h 532"/>
                  <a:gd name="T68" fmla="+- 0 5258 4951"/>
                  <a:gd name="T69" fmla="*/ T68 w 1145"/>
                  <a:gd name="T70" fmla="+- 0 13720 13714"/>
                  <a:gd name="T71" fmla="*/ 13720 h 532"/>
                  <a:gd name="T72" fmla="+- 0 5179 4951"/>
                  <a:gd name="T73" fmla="*/ T72 w 1145"/>
                  <a:gd name="T74" fmla="+- 0 13813 13714"/>
                  <a:gd name="T75" fmla="*/ 13813 h 532"/>
                  <a:gd name="T76" fmla="+- 0 5275 4951"/>
                  <a:gd name="T77" fmla="*/ T76 w 1145"/>
                  <a:gd name="T78" fmla="+- 0 13838 13714"/>
                  <a:gd name="T79" fmla="*/ 13838 h 532"/>
                  <a:gd name="T80" fmla="+- 0 5234 4951"/>
                  <a:gd name="T81" fmla="*/ T80 w 1145"/>
                  <a:gd name="T82" fmla="+- 0 13995 13714"/>
                  <a:gd name="T83" fmla="*/ 13995 h 532"/>
                  <a:gd name="T84" fmla="+- 0 5196 4951"/>
                  <a:gd name="T85" fmla="*/ T84 w 1145"/>
                  <a:gd name="T86" fmla="+- 0 13961 13714"/>
                  <a:gd name="T87" fmla="*/ 13961 h 532"/>
                  <a:gd name="T88" fmla="+- 0 5270 4951"/>
                  <a:gd name="T89" fmla="*/ T88 w 1145"/>
                  <a:gd name="T90" fmla="+- 0 13953 13714"/>
                  <a:gd name="T91" fmla="*/ 13953 h 532"/>
                  <a:gd name="T92" fmla="+- 0 5280 4951"/>
                  <a:gd name="T93" fmla="*/ T92 w 1145"/>
                  <a:gd name="T94" fmla="+- 0 14243 13714"/>
                  <a:gd name="T95" fmla="*/ 14243 h 532"/>
                  <a:gd name="T96" fmla="+- 0 5388 4951"/>
                  <a:gd name="T97" fmla="*/ T96 w 1145"/>
                  <a:gd name="T98" fmla="+- 0 13778 13714"/>
                  <a:gd name="T99" fmla="*/ 13778 h 532"/>
                  <a:gd name="T100" fmla="+- 0 5378 4951"/>
                  <a:gd name="T101" fmla="*/ T100 w 1145"/>
                  <a:gd name="T102" fmla="+- 0 13717 13714"/>
                  <a:gd name="T103" fmla="*/ 13717 h 532"/>
                  <a:gd name="T104" fmla="+- 0 5365 4951"/>
                  <a:gd name="T105" fmla="*/ T104 w 1145"/>
                  <a:gd name="T106" fmla="+- 0 13794 13714"/>
                  <a:gd name="T107" fmla="*/ 13794 h 532"/>
                  <a:gd name="T108" fmla="+- 0 5366 4951"/>
                  <a:gd name="T109" fmla="*/ T108 w 1145"/>
                  <a:gd name="T110" fmla="+- 0 13770 13714"/>
                  <a:gd name="T111" fmla="*/ 13770 h 532"/>
                  <a:gd name="T112" fmla="+- 0 5313 4951"/>
                  <a:gd name="T113" fmla="*/ T112 w 1145"/>
                  <a:gd name="T114" fmla="+- 0 13717 13714"/>
                  <a:gd name="T115" fmla="*/ 13717 h 532"/>
                  <a:gd name="T116" fmla="+- 0 5418 4951"/>
                  <a:gd name="T117" fmla="*/ T116 w 1145"/>
                  <a:gd name="T118" fmla="+- 0 14233 13714"/>
                  <a:gd name="T119" fmla="*/ 14233 h 532"/>
                  <a:gd name="T120" fmla="+- 0 5353 4951"/>
                  <a:gd name="T121" fmla="*/ T120 w 1145"/>
                  <a:gd name="T122" fmla="+- 0 14146 13714"/>
                  <a:gd name="T123" fmla="*/ 14146 h 532"/>
                  <a:gd name="T124" fmla="+- 0 5381 4951"/>
                  <a:gd name="T125" fmla="*/ T124 w 1145"/>
                  <a:gd name="T126" fmla="+- 0 14105 13714"/>
                  <a:gd name="T127" fmla="*/ 14105 h 532"/>
                  <a:gd name="T128" fmla="+- 0 5324 4951"/>
                  <a:gd name="T129" fmla="*/ T128 w 1145"/>
                  <a:gd name="T130" fmla="+- 0 14205 13714"/>
                  <a:gd name="T131" fmla="*/ 14205 h 532"/>
                  <a:gd name="T132" fmla="+- 0 5437 4951"/>
                  <a:gd name="T133" fmla="*/ T132 w 1145"/>
                  <a:gd name="T134" fmla="+- 0 13979 13714"/>
                  <a:gd name="T135" fmla="*/ 13979 h 532"/>
                  <a:gd name="T136" fmla="+- 0 5378 4951"/>
                  <a:gd name="T137" fmla="*/ T136 w 1145"/>
                  <a:gd name="T138" fmla="+- 0 14029 13714"/>
                  <a:gd name="T139" fmla="*/ 14029 h 532"/>
                  <a:gd name="T140" fmla="+- 0 5358 4951"/>
                  <a:gd name="T141" fmla="*/ T140 w 1145"/>
                  <a:gd name="T142" fmla="+- 0 13942 13714"/>
                  <a:gd name="T143" fmla="*/ 13942 h 532"/>
                  <a:gd name="T144" fmla="+- 0 5368 4951"/>
                  <a:gd name="T145" fmla="*/ T144 w 1145"/>
                  <a:gd name="T146" fmla="+- 0 13910 13714"/>
                  <a:gd name="T147" fmla="*/ 13910 h 532"/>
                  <a:gd name="T148" fmla="+- 0 5335 4951"/>
                  <a:gd name="T149" fmla="*/ T148 w 1145"/>
                  <a:gd name="T150" fmla="+- 0 14031 13714"/>
                  <a:gd name="T151" fmla="*/ 14031 h 532"/>
                  <a:gd name="T152" fmla="+- 0 5429 4951"/>
                  <a:gd name="T153" fmla="*/ T152 w 1145"/>
                  <a:gd name="T154" fmla="+- 0 14019 13714"/>
                  <a:gd name="T155" fmla="*/ 14019 h 532"/>
                  <a:gd name="T156" fmla="+- 0 5461 4951"/>
                  <a:gd name="T157" fmla="*/ T156 w 1145"/>
                  <a:gd name="T158" fmla="+- 0 14243 13714"/>
                  <a:gd name="T159" fmla="*/ 14243 h 532"/>
                  <a:gd name="T160" fmla="+- 0 5514 4951"/>
                  <a:gd name="T161" fmla="*/ T160 w 1145"/>
                  <a:gd name="T162" fmla="+- 0 13798 13714"/>
                  <a:gd name="T163" fmla="*/ 13798 h 532"/>
                  <a:gd name="T164" fmla="+- 0 5472 4951"/>
                  <a:gd name="T165" fmla="*/ T164 w 1145"/>
                  <a:gd name="T166" fmla="+- 0 13746 13714"/>
                  <a:gd name="T167" fmla="*/ 13746 h 532"/>
                  <a:gd name="T168" fmla="+- 0 5501 4951"/>
                  <a:gd name="T169" fmla="*/ T168 w 1145"/>
                  <a:gd name="T170" fmla="+- 0 13852 13714"/>
                  <a:gd name="T171" fmla="*/ 13852 h 532"/>
                  <a:gd name="T172" fmla="+- 0 5488 4951"/>
                  <a:gd name="T173" fmla="*/ T172 w 1145"/>
                  <a:gd name="T174" fmla="+- 0 13931 13714"/>
                  <a:gd name="T175" fmla="*/ 13931 h 532"/>
                  <a:gd name="T176" fmla="+- 0 5479 4951"/>
                  <a:gd name="T177" fmla="*/ T176 w 1145"/>
                  <a:gd name="T178" fmla="+- 0 13911 13714"/>
                  <a:gd name="T179" fmla="*/ 13911 h 532"/>
                  <a:gd name="T180" fmla="+- 0 5515 4951"/>
                  <a:gd name="T181" fmla="*/ T180 w 1145"/>
                  <a:gd name="T182" fmla="+- 0 14001 13714"/>
                  <a:gd name="T183" fmla="*/ 14001 h 532"/>
                  <a:gd name="T184" fmla="+- 0 5490 4951"/>
                  <a:gd name="T185" fmla="*/ T184 w 1145"/>
                  <a:gd name="T186" fmla="+- 0 14051 13714"/>
                  <a:gd name="T187" fmla="*/ 14051 h 532"/>
                  <a:gd name="T188" fmla="+- 0 5545 4951"/>
                  <a:gd name="T189" fmla="*/ T188 w 1145"/>
                  <a:gd name="T190" fmla="+- 0 13852 13714"/>
                  <a:gd name="T191" fmla="*/ 13852 h 532"/>
                  <a:gd name="T192" fmla="+- 0 5631 4951"/>
                  <a:gd name="T193" fmla="*/ T192 w 1145"/>
                  <a:gd name="T194" fmla="+- 0 13914 13714"/>
                  <a:gd name="T195" fmla="*/ 13914 h 532"/>
                  <a:gd name="T196" fmla="+- 0 5631 4951"/>
                  <a:gd name="T197" fmla="*/ T196 w 1145"/>
                  <a:gd name="T198" fmla="+- 0 13942 13714"/>
                  <a:gd name="T199" fmla="*/ 13942 h 532"/>
                  <a:gd name="T200" fmla="+- 0 5647 4951"/>
                  <a:gd name="T201" fmla="*/ T200 w 1145"/>
                  <a:gd name="T202" fmla="+- 0 13987 13714"/>
                  <a:gd name="T203" fmla="*/ 13987 h 532"/>
                  <a:gd name="T204" fmla="+- 0 5677 4951"/>
                  <a:gd name="T205" fmla="*/ T204 w 1145"/>
                  <a:gd name="T206" fmla="+- 0 13912 13714"/>
                  <a:gd name="T207" fmla="*/ 13912 h 532"/>
                  <a:gd name="T208" fmla="+- 0 5880 4951"/>
                  <a:gd name="T209" fmla="*/ T208 w 1145"/>
                  <a:gd name="T210" fmla="+- 0 14024 13714"/>
                  <a:gd name="T211" fmla="*/ 14024 h 532"/>
                  <a:gd name="T212" fmla="+- 0 5801 4951"/>
                  <a:gd name="T213" fmla="*/ T212 w 1145"/>
                  <a:gd name="T214" fmla="+- 0 14048 13714"/>
                  <a:gd name="T215" fmla="*/ 14048 h 532"/>
                  <a:gd name="T216" fmla="+- 0 5964 4951"/>
                  <a:gd name="T217" fmla="*/ T216 w 1145"/>
                  <a:gd name="T218" fmla="+- 0 13991 13714"/>
                  <a:gd name="T219" fmla="*/ 13991 h 532"/>
                  <a:gd name="T220" fmla="+- 0 5968 4951"/>
                  <a:gd name="T221" fmla="*/ T220 w 1145"/>
                  <a:gd name="T222" fmla="+- 0 13915 13714"/>
                  <a:gd name="T223" fmla="*/ 13915 h 532"/>
                  <a:gd name="T224" fmla="+- 0 5944 4951"/>
                  <a:gd name="T225" fmla="*/ T224 w 1145"/>
                  <a:gd name="T226" fmla="+- 0 13934 13714"/>
                  <a:gd name="T227" fmla="*/ 13934 h 532"/>
                  <a:gd name="T228" fmla="+- 0 5928 4951"/>
                  <a:gd name="T229" fmla="*/ T228 w 1145"/>
                  <a:gd name="T230" fmla="+- 0 13991 13714"/>
                  <a:gd name="T231" fmla="*/ 13991 h 532"/>
                  <a:gd name="T232" fmla="+- 0 6000 4951"/>
                  <a:gd name="T233" fmla="*/ T232 w 1145"/>
                  <a:gd name="T234" fmla="+- 0 14048 13714"/>
                  <a:gd name="T235" fmla="*/ 14048 h 532"/>
                  <a:gd name="T236" fmla="+- 0 6017 4951"/>
                  <a:gd name="T237" fmla="*/ T236 w 1145"/>
                  <a:gd name="T238" fmla="+- 0 13912 13714"/>
                  <a:gd name="T239" fmla="*/ 13912 h 53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Lst>
                <a:rect l="0" t="0" r="r" b="b"/>
                <a:pathLst>
                  <a:path w="1145" h="532">
                    <a:moveTo>
                      <a:pt x="115" y="63"/>
                    </a:moveTo>
                    <a:lnTo>
                      <a:pt x="63" y="63"/>
                    </a:lnTo>
                    <a:lnTo>
                      <a:pt x="66" y="85"/>
                    </a:lnTo>
                    <a:lnTo>
                      <a:pt x="87" y="85"/>
                    </a:lnTo>
                    <a:lnTo>
                      <a:pt x="87" y="116"/>
                    </a:lnTo>
                    <a:lnTo>
                      <a:pt x="82" y="119"/>
                    </a:lnTo>
                    <a:lnTo>
                      <a:pt x="77" y="120"/>
                    </a:lnTo>
                    <a:lnTo>
                      <a:pt x="63" y="120"/>
                    </a:lnTo>
                    <a:lnTo>
                      <a:pt x="55" y="117"/>
                    </a:lnTo>
                    <a:lnTo>
                      <a:pt x="50" y="112"/>
                    </a:lnTo>
                    <a:lnTo>
                      <a:pt x="46" y="106"/>
                    </a:lnTo>
                    <a:lnTo>
                      <a:pt x="42" y="97"/>
                    </a:lnTo>
                    <a:lnTo>
                      <a:pt x="40" y="86"/>
                    </a:lnTo>
                    <a:lnTo>
                      <a:pt x="40" y="73"/>
                    </a:lnTo>
                    <a:lnTo>
                      <a:pt x="40" y="59"/>
                    </a:lnTo>
                    <a:lnTo>
                      <a:pt x="42" y="47"/>
                    </a:lnTo>
                    <a:lnTo>
                      <a:pt x="46" y="37"/>
                    </a:lnTo>
                    <a:lnTo>
                      <a:pt x="51" y="29"/>
                    </a:lnTo>
                    <a:lnTo>
                      <a:pt x="56" y="25"/>
                    </a:lnTo>
                    <a:lnTo>
                      <a:pt x="63" y="23"/>
                    </a:lnTo>
                    <a:lnTo>
                      <a:pt x="81" y="23"/>
                    </a:lnTo>
                    <a:lnTo>
                      <a:pt x="90" y="26"/>
                    </a:lnTo>
                    <a:lnTo>
                      <a:pt x="99" y="33"/>
                    </a:lnTo>
                    <a:lnTo>
                      <a:pt x="108" y="23"/>
                    </a:lnTo>
                    <a:lnTo>
                      <a:pt x="114" y="16"/>
                    </a:lnTo>
                    <a:lnTo>
                      <a:pt x="104" y="9"/>
                    </a:lnTo>
                    <a:lnTo>
                      <a:pt x="94" y="4"/>
                    </a:lnTo>
                    <a:lnTo>
                      <a:pt x="83" y="1"/>
                    </a:lnTo>
                    <a:lnTo>
                      <a:pt x="71" y="0"/>
                    </a:lnTo>
                    <a:lnTo>
                      <a:pt x="58" y="0"/>
                    </a:lnTo>
                    <a:lnTo>
                      <a:pt x="47" y="3"/>
                    </a:lnTo>
                    <a:lnTo>
                      <a:pt x="38" y="10"/>
                    </a:lnTo>
                    <a:lnTo>
                      <a:pt x="25" y="21"/>
                    </a:lnTo>
                    <a:lnTo>
                      <a:pt x="16" y="35"/>
                    </a:lnTo>
                    <a:lnTo>
                      <a:pt x="11" y="52"/>
                    </a:lnTo>
                    <a:lnTo>
                      <a:pt x="9" y="72"/>
                    </a:lnTo>
                    <a:lnTo>
                      <a:pt x="10" y="85"/>
                    </a:lnTo>
                    <a:lnTo>
                      <a:pt x="10" y="86"/>
                    </a:lnTo>
                    <a:lnTo>
                      <a:pt x="13" y="98"/>
                    </a:lnTo>
                    <a:lnTo>
                      <a:pt x="17" y="109"/>
                    </a:lnTo>
                    <a:lnTo>
                      <a:pt x="24" y="119"/>
                    </a:lnTo>
                    <a:lnTo>
                      <a:pt x="33" y="128"/>
                    </a:lnTo>
                    <a:lnTo>
                      <a:pt x="43" y="135"/>
                    </a:lnTo>
                    <a:lnTo>
                      <a:pt x="56" y="139"/>
                    </a:lnTo>
                    <a:lnTo>
                      <a:pt x="70" y="140"/>
                    </a:lnTo>
                    <a:lnTo>
                      <a:pt x="82" y="139"/>
                    </a:lnTo>
                    <a:lnTo>
                      <a:pt x="93" y="137"/>
                    </a:lnTo>
                    <a:lnTo>
                      <a:pt x="104" y="133"/>
                    </a:lnTo>
                    <a:lnTo>
                      <a:pt x="115" y="128"/>
                    </a:lnTo>
                    <a:lnTo>
                      <a:pt x="115" y="120"/>
                    </a:lnTo>
                    <a:lnTo>
                      <a:pt x="115" y="63"/>
                    </a:lnTo>
                    <a:close/>
                    <a:moveTo>
                      <a:pt x="117" y="334"/>
                    </a:moveTo>
                    <a:lnTo>
                      <a:pt x="107" y="302"/>
                    </a:lnTo>
                    <a:lnTo>
                      <a:pt x="99" y="279"/>
                    </a:lnTo>
                    <a:lnTo>
                      <a:pt x="83" y="228"/>
                    </a:lnTo>
                    <a:lnTo>
                      <a:pt x="74" y="198"/>
                    </a:lnTo>
                    <a:lnTo>
                      <a:pt x="71" y="198"/>
                    </a:lnTo>
                    <a:lnTo>
                      <a:pt x="71" y="279"/>
                    </a:lnTo>
                    <a:lnTo>
                      <a:pt x="45" y="279"/>
                    </a:lnTo>
                    <a:lnTo>
                      <a:pt x="47" y="270"/>
                    </a:lnTo>
                    <a:lnTo>
                      <a:pt x="49" y="264"/>
                    </a:lnTo>
                    <a:lnTo>
                      <a:pt x="52" y="254"/>
                    </a:lnTo>
                    <a:lnTo>
                      <a:pt x="54" y="244"/>
                    </a:lnTo>
                    <a:lnTo>
                      <a:pt x="58" y="228"/>
                    </a:lnTo>
                    <a:lnTo>
                      <a:pt x="62" y="245"/>
                    </a:lnTo>
                    <a:lnTo>
                      <a:pt x="67" y="265"/>
                    </a:lnTo>
                    <a:lnTo>
                      <a:pt x="71" y="279"/>
                    </a:lnTo>
                    <a:lnTo>
                      <a:pt x="71" y="198"/>
                    </a:lnTo>
                    <a:lnTo>
                      <a:pt x="44" y="198"/>
                    </a:lnTo>
                    <a:lnTo>
                      <a:pt x="0" y="334"/>
                    </a:lnTo>
                    <a:lnTo>
                      <a:pt x="28" y="334"/>
                    </a:lnTo>
                    <a:lnTo>
                      <a:pt x="38" y="302"/>
                    </a:lnTo>
                    <a:lnTo>
                      <a:pt x="78" y="302"/>
                    </a:lnTo>
                    <a:lnTo>
                      <a:pt x="87" y="334"/>
                    </a:lnTo>
                    <a:lnTo>
                      <a:pt x="117" y="334"/>
                    </a:lnTo>
                    <a:close/>
                    <a:moveTo>
                      <a:pt x="166" y="393"/>
                    </a:moveTo>
                    <a:lnTo>
                      <a:pt x="138" y="393"/>
                    </a:lnTo>
                    <a:lnTo>
                      <a:pt x="127" y="445"/>
                    </a:lnTo>
                    <a:lnTo>
                      <a:pt x="124" y="457"/>
                    </a:lnTo>
                    <a:lnTo>
                      <a:pt x="122" y="471"/>
                    </a:lnTo>
                    <a:lnTo>
                      <a:pt x="120" y="483"/>
                    </a:lnTo>
                    <a:lnTo>
                      <a:pt x="119" y="490"/>
                    </a:lnTo>
                    <a:lnTo>
                      <a:pt x="116" y="467"/>
                    </a:lnTo>
                    <a:lnTo>
                      <a:pt x="112" y="448"/>
                    </a:lnTo>
                    <a:lnTo>
                      <a:pt x="110" y="436"/>
                    </a:lnTo>
                    <a:lnTo>
                      <a:pt x="101" y="393"/>
                    </a:lnTo>
                    <a:lnTo>
                      <a:pt x="71" y="393"/>
                    </a:lnTo>
                    <a:lnTo>
                      <a:pt x="58" y="450"/>
                    </a:lnTo>
                    <a:lnTo>
                      <a:pt x="56" y="462"/>
                    </a:lnTo>
                    <a:lnTo>
                      <a:pt x="54" y="475"/>
                    </a:lnTo>
                    <a:lnTo>
                      <a:pt x="53" y="485"/>
                    </a:lnTo>
                    <a:lnTo>
                      <a:pt x="52" y="492"/>
                    </a:lnTo>
                    <a:lnTo>
                      <a:pt x="51" y="488"/>
                    </a:lnTo>
                    <a:lnTo>
                      <a:pt x="50" y="479"/>
                    </a:lnTo>
                    <a:lnTo>
                      <a:pt x="48" y="465"/>
                    </a:lnTo>
                    <a:lnTo>
                      <a:pt x="45" y="447"/>
                    </a:lnTo>
                    <a:lnTo>
                      <a:pt x="33" y="393"/>
                    </a:lnTo>
                    <a:lnTo>
                      <a:pt x="4" y="393"/>
                    </a:lnTo>
                    <a:lnTo>
                      <a:pt x="36" y="530"/>
                    </a:lnTo>
                    <a:lnTo>
                      <a:pt x="67" y="530"/>
                    </a:lnTo>
                    <a:lnTo>
                      <a:pt x="75" y="492"/>
                    </a:lnTo>
                    <a:lnTo>
                      <a:pt x="83" y="455"/>
                    </a:lnTo>
                    <a:lnTo>
                      <a:pt x="85" y="436"/>
                    </a:lnTo>
                    <a:lnTo>
                      <a:pt x="86" y="441"/>
                    </a:lnTo>
                    <a:lnTo>
                      <a:pt x="87" y="450"/>
                    </a:lnTo>
                    <a:lnTo>
                      <a:pt x="89" y="462"/>
                    </a:lnTo>
                    <a:lnTo>
                      <a:pt x="92" y="475"/>
                    </a:lnTo>
                    <a:lnTo>
                      <a:pt x="104" y="530"/>
                    </a:lnTo>
                    <a:lnTo>
                      <a:pt x="134" y="530"/>
                    </a:lnTo>
                    <a:lnTo>
                      <a:pt x="143" y="490"/>
                    </a:lnTo>
                    <a:lnTo>
                      <a:pt x="166" y="393"/>
                    </a:lnTo>
                    <a:close/>
                    <a:moveTo>
                      <a:pt x="205" y="198"/>
                    </a:moveTo>
                    <a:lnTo>
                      <a:pt x="107" y="198"/>
                    </a:lnTo>
                    <a:lnTo>
                      <a:pt x="107" y="221"/>
                    </a:lnTo>
                    <a:lnTo>
                      <a:pt x="141" y="221"/>
                    </a:lnTo>
                    <a:lnTo>
                      <a:pt x="141" y="334"/>
                    </a:lnTo>
                    <a:lnTo>
                      <a:pt x="168" y="334"/>
                    </a:lnTo>
                    <a:lnTo>
                      <a:pt x="168" y="221"/>
                    </a:lnTo>
                    <a:lnTo>
                      <a:pt x="201" y="221"/>
                    </a:lnTo>
                    <a:lnTo>
                      <a:pt x="205" y="198"/>
                    </a:lnTo>
                    <a:close/>
                    <a:moveTo>
                      <a:pt x="218" y="116"/>
                    </a:moveTo>
                    <a:lnTo>
                      <a:pt x="169" y="116"/>
                    </a:lnTo>
                    <a:lnTo>
                      <a:pt x="169" y="3"/>
                    </a:lnTo>
                    <a:lnTo>
                      <a:pt x="141" y="3"/>
                    </a:lnTo>
                    <a:lnTo>
                      <a:pt x="141" y="138"/>
                    </a:lnTo>
                    <a:lnTo>
                      <a:pt x="213" y="138"/>
                    </a:lnTo>
                    <a:lnTo>
                      <a:pt x="218" y="116"/>
                    </a:lnTo>
                    <a:close/>
                    <a:moveTo>
                      <a:pt x="278" y="529"/>
                    </a:moveTo>
                    <a:lnTo>
                      <a:pt x="268" y="497"/>
                    </a:lnTo>
                    <a:lnTo>
                      <a:pt x="260" y="474"/>
                    </a:lnTo>
                    <a:lnTo>
                      <a:pt x="244" y="423"/>
                    </a:lnTo>
                    <a:lnTo>
                      <a:pt x="235" y="393"/>
                    </a:lnTo>
                    <a:lnTo>
                      <a:pt x="232" y="393"/>
                    </a:lnTo>
                    <a:lnTo>
                      <a:pt x="232" y="474"/>
                    </a:lnTo>
                    <a:lnTo>
                      <a:pt x="206" y="474"/>
                    </a:lnTo>
                    <a:lnTo>
                      <a:pt x="208" y="465"/>
                    </a:lnTo>
                    <a:lnTo>
                      <a:pt x="210" y="459"/>
                    </a:lnTo>
                    <a:lnTo>
                      <a:pt x="213" y="448"/>
                    </a:lnTo>
                    <a:lnTo>
                      <a:pt x="215" y="439"/>
                    </a:lnTo>
                    <a:lnTo>
                      <a:pt x="219" y="423"/>
                    </a:lnTo>
                    <a:lnTo>
                      <a:pt x="223" y="441"/>
                    </a:lnTo>
                    <a:lnTo>
                      <a:pt x="228" y="460"/>
                    </a:lnTo>
                    <a:lnTo>
                      <a:pt x="232" y="474"/>
                    </a:lnTo>
                    <a:lnTo>
                      <a:pt x="232" y="393"/>
                    </a:lnTo>
                    <a:lnTo>
                      <a:pt x="205" y="393"/>
                    </a:lnTo>
                    <a:lnTo>
                      <a:pt x="161" y="529"/>
                    </a:lnTo>
                    <a:lnTo>
                      <a:pt x="189" y="529"/>
                    </a:lnTo>
                    <a:lnTo>
                      <a:pt x="199" y="497"/>
                    </a:lnTo>
                    <a:lnTo>
                      <a:pt x="239" y="497"/>
                    </a:lnTo>
                    <a:lnTo>
                      <a:pt x="248" y="529"/>
                    </a:lnTo>
                    <a:lnTo>
                      <a:pt x="278" y="529"/>
                    </a:lnTo>
                    <a:close/>
                    <a:moveTo>
                      <a:pt x="341" y="70"/>
                    </a:moveTo>
                    <a:lnTo>
                      <a:pt x="337" y="41"/>
                    </a:lnTo>
                    <a:lnTo>
                      <a:pt x="327" y="22"/>
                    </a:lnTo>
                    <a:lnTo>
                      <a:pt x="325" y="19"/>
                    </a:lnTo>
                    <a:lnTo>
                      <a:pt x="310" y="8"/>
                    </a:lnTo>
                    <a:lnTo>
                      <a:pt x="310" y="57"/>
                    </a:lnTo>
                    <a:lnTo>
                      <a:pt x="310" y="71"/>
                    </a:lnTo>
                    <a:lnTo>
                      <a:pt x="308" y="93"/>
                    </a:lnTo>
                    <a:lnTo>
                      <a:pt x="303" y="108"/>
                    </a:lnTo>
                    <a:lnTo>
                      <a:pt x="295" y="117"/>
                    </a:lnTo>
                    <a:lnTo>
                      <a:pt x="283" y="120"/>
                    </a:lnTo>
                    <a:lnTo>
                      <a:pt x="276" y="120"/>
                    </a:lnTo>
                    <a:lnTo>
                      <a:pt x="271" y="118"/>
                    </a:lnTo>
                    <a:lnTo>
                      <a:pt x="266" y="115"/>
                    </a:lnTo>
                    <a:lnTo>
                      <a:pt x="261" y="109"/>
                    </a:lnTo>
                    <a:lnTo>
                      <a:pt x="257" y="100"/>
                    </a:lnTo>
                    <a:lnTo>
                      <a:pt x="255" y="87"/>
                    </a:lnTo>
                    <a:lnTo>
                      <a:pt x="254" y="71"/>
                    </a:lnTo>
                    <a:lnTo>
                      <a:pt x="254" y="55"/>
                    </a:lnTo>
                    <a:lnTo>
                      <a:pt x="256" y="43"/>
                    </a:lnTo>
                    <a:lnTo>
                      <a:pt x="265" y="27"/>
                    </a:lnTo>
                    <a:lnTo>
                      <a:pt x="273" y="22"/>
                    </a:lnTo>
                    <a:lnTo>
                      <a:pt x="297" y="22"/>
                    </a:lnTo>
                    <a:lnTo>
                      <a:pt x="304" y="32"/>
                    </a:lnTo>
                    <a:lnTo>
                      <a:pt x="306" y="39"/>
                    </a:lnTo>
                    <a:lnTo>
                      <a:pt x="308" y="47"/>
                    </a:lnTo>
                    <a:lnTo>
                      <a:pt x="310" y="57"/>
                    </a:lnTo>
                    <a:lnTo>
                      <a:pt x="310" y="8"/>
                    </a:lnTo>
                    <a:lnTo>
                      <a:pt x="307" y="6"/>
                    </a:lnTo>
                    <a:lnTo>
                      <a:pt x="283" y="1"/>
                    </a:lnTo>
                    <a:lnTo>
                      <a:pt x="272" y="1"/>
                    </a:lnTo>
                    <a:lnTo>
                      <a:pt x="263" y="3"/>
                    </a:lnTo>
                    <a:lnTo>
                      <a:pt x="255" y="8"/>
                    </a:lnTo>
                    <a:lnTo>
                      <a:pt x="241" y="18"/>
                    </a:lnTo>
                    <a:lnTo>
                      <a:pt x="232" y="32"/>
                    </a:lnTo>
                    <a:lnTo>
                      <a:pt x="226" y="50"/>
                    </a:lnTo>
                    <a:lnTo>
                      <a:pt x="224" y="71"/>
                    </a:lnTo>
                    <a:lnTo>
                      <a:pt x="225" y="85"/>
                    </a:lnTo>
                    <a:lnTo>
                      <a:pt x="228" y="99"/>
                    </a:lnTo>
                    <a:lnTo>
                      <a:pt x="233" y="111"/>
                    </a:lnTo>
                    <a:lnTo>
                      <a:pt x="239" y="121"/>
                    </a:lnTo>
                    <a:lnTo>
                      <a:pt x="248" y="130"/>
                    </a:lnTo>
                    <a:lnTo>
                      <a:pt x="258" y="136"/>
                    </a:lnTo>
                    <a:lnTo>
                      <a:pt x="270" y="139"/>
                    </a:lnTo>
                    <a:lnTo>
                      <a:pt x="284" y="141"/>
                    </a:lnTo>
                    <a:lnTo>
                      <a:pt x="295" y="141"/>
                    </a:lnTo>
                    <a:lnTo>
                      <a:pt x="303" y="139"/>
                    </a:lnTo>
                    <a:lnTo>
                      <a:pt x="311" y="134"/>
                    </a:lnTo>
                    <a:lnTo>
                      <a:pt x="324" y="124"/>
                    </a:lnTo>
                    <a:lnTo>
                      <a:pt x="327" y="120"/>
                    </a:lnTo>
                    <a:lnTo>
                      <a:pt x="333" y="110"/>
                    </a:lnTo>
                    <a:lnTo>
                      <a:pt x="339" y="91"/>
                    </a:lnTo>
                    <a:lnTo>
                      <a:pt x="341" y="70"/>
                    </a:lnTo>
                    <a:close/>
                    <a:moveTo>
                      <a:pt x="352" y="334"/>
                    </a:moveTo>
                    <a:lnTo>
                      <a:pt x="344" y="239"/>
                    </a:lnTo>
                    <a:lnTo>
                      <a:pt x="340" y="198"/>
                    </a:lnTo>
                    <a:lnTo>
                      <a:pt x="305" y="198"/>
                    </a:lnTo>
                    <a:lnTo>
                      <a:pt x="285" y="273"/>
                    </a:lnTo>
                    <a:lnTo>
                      <a:pt x="283" y="281"/>
                    </a:lnTo>
                    <a:lnTo>
                      <a:pt x="282" y="288"/>
                    </a:lnTo>
                    <a:lnTo>
                      <a:pt x="281" y="281"/>
                    </a:lnTo>
                    <a:lnTo>
                      <a:pt x="280" y="276"/>
                    </a:lnTo>
                    <a:lnTo>
                      <a:pt x="270" y="239"/>
                    </a:lnTo>
                    <a:lnTo>
                      <a:pt x="260" y="198"/>
                    </a:lnTo>
                    <a:lnTo>
                      <a:pt x="225" y="198"/>
                    </a:lnTo>
                    <a:lnTo>
                      <a:pt x="212" y="334"/>
                    </a:lnTo>
                    <a:lnTo>
                      <a:pt x="239" y="334"/>
                    </a:lnTo>
                    <a:lnTo>
                      <a:pt x="244" y="256"/>
                    </a:lnTo>
                    <a:lnTo>
                      <a:pt x="245" y="247"/>
                    </a:lnTo>
                    <a:lnTo>
                      <a:pt x="245" y="239"/>
                    </a:lnTo>
                    <a:lnTo>
                      <a:pt x="246" y="247"/>
                    </a:lnTo>
                    <a:lnTo>
                      <a:pt x="248" y="256"/>
                    </a:lnTo>
                    <a:lnTo>
                      <a:pt x="250" y="263"/>
                    </a:lnTo>
                    <a:lnTo>
                      <a:pt x="270" y="334"/>
                    </a:lnTo>
                    <a:lnTo>
                      <a:pt x="293" y="334"/>
                    </a:lnTo>
                    <a:lnTo>
                      <a:pt x="306" y="288"/>
                    </a:lnTo>
                    <a:lnTo>
                      <a:pt x="317" y="251"/>
                    </a:lnTo>
                    <a:lnTo>
                      <a:pt x="318" y="246"/>
                    </a:lnTo>
                    <a:lnTo>
                      <a:pt x="319" y="239"/>
                    </a:lnTo>
                    <a:lnTo>
                      <a:pt x="319" y="247"/>
                    </a:lnTo>
                    <a:lnTo>
                      <a:pt x="320" y="256"/>
                    </a:lnTo>
                    <a:lnTo>
                      <a:pt x="325" y="334"/>
                    </a:lnTo>
                    <a:lnTo>
                      <a:pt x="352" y="334"/>
                    </a:lnTo>
                    <a:close/>
                    <a:moveTo>
                      <a:pt x="366" y="393"/>
                    </a:moveTo>
                    <a:lnTo>
                      <a:pt x="268" y="393"/>
                    </a:lnTo>
                    <a:lnTo>
                      <a:pt x="268" y="416"/>
                    </a:lnTo>
                    <a:lnTo>
                      <a:pt x="302" y="416"/>
                    </a:lnTo>
                    <a:lnTo>
                      <a:pt x="302" y="529"/>
                    </a:lnTo>
                    <a:lnTo>
                      <a:pt x="329" y="529"/>
                    </a:lnTo>
                    <a:lnTo>
                      <a:pt x="329" y="416"/>
                    </a:lnTo>
                    <a:lnTo>
                      <a:pt x="362" y="416"/>
                    </a:lnTo>
                    <a:lnTo>
                      <a:pt x="366" y="393"/>
                    </a:lnTo>
                    <a:close/>
                    <a:moveTo>
                      <a:pt x="458" y="101"/>
                    </a:moveTo>
                    <a:lnTo>
                      <a:pt x="456" y="88"/>
                    </a:lnTo>
                    <a:lnTo>
                      <a:pt x="451" y="79"/>
                    </a:lnTo>
                    <a:lnTo>
                      <a:pt x="442" y="71"/>
                    </a:lnTo>
                    <a:lnTo>
                      <a:pt x="431" y="66"/>
                    </a:lnTo>
                    <a:lnTo>
                      <a:pt x="437" y="64"/>
                    </a:lnTo>
                    <a:lnTo>
                      <a:pt x="440" y="63"/>
                    </a:lnTo>
                    <a:lnTo>
                      <a:pt x="443" y="59"/>
                    </a:lnTo>
                    <a:lnTo>
                      <a:pt x="446" y="57"/>
                    </a:lnTo>
                    <a:lnTo>
                      <a:pt x="450" y="54"/>
                    </a:lnTo>
                    <a:lnTo>
                      <a:pt x="453" y="46"/>
                    </a:lnTo>
                    <a:lnTo>
                      <a:pt x="453" y="27"/>
                    </a:lnTo>
                    <a:lnTo>
                      <a:pt x="452" y="26"/>
                    </a:lnTo>
                    <a:lnTo>
                      <a:pt x="449" y="19"/>
                    </a:lnTo>
                    <a:lnTo>
                      <a:pt x="433" y="5"/>
                    </a:lnTo>
                    <a:lnTo>
                      <a:pt x="427" y="3"/>
                    </a:lnTo>
                    <a:lnTo>
                      <a:pt x="427" y="89"/>
                    </a:lnTo>
                    <a:lnTo>
                      <a:pt x="427" y="104"/>
                    </a:lnTo>
                    <a:lnTo>
                      <a:pt x="424" y="110"/>
                    </a:lnTo>
                    <a:lnTo>
                      <a:pt x="420" y="113"/>
                    </a:lnTo>
                    <a:lnTo>
                      <a:pt x="417" y="115"/>
                    </a:lnTo>
                    <a:lnTo>
                      <a:pt x="413" y="116"/>
                    </a:lnTo>
                    <a:lnTo>
                      <a:pt x="390" y="116"/>
                    </a:lnTo>
                    <a:lnTo>
                      <a:pt x="390" y="79"/>
                    </a:lnTo>
                    <a:lnTo>
                      <a:pt x="412" y="79"/>
                    </a:lnTo>
                    <a:lnTo>
                      <a:pt x="414" y="80"/>
                    </a:lnTo>
                    <a:lnTo>
                      <a:pt x="423" y="82"/>
                    </a:lnTo>
                    <a:lnTo>
                      <a:pt x="427" y="89"/>
                    </a:lnTo>
                    <a:lnTo>
                      <a:pt x="427" y="3"/>
                    </a:lnTo>
                    <a:lnTo>
                      <a:pt x="425" y="3"/>
                    </a:lnTo>
                    <a:lnTo>
                      <a:pt x="424" y="3"/>
                    </a:lnTo>
                    <a:lnTo>
                      <a:pt x="424" y="36"/>
                    </a:lnTo>
                    <a:lnTo>
                      <a:pt x="424" y="47"/>
                    </a:lnTo>
                    <a:lnTo>
                      <a:pt x="421" y="53"/>
                    </a:lnTo>
                    <a:lnTo>
                      <a:pt x="417" y="55"/>
                    </a:lnTo>
                    <a:lnTo>
                      <a:pt x="415" y="56"/>
                    </a:lnTo>
                    <a:lnTo>
                      <a:pt x="412" y="57"/>
                    </a:lnTo>
                    <a:lnTo>
                      <a:pt x="389" y="57"/>
                    </a:lnTo>
                    <a:lnTo>
                      <a:pt x="389" y="26"/>
                    </a:lnTo>
                    <a:lnTo>
                      <a:pt x="411" y="26"/>
                    </a:lnTo>
                    <a:lnTo>
                      <a:pt x="414" y="27"/>
                    </a:lnTo>
                    <a:lnTo>
                      <a:pt x="416" y="28"/>
                    </a:lnTo>
                    <a:lnTo>
                      <a:pt x="421" y="30"/>
                    </a:lnTo>
                    <a:lnTo>
                      <a:pt x="424" y="36"/>
                    </a:lnTo>
                    <a:lnTo>
                      <a:pt x="424" y="3"/>
                    </a:lnTo>
                    <a:lnTo>
                      <a:pt x="362" y="3"/>
                    </a:lnTo>
                    <a:lnTo>
                      <a:pt x="362" y="138"/>
                    </a:lnTo>
                    <a:lnTo>
                      <a:pt x="412" y="138"/>
                    </a:lnTo>
                    <a:lnTo>
                      <a:pt x="418" y="138"/>
                    </a:lnTo>
                    <a:lnTo>
                      <a:pt x="422" y="138"/>
                    </a:lnTo>
                    <a:lnTo>
                      <a:pt x="438" y="134"/>
                    </a:lnTo>
                    <a:lnTo>
                      <a:pt x="449" y="126"/>
                    </a:lnTo>
                    <a:lnTo>
                      <a:pt x="455" y="116"/>
                    </a:lnTo>
                    <a:lnTo>
                      <a:pt x="456" y="114"/>
                    </a:lnTo>
                    <a:lnTo>
                      <a:pt x="458" y="101"/>
                    </a:lnTo>
                    <a:close/>
                    <a:moveTo>
                      <a:pt x="467" y="519"/>
                    </a:moveTo>
                    <a:lnTo>
                      <a:pt x="461" y="511"/>
                    </a:lnTo>
                    <a:lnTo>
                      <a:pt x="455" y="502"/>
                    </a:lnTo>
                    <a:lnTo>
                      <a:pt x="447" y="508"/>
                    </a:lnTo>
                    <a:lnTo>
                      <a:pt x="440" y="511"/>
                    </a:lnTo>
                    <a:lnTo>
                      <a:pt x="420" y="511"/>
                    </a:lnTo>
                    <a:lnTo>
                      <a:pt x="411" y="505"/>
                    </a:lnTo>
                    <a:lnTo>
                      <a:pt x="401" y="488"/>
                    </a:lnTo>
                    <a:lnTo>
                      <a:pt x="400" y="478"/>
                    </a:lnTo>
                    <a:lnTo>
                      <a:pt x="400" y="443"/>
                    </a:lnTo>
                    <a:lnTo>
                      <a:pt x="402" y="432"/>
                    </a:lnTo>
                    <a:lnTo>
                      <a:pt x="412" y="417"/>
                    </a:lnTo>
                    <a:lnTo>
                      <a:pt x="421" y="412"/>
                    </a:lnTo>
                    <a:lnTo>
                      <a:pt x="438" y="412"/>
                    </a:lnTo>
                    <a:lnTo>
                      <a:pt x="445" y="415"/>
                    </a:lnTo>
                    <a:lnTo>
                      <a:pt x="452" y="420"/>
                    </a:lnTo>
                    <a:lnTo>
                      <a:pt x="457" y="412"/>
                    </a:lnTo>
                    <a:lnTo>
                      <a:pt x="464" y="401"/>
                    </a:lnTo>
                    <a:lnTo>
                      <a:pt x="457" y="395"/>
                    </a:lnTo>
                    <a:lnTo>
                      <a:pt x="443" y="391"/>
                    </a:lnTo>
                    <a:lnTo>
                      <a:pt x="430" y="391"/>
                    </a:lnTo>
                    <a:lnTo>
                      <a:pt x="414" y="393"/>
                    </a:lnTo>
                    <a:lnTo>
                      <a:pt x="400" y="399"/>
                    </a:lnTo>
                    <a:lnTo>
                      <a:pt x="388" y="409"/>
                    </a:lnTo>
                    <a:lnTo>
                      <a:pt x="378" y="422"/>
                    </a:lnTo>
                    <a:lnTo>
                      <a:pt x="374" y="431"/>
                    </a:lnTo>
                    <a:lnTo>
                      <a:pt x="371" y="441"/>
                    </a:lnTo>
                    <a:lnTo>
                      <a:pt x="369" y="452"/>
                    </a:lnTo>
                    <a:lnTo>
                      <a:pt x="369" y="464"/>
                    </a:lnTo>
                    <a:lnTo>
                      <a:pt x="370" y="478"/>
                    </a:lnTo>
                    <a:lnTo>
                      <a:pt x="373" y="491"/>
                    </a:lnTo>
                    <a:lnTo>
                      <a:pt x="378" y="503"/>
                    </a:lnTo>
                    <a:lnTo>
                      <a:pt x="385" y="513"/>
                    </a:lnTo>
                    <a:lnTo>
                      <a:pt x="394" y="521"/>
                    </a:lnTo>
                    <a:lnTo>
                      <a:pt x="405" y="527"/>
                    </a:lnTo>
                    <a:lnTo>
                      <a:pt x="416" y="530"/>
                    </a:lnTo>
                    <a:lnTo>
                      <a:pt x="430" y="532"/>
                    </a:lnTo>
                    <a:lnTo>
                      <a:pt x="445" y="532"/>
                    </a:lnTo>
                    <a:lnTo>
                      <a:pt x="457" y="528"/>
                    </a:lnTo>
                    <a:lnTo>
                      <a:pt x="467" y="519"/>
                    </a:lnTo>
                    <a:close/>
                    <a:moveTo>
                      <a:pt x="486" y="265"/>
                    </a:moveTo>
                    <a:lnTo>
                      <a:pt x="482" y="237"/>
                    </a:lnTo>
                    <a:lnTo>
                      <a:pt x="471" y="217"/>
                    </a:lnTo>
                    <a:lnTo>
                      <a:pt x="470" y="215"/>
                    </a:lnTo>
                    <a:lnTo>
                      <a:pt x="454" y="203"/>
                    </a:lnTo>
                    <a:lnTo>
                      <a:pt x="454" y="252"/>
                    </a:lnTo>
                    <a:lnTo>
                      <a:pt x="454" y="266"/>
                    </a:lnTo>
                    <a:lnTo>
                      <a:pt x="453" y="288"/>
                    </a:lnTo>
                    <a:lnTo>
                      <a:pt x="448" y="304"/>
                    </a:lnTo>
                    <a:lnTo>
                      <a:pt x="439" y="312"/>
                    </a:lnTo>
                    <a:lnTo>
                      <a:pt x="427" y="315"/>
                    </a:lnTo>
                    <a:lnTo>
                      <a:pt x="421" y="315"/>
                    </a:lnTo>
                    <a:lnTo>
                      <a:pt x="415" y="314"/>
                    </a:lnTo>
                    <a:lnTo>
                      <a:pt x="411" y="310"/>
                    </a:lnTo>
                    <a:lnTo>
                      <a:pt x="406" y="304"/>
                    </a:lnTo>
                    <a:lnTo>
                      <a:pt x="402" y="295"/>
                    </a:lnTo>
                    <a:lnTo>
                      <a:pt x="400" y="282"/>
                    </a:lnTo>
                    <a:lnTo>
                      <a:pt x="399" y="266"/>
                    </a:lnTo>
                    <a:lnTo>
                      <a:pt x="399" y="250"/>
                    </a:lnTo>
                    <a:lnTo>
                      <a:pt x="401" y="238"/>
                    </a:lnTo>
                    <a:lnTo>
                      <a:pt x="407" y="228"/>
                    </a:lnTo>
                    <a:lnTo>
                      <a:pt x="410" y="222"/>
                    </a:lnTo>
                    <a:lnTo>
                      <a:pt x="418" y="217"/>
                    </a:lnTo>
                    <a:lnTo>
                      <a:pt x="441" y="217"/>
                    </a:lnTo>
                    <a:lnTo>
                      <a:pt x="449" y="228"/>
                    </a:lnTo>
                    <a:lnTo>
                      <a:pt x="453" y="242"/>
                    </a:lnTo>
                    <a:lnTo>
                      <a:pt x="454" y="252"/>
                    </a:lnTo>
                    <a:lnTo>
                      <a:pt x="454" y="203"/>
                    </a:lnTo>
                    <a:lnTo>
                      <a:pt x="452" y="201"/>
                    </a:lnTo>
                    <a:lnTo>
                      <a:pt x="427" y="196"/>
                    </a:lnTo>
                    <a:lnTo>
                      <a:pt x="417" y="196"/>
                    </a:lnTo>
                    <a:lnTo>
                      <a:pt x="407" y="199"/>
                    </a:lnTo>
                    <a:lnTo>
                      <a:pt x="399" y="203"/>
                    </a:lnTo>
                    <a:lnTo>
                      <a:pt x="386" y="213"/>
                    </a:lnTo>
                    <a:lnTo>
                      <a:pt x="376" y="228"/>
                    </a:lnTo>
                    <a:lnTo>
                      <a:pt x="370" y="246"/>
                    </a:lnTo>
                    <a:lnTo>
                      <a:pt x="368" y="266"/>
                    </a:lnTo>
                    <a:lnTo>
                      <a:pt x="369" y="281"/>
                    </a:lnTo>
                    <a:lnTo>
                      <a:pt x="372" y="294"/>
                    </a:lnTo>
                    <a:lnTo>
                      <a:pt x="377" y="306"/>
                    </a:lnTo>
                    <a:lnTo>
                      <a:pt x="384" y="317"/>
                    </a:lnTo>
                    <a:lnTo>
                      <a:pt x="392" y="326"/>
                    </a:lnTo>
                    <a:lnTo>
                      <a:pt x="402" y="331"/>
                    </a:lnTo>
                    <a:lnTo>
                      <a:pt x="414" y="335"/>
                    </a:lnTo>
                    <a:lnTo>
                      <a:pt x="428" y="336"/>
                    </a:lnTo>
                    <a:lnTo>
                      <a:pt x="440" y="336"/>
                    </a:lnTo>
                    <a:lnTo>
                      <a:pt x="447" y="334"/>
                    </a:lnTo>
                    <a:lnTo>
                      <a:pt x="455" y="330"/>
                    </a:lnTo>
                    <a:lnTo>
                      <a:pt x="468" y="319"/>
                    </a:lnTo>
                    <a:lnTo>
                      <a:pt x="471" y="315"/>
                    </a:lnTo>
                    <a:lnTo>
                      <a:pt x="478" y="305"/>
                    </a:lnTo>
                    <a:lnTo>
                      <a:pt x="484" y="287"/>
                    </a:lnTo>
                    <a:lnTo>
                      <a:pt x="486" y="265"/>
                    </a:lnTo>
                    <a:close/>
                    <a:moveTo>
                      <a:pt x="577" y="393"/>
                    </a:moveTo>
                    <a:lnTo>
                      <a:pt x="549" y="393"/>
                    </a:lnTo>
                    <a:lnTo>
                      <a:pt x="549" y="446"/>
                    </a:lnTo>
                    <a:lnTo>
                      <a:pt x="510" y="446"/>
                    </a:lnTo>
                    <a:lnTo>
                      <a:pt x="510" y="393"/>
                    </a:lnTo>
                    <a:lnTo>
                      <a:pt x="483" y="393"/>
                    </a:lnTo>
                    <a:lnTo>
                      <a:pt x="483" y="529"/>
                    </a:lnTo>
                    <a:lnTo>
                      <a:pt x="510" y="529"/>
                    </a:lnTo>
                    <a:lnTo>
                      <a:pt x="510" y="469"/>
                    </a:lnTo>
                    <a:lnTo>
                      <a:pt x="549" y="469"/>
                    </a:lnTo>
                    <a:lnTo>
                      <a:pt x="549" y="529"/>
                    </a:lnTo>
                    <a:lnTo>
                      <a:pt x="577" y="529"/>
                    </a:lnTo>
                    <a:lnTo>
                      <a:pt x="577" y="469"/>
                    </a:lnTo>
                    <a:lnTo>
                      <a:pt x="577" y="446"/>
                    </a:lnTo>
                    <a:lnTo>
                      <a:pt x="577" y="393"/>
                    </a:lnTo>
                    <a:close/>
                    <a:moveTo>
                      <a:pt x="580" y="138"/>
                    </a:moveTo>
                    <a:lnTo>
                      <a:pt x="570" y="106"/>
                    </a:lnTo>
                    <a:lnTo>
                      <a:pt x="563" y="84"/>
                    </a:lnTo>
                    <a:lnTo>
                      <a:pt x="546" y="32"/>
                    </a:lnTo>
                    <a:lnTo>
                      <a:pt x="537" y="2"/>
                    </a:lnTo>
                    <a:lnTo>
                      <a:pt x="534" y="2"/>
                    </a:lnTo>
                    <a:lnTo>
                      <a:pt x="534" y="84"/>
                    </a:lnTo>
                    <a:lnTo>
                      <a:pt x="508" y="84"/>
                    </a:lnTo>
                    <a:lnTo>
                      <a:pt x="511" y="75"/>
                    </a:lnTo>
                    <a:lnTo>
                      <a:pt x="512" y="68"/>
                    </a:lnTo>
                    <a:lnTo>
                      <a:pt x="515" y="58"/>
                    </a:lnTo>
                    <a:lnTo>
                      <a:pt x="517" y="48"/>
                    </a:lnTo>
                    <a:lnTo>
                      <a:pt x="521" y="32"/>
                    </a:lnTo>
                    <a:lnTo>
                      <a:pt x="525" y="50"/>
                    </a:lnTo>
                    <a:lnTo>
                      <a:pt x="530" y="69"/>
                    </a:lnTo>
                    <a:lnTo>
                      <a:pt x="534" y="84"/>
                    </a:lnTo>
                    <a:lnTo>
                      <a:pt x="534" y="2"/>
                    </a:lnTo>
                    <a:lnTo>
                      <a:pt x="507" y="2"/>
                    </a:lnTo>
                    <a:lnTo>
                      <a:pt x="463" y="138"/>
                    </a:lnTo>
                    <a:lnTo>
                      <a:pt x="491" y="138"/>
                    </a:lnTo>
                    <a:lnTo>
                      <a:pt x="501" y="106"/>
                    </a:lnTo>
                    <a:lnTo>
                      <a:pt x="541" y="106"/>
                    </a:lnTo>
                    <a:lnTo>
                      <a:pt x="550" y="138"/>
                    </a:lnTo>
                    <a:lnTo>
                      <a:pt x="580" y="138"/>
                    </a:lnTo>
                    <a:close/>
                    <a:moveTo>
                      <a:pt x="595" y="291"/>
                    </a:moveTo>
                    <a:lnTo>
                      <a:pt x="593" y="277"/>
                    </a:lnTo>
                    <a:lnTo>
                      <a:pt x="587" y="266"/>
                    </a:lnTo>
                    <a:lnTo>
                      <a:pt x="576" y="257"/>
                    </a:lnTo>
                    <a:lnTo>
                      <a:pt x="561" y="251"/>
                    </a:lnTo>
                    <a:lnTo>
                      <a:pt x="533" y="243"/>
                    </a:lnTo>
                    <a:lnTo>
                      <a:pt x="530" y="239"/>
                    </a:lnTo>
                    <a:lnTo>
                      <a:pt x="530" y="223"/>
                    </a:lnTo>
                    <a:lnTo>
                      <a:pt x="537" y="217"/>
                    </a:lnTo>
                    <a:lnTo>
                      <a:pt x="559" y="217"/>
                    </a:lnTo>
                    <a:lnTo>
                      <a:pt x="568" y="220"/>
                    </a:lnTo>
                    <a:lnTo>
                      <a:pt x="580" y="227"/>
                    </a:lnTo>
                    <a:lnTo>
                      <a:pt x="587" y="217"/>
                    </a:lnTo>
                    <a:lnTo>
                      <a:pt x="593" y="208"/>
                    </a:lnTo>
                    <a:lnTo>
                      <a:pt x="583" y="202"/>
                    </a:lnTo>
                    <a:lnTo>
                      <a:pt x="572" y="198"/>
                    </a:lnTo>
                    <a:lnTo>
                      <a:pt x="560" y="195"/>
                    </a:lnTo>
                    <a:lnTo>
                      <a:pt x="548" y="194"/>
                    </a:lnTo>
                    <a:lnTo>
                      <a:pt x="528" y="197"/>
                    </a:lnTo>
                    <a:lnTo>
                      <a:pt x="513" y="206"/>
                    </a:lnTo>
                    <a:lnTo>
                      <a:pt x="503" y="219"/>
                    </a:lnTo>
                    <a:lnTo>
                      <a:pt x="499" y="236"/>
                    </a:lnTo>
                    <a:lnTo>
                      <a:pt x="499" y="244"/>
                    </a:lnTo>
                    <a:lnTo>
                      <a:pt x="501" y="251"/>
                    </a:lnTo>
                    <a:lnTo>
                      <a:pt x="505" y="257"/>
                    </a:lnTo>
                    <a:lnTo>
                      <a:pt x="510" y="265"/>
                    </a:lnTo>
                    <a:lnTo>
                      <a:pt x="518" y="270"/>
                    </a:lnTo>
                    <a:lnTo>
                      <a:pt x="559" y="281"/>
                    </a:lnTo>
                    <a:lnTo>
                      <a:pt x="564" y="287"/>
                    </a:lnTo>
                    <a:lnTo>
                      <a:pt x="564" y="308"/>
                    </a:lnTo>
                    <a:lnTo>
                      <a:pt x="556" y="314"/>
                    </a:lnTo>
                    <a:lnTo>
                      <a:pt x="527" y="314"/>
                    </a:lnTo>
                    <a:lnTo>
                      <a:pt x="516" y="310"/>
                    </a:lnTo>
                    <a:lnTo>
                      <a:pt x="503" y="303"/>
                    </a:lnTo>
                    <a:lnTo>
                      <a:pt x="493" y="324"/>
                    </a:lnTo>
                    <a:lnTo>
                      <a:pt x="504" y="330"/>
                    </a:lnTo>
                    <a:lnTo>
                      <a:pt x="516" y="334"/>
                    </a:lnTo>
                    <a:lnTo>
                      <a:pt x="528" y="336"/>
                    </a:lnTo>
                    <a:lnTo>
                      <a:pt x="539" y="337"/>
                    </a:lnTo>
                    <a:lnTo>
                      <a:pt x="562" y="334"/>
                    </a:lnTo>
                    <a:lnTo>
                      <a:pt x="580" y="324"/>
                    </a:lnTo>
                    <a:lnTo>
                      <a:pt x="588" y="314"/>
                    </a:lnTo>
                    <a:lnTo>
                      <a:pt x="591" y="310"/>
                    </a:lnTo>
                    <a:lnTo>
                      <a:pt x="595" y="291"/>
                    </a:lnTo>
                    <a:close/>
                    <a:moveTo>
                      <a:pt x="670" y="116"/>
                    </a:moveTo>
                    <a:lnTo>
                      <a:pt x="622" y="116"/>
                    </a:lnTo>
                    <a:lnTo>
                      <a:pt x="622" y="3"/>
                    </a:lnTo>
                    <a:lnTo>
                      <a:pt x="594" y="3"/>
                    </a:lnTo>
                    <a:lnTo>
                      <a:pt x="594" y="138"/>
                    </a:lnTo>
                    <a:lnTo>
                      <a:pt x="666" y="138"/>
                    </a:lnTo>
                    <a:lnTo>
                      <a:pt x="670" y="116"/>
                    </a:lnTo>
                    <a:close/>
                    <a:moveTo>
                      <a:pt x="710" y="240"/>
                    </a:moveTo>
                    <a:lnTo>
                      <a:pt x="709" y="229"/>
                    </a:lnTo>
                    <a:lnTo>
                      <a:pt x="705" y="220"/>
                    </a:lnTo>
                    <a:lnTo>
                      <a:pt x="705" y="219"/>
                    </a:lnTo>
                    <a:lnTo>
                      <a:pt x="699" y="211"/>
                    </a:lnTo>
                    <a:lnTo>
                      <a:pt x="690" y="205"/>
                    </a:lnTo>
                    <a:lnTo>
                      <a:pt x="683" y="200"/>
                    </a:lnTo>
                    <a:lnTo>
                      <a:pt x="680" y="200"/>
                    </a:lnTo>
                    <a:lnTo>
                      <a:pt x="680" y="228"/>
                    </a:lnTo>
                    <a:lnTo>
                      <a:pt x="680" y="247"/>
                    </a:lnTo>
                    <a:lnTo>
                      <a:pt x="679" y="251"/>
                    </a:lnTo>
                    <a:lnTo>
                      <a:pt x="677" y="255"/>
                    </a:lnTo>
                    <a:lnTo>
                      <a:pt x="673" y="260"/>
                    </a:lnTo>
                    <a:lnTo>
                      <a:pt x="670" y="262"/>
                    </a:lnTo>
                    <a:lnTo>
                      <a:pt x="644" y="262"/>
                    </a:lnTo>
                    <a:lnTo>
                      <a:pt x="644" y="220"/>
                    </a:lnTo>
                    <a:lnTo>
                      <a:pt x="673" y="220"/>
                    </a:lnTo>
                    <a:lnTo>
                      <a:pt x="680" y="228"/>
                    </a:lnTo>
                    <a:lnTo>
                      <a:pt x="680" y="200"/>
                    </a:lnTo>
                    <a:lnTo>
                      <a:pt x="676" y="198"/>
                    </a:lnTo>
                    <a:lnTo>
                      <a:pt x="617" y="198"/>
                    </a:lnTo>
                    <a:lnTo>
                      <a:pt x="617" y="334"/>
                    </a:lnTo>
                    <a:lnTo>
                      <a:pt x="644" y="334"/>
                    </a:lnTo>
                    <a:lnTo>
                      <a:pt x="644" y="284"/>
                    </a:lnTo>
                    <a:lnTo>
                      <a:pt x="674" y="284"/>
                    </a:lnTo>
                    <a:lnTo>
                      <a:pt x="680" y="282"/>
                    </a:lnTo>
                    <a:lnTo>
                      <a:pt x="687" y="279"/>
                    </a:lnTo>
                    <a:lnTo>
                      <a:pt x="696" y="273"/>
                    </a:lnTo>
                    <a:lnTo>
                      <a:pt x="704" y="264"/>
                    </a:lnTo>
                    <a:lnTo>
                      <a:pt x="705" y="262"/>
                    </a:lnTo>
                    <a:lnTo>
                      <a:pt x="708" y="253"/>
                    </a:lnTo>
                    <a:lnTo>
                      <a:pt x="710" y="240"/>
                    </a:lnTo>
                    <a:close/>
                    <a:moveTo>
                      <a:pt x="820" y="198"/>
                    </a:moveTo>
                    <a:lnTo>
                      <a:pt x="793" y="198"/>
                    </a:lnTo>
                    <a:lnTo>
                      <a:pt x="793" y="251"/>
                    </a:lnTo>
                    <a:lnTo>
                      <a:pt x="754" y="251"/>
                    </a:lnTo>
                    <a:lnTo>
                      <a:pt x="754" y="198"/>
                    </a:lnTo>
                    <a:lnTo>
                      <a:pt x="726" y="198"/>
                    </a:lnTo>
                    <a:lnTo>
                      <a:pt x="726" y="334"/>
                    </a:lnTo>
                    <a:lnTo>
                      <a:pt x="754" y="334"/>
                    </a:lnTo>
                    <a:lnTo>
                      <a:pt x="754" y="273"/>
                    </a:lnTo>
                    <a:lnTo>
                      <a:pt x="793" y="273"/>
                    </a:lnTo>
                    <a:lnTo>
                      <a:pt x="793" y="334"/>
                    </a:lnTo>
                    <a:lnTo>
                      <a:pt x="820" y="334"/>
                    </a:lnTo>
                    <a:lnTo>
                      <a:pt x="820" y="273"/>
                    </a:lnTo>
                    <a:lnTo>
                      <a:pt x="820" y="251"/>
                    </a:lnTo>
                    <a:lnTo>
                      <a:pt x="820" y="198"/>
                    </a:lnTo>
                    <a:close/>
                    <a:moveTo>
                      <a:pt x="929" y="310"/>
                    </a:moveTo>
                    <a:lnTo>
                      <a:pt x="877" y="310"/>
                    </a:lnTo>
                    <a:lnTo>
                      <a:pt x="877" y="274"/>
                    </a:lnTo>
                    <a:lnTo>
                      <a:pt x="916" y="274"/>
                    </a:lnTo>
                    <a:lnTo>
                      <a:pt x="916" y="252"/>
                    </a:lnTo>
                    <a:lnTo>
                      <a:pt x="877" y="252"/>
                    </a:lnTo>
                    <a:lnTo>
                      <a:pt x="877" y="220"/>
                    </a:lnTo>
                    <a:lnTo>
                      <a:pt x="923" y="220"/>
                    </a:lnTo>
                    <a:lnTo>
                      <a:pt x="927" y="198"/>
                    </a:lnTo>
                    <a:lnTo>
                      <a:pt x="850" y="198"/>
                    </a:lnTo>
                    <a:lnTo>
                      <a:pt x="850" y="334"/>
                    </a:lnTo>
                    <a:lnTo>
                      <a:pt x="929" y="334"/>
                    </a:lnTo>
                    <a:lnTo>
                      <a:pt x="929" y="310"/>
                    </a:lnTo>
                    <a:close/>
                    <a:moveTo>
                      <a:pt x="1049" y="334"/>
                    </a:moveTo>
                    <a:lnTo>
                      <a:pt x="1045" y="327"/>
                    </a:lnTo>
                    <a:lnTo>
                      <a:pt x="1035" y="311"/>
                    </a:lnTo>
                    <a:lnTo>
                      <a:pt x="1025" y="293"/>
                    </a:lnTo>
                    <a:lnTo>
                      <a:pt x="1016" y="281"/>
                    </a:lnTo>
                    <a:lnTo>
                      <a:pt x="1014" y="279"/>
                    </a:lnTo>
                    <a:lnTo>
                      <a:pt x="1013" y="278"/>
                    </a:lnTo>
                    <a:lnTo>
                      <a:pt x="1013" y="277"/>
                    </a:lnTo>
                    <a:lnTo>
                      <a:pt x="1010" y="275"/>
                    </a:lnTo>
                    <a:lnTo>
                      <a:pt x="1022" y="272"/>
                    </a:lnTo>
                    <a:lnTo>
                      <a:pt x="1032" y="264"/>
                    </a:lnTo>
                    <a:lnTo>
                      <a:pt x="1036" y="257"/>
                    </a:lnTo>
                    <a:lnTo>
                      <a:pt x="1038" y="252"/>
                    </a:lnTo>
                    <a:lnTo>
                      <a:pt x="1041" y="238"/>
                    </a:lnTo>
                    <a:lnTo>
                      <a:pt x="1038" y="222"/>
                    </a:lnTo>
                    <a:lnTo>
                      <a:pt x="1037" y="220"/>
                    </a:lnTo>
                    <a:lnTo>
                      <a:pt x="1030" y="209"/>
                    </a:lnTo>
                    <a:lnTo>
                      <a:pt x="1017" y="201"/>
                    </a:lnTo>
                    <a:lnTo>
                      <a:pt x="1012" y="200"/>
                    </a:lnTo>
                    <a:lnTo>
                      <a:pt x="1012" y="230"/>
                    </a:lnTo>
                    <a:lnTo>
                      <a:pt x="1012" y="244"/>
                    </a:lnTo>
                    <a:lnTo>
                      <a:pt x="1010" y="249"/>
                    </a:lnTo>
                    <a:lnTo>
                      <a:pt x="1007" y="252"/>
                    </a:lnTo>
                    <a:lnTo>
                      <a:pt x="1003" y="255"/>
                    </a:lnTo>
                    <a:lnTo>
                      <a:pt x="998" y="257"/>
                    </a:lnTo>
                    <a:lnTo>
                      <a:pt x="977" y="257"/>
                    </a:lnTo>
                    <a:lnTo>
                      <a:pt x="977" y="220"/>
                    </a:lnTo>
                    <a:lnTo>
                      <a:pt x="993" y="220"/>
                    </a:lnTo>
                    <a:lnTo>
                      <a:pt x="999" y="221"/>
                    </a:lnTo>
                    <a:lnTo>
                      <a:pt x="1002" y="222"/>
                    </a:lnTo>
                    <a:lnTo>
                      <a:pt x="1009" y="224"/>
                    </a:lnTo>
                    <a:lnTo>
                      <a:pt x="1012" y="230"/>
                    </a:lnTo>
                    <a:lnTo>
                      <a:pt x="1012" y="200"/>
                    </a:lnTo>
                    <a:lnTo>
                      <a:pt x="1001" y="198"/>
                    </a:lnTo>
                    <a:lnTo>
                      <a:pt x="950" y="198"/>
                    </a:lnTo>
                    <a:lnTo>
                      <a:pt x="950" y="334"/>
                    </a:lnTo>
                    <a:lnTo>
                      <a:pt x="977" y="334"/>
                    </a:lnTo>
                    <a:lnTo>
                      <a:pt x="977" y="277"/>
                    </a:lnTo>
                    <a:lnTo>
                      <a:pt x="979" y="277"/>
                    </a:lnTo>
                    <a:lnTo>
                      <a:pt x="980" y="278"/>
                    </a:lnTo>
                    <a:lnTo>
                      <a:pt x="981" y="278"/>
                    </a:lnTo>
                    <a:lnTo>
                      <a:pt x="985" y="281"/>
                    </a:lnTo>
                    <a:lnTo>
                      <a:pt x="989" y="287"/>
                    </a:lnTo>
                    <a:lnTo>
                      <a:pt x="995" y="296"/>
                    </a:lnTo>
                    <a:lnTo>
                      <a:pt x="1004" y="312"/>
                    </a:lnTo>
                    <a:lnTo>
                      <a:pt x="1009" y="321"/>
                    </a:lnTo>
                    <a:lnTo>
                      <a:pt x="1017" y="334"/>
                    </a:lnTo>
                    <a:lnTo>
                      <a:pt x="1049" y="334"/>
                    </a:lnTo>
                    <a:close/>
                    <a:moveTo>
                      <a:pt x="1145" y="310"/>
                    </a:moveTo>
                    <a:lnTo>
                      <a:pt x="1093" y="310"/>
                    </a:lnTo>
                    <a:lnTo>
                      <a:pt x="1093" y="274"/>
                    </a:lnTo>
                    <a:lnTo>
                      <a:pt x="1132" y="274"/>
                    </a:lnTo>
                    <a:lnTo>
                      <a:pt x="1132" y="252"/>
                    </a:lnTo>
                    <a:lnTo>
                      <a:pt x="1093" y="252"/>
                    </a:lnTo>
                    <a:lnTo>
                      <a:pt x="1093" y="220"/>
                    </a:lnTo>
                    <a:lnTo>
                      <a:pt x="1139" y="220"/>
                    </a:lnTo>
                    <a:lnTo>
                      <a:pt x="1143" y="198"/>
                    </a:lnTo>
                    <a:lnTo>
                      <a:pt x="1066" y="198"/>
                    </a:lnTo>
                    <a:lnTo>
                      <a:pt x="1066" y="334"/>
                    </a:lnTo>
                    <a:lnTo>
                      <a:pt x="1145" y="334"/>
                    </a:lnTo>
                    <a:lnTo>
                      <a:pt x="1145" y="310"/>
                    </a:lnTo>
                    <a:close/>
                  </a:path>
                </a:pathLst>
              </a:custGeom>
              <a:solidFill>
                <a:srgbClr val="00739A"/>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pic>
            <p:nvPicPr>
              <p:cNvPr id="14" name="docshape10">
                <a:extLst>
                  <a:ext uri="{FF2B5EF4-FFF2-40B4-BE49-F238E27FC236}">
                    <a16:creationId xmlns:a16="http://schemas.microsoft.com/office/drawing/2014/main" id="{3E94A36C-C7BF-2EDD-6F89-384A5C952D62}"/>
                  </a:ext>
                </a:extLst>
              </p:cNvPr>
              <p:cNvPicPr>
                <a:picLocks noChangeAspect="1" noEditPoints="1" noChangeArrowheads="1" noChangeShapeType="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726403" y="4704141"/>
                <a:ext cx="54800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docshape11">
              <a:extLst>
                <a:ext uri="{FF2B5EF4-FFF2-40B4-BE49-F238E27FC236}">
                  <a16:creationId xmlns:a16="http://schemas.microsoft.com/office/drawing/2014/main" id="{E7FB5EFE-A2BE-2EC0-1B1B-E44296A12AF4}"/>
                </a:ext>
              </a:extLst>
            </p:cNvPr>
            <p:cNvPicPr>
              <a:picLocks noChangeAspect="1" noEditPoints="1" noChangeArrowheads="1" noChangeShapeType="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528849" y="5858948"/>
              <a:ext cx="1080135" cy="870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docshape12">
              <a:extLst>
                <a:ext uri="{FF2B5EF4-FFF2-40B4-BE49-F238E27FC236}">
                  <a16:creationId xmlns:a16="http://schemas.microsoft.com/office/drawing/2014/main" id="{880DB9DB-B769-E542-F8A6-EA24C626D30B}"/>
                </a:ext>
              </a:extLst>
            </p:cNvPr>
            <p:cNvPicPr>
              <a:picLocks noChangeAspect="1" noEditPoints="1" noChangeArrowheads="1" noChangeShapeType="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132917" y="5910935"/>
              <a:ext cx="1080135" cy="72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docshape13">
              <a:extLst>
                <a:ext uri="{FF2B5EF4-FFF2-40B4-BE49-F238E27FC236}">
                  <a16:creationId xmlns:a16="http://schemas.microsoft.com/office/drawing/2014/main" id="{67700F0D-0574-7EA7-BEFE-477F5A7DA92C}"/>
                </a:ext>
              </a:extLst>
            </p:cNvPr>
            <p:cNvPicPr>
              <a:picLocks noChangeAspect="1" noEditPoints="1" noChangeArrowheads="1" noChangeShapeType="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348606" y="6035187"/>
              <a:ext cx="1659105" cy="492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docshape14">
              <a:extLst>
                <a:ext uri="{FF2B5EF4-FFF2-40B4-BE49-F238E27FC236}">
                  <a16:creationId xmlns:a16="http://schemas.microsoft.com/office/drawing/2014/main" id="{905CF342-96AF-80E2-C513-68DDE8AD32E5}"/>
                </a:ext>
              </a:extLst>
            </p:cNvPr>
            <p:cNvPicPr>
              <a:picLocks noChangeAspect="1" noEditPoints="1" noChangeArrowheads="1" noChangeShapeType="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715981" y="5934196"/>
              <a:ext cx="1080135" cy="72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docshape15">
              <a:extLst>
                <a:ext uri="{FF2B5EF4-FFF2-40B4-BE49-F238E27FC236}">
                  <a16:creationId xmlns:a16="http://schemas.microsoft.com/office/drawing/2014/main" id="{04FA3FC0-2A6E-52E6-7047-FF1A9FC0741E}"/>
                </a:ext>
              </a:extLst>
            </p:cNvPr>
            <p:cNvPicPr>
              <a:picLocks noChangeAspect="1" noEditPoints="1" noChangeArrowheads="1" noChangeShapeType="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9151905" y="5929051"/>
              <a:ext cx="693878" cy="77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Date Placeholder 14">
            <a:extLst>
              <a:ext uri="{FF2B5EF4-FFF2-40B4-BE49-F238E27FC236}">
                <a16:creationId xmlns:a16="http://schemas.microsoft.com/office/drawing/2014/main" id="{33FC75CD-DA1E-711D-FEBC-51710DFE6F00}"/>
              </a:ext>
            </a:extLst>
          </p:cNvPr>
          <p:cNvSpPr>
            <a:spLocks noGrp="1"/>
          </p:cNvSpPr>
          <p:nvPr>
            <p:ph type="dt" sz="half" idx="10"/>
          </p:nvPr>
        </p:nvSpPr>
        <p:spPr>
          <a:xfrm>
            <a:off x="0" y="6511119"/>
            <a:ext cx="2743200" cy="365125"/>
          </a:xfrm>
        </p:spPr>
        <p:txBody>
          <a:bodyPr/>
          <a:lstStyle/>
          <a:p>
            <a:fld id="{BF14E19D-5885-1547-92AE-0CD34072BA3D}" type="datetime1">
              <a:rPr lang="de-DE" sz="1600" smtClean="0">
                <a:latin typeface="Arial" panose="020B0604020202020204" pitchFamily="34" charset="0"/>
                <a:cs typeface="Arial" panose="020B0604020202020204" pitchFamily="34" charset="0"/>
              </a:rPr>
              <a:t>28.03.24</a:t>
            </a:fld>
            <a:endParaRPr lang="x-none" dirty="0">
              <a:latin typeface="Arial" panose="020B0604020202020204" pitchFamily="34" charset="0"/>
              <a:cs typeface="Arial" panose="020B0604020202020204" pitchFamily="34" charset="0"/>
            </a:endParaRPr>
          </a:p>
        </p:txBody>
      </p:sp>
      <p:sp>
        <p:nvSpPr>
          <p:cNvPr id="16" name="Slide Number Placeholder 15">
            <a:extLst>
              <a:ext uri="{FF2B5EF4-FFF2-40B4-BE49-F238E27FC236}">
                <a16:creationId xmlns:a16="http://schemas.microsoft.com/office/drawing/2014/main" id="{64259B15-BF1A-E4A9-4391-DABF3C8ADA1D}"/>
              </a:ext>
            </a:extLst>
          </p:cNvPr>
          <p:cNvSpPr>
            <a:spLocks noGrp="1"/>
          </p:cNvSpPr>
          <p:nvPr>
            <p:ph type="sldNum" sz="quarter" idx="12"/>
          </p:nvPr>
        </p:nvSpPr>
        <p:spPr>
          <a:xfrm>
            <a:off x="9448800" y="6467539"/>
            <a:ext cx="2743200" cy="365125"/>
          </a:xfrm>
        </p:spPr>
        <p:txBody>
          <a:bodyPr/>
          <a:lstStyle/>
          <a:p>
            <a:fld id="{BE5BD845-BFF7-724A-88D3-4E04361813C8}" type="slidenum">
              <a:rPr lang="x-none" sz="2000" smtClean="0">
                <a:latin typeface="Arial" panose="020B0604020202020204" pitchFamily="34" charset="0"/>
                <a:cs typeface="Arial" panose="020B0604020202020204" pitchFamily="34" charset="0"/>
              </a:rPr>
              <a:t>14</a:t>
            </a:fld>
            <a:endParaRPr lang="x-none" sz="20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CC9C6E5A-037D-FACA-4041-E12AEE13D5C1}"/>
              </a:ext>
            </a:extLst>
          </p:cNvPr>
          <p:cNvSpPr txBox="1"/>
          <p:nvPr/>
        </p:nvSpPr>
        <p:spPr>
          <a:xfrm>
            <a:off x="11016" y="583588"/>
            <a:ext cx="12180983" cy="6010684"/>
          </a:xfrm>
          <a:prstGeom prst="rect">
            <a:avLst/>
          </a:prstGeom>
          <a:noFill/>
        </p:spPr>
        <p:txBody>
          <a:bodyPr wrap="square" rtlCol="0">
            <a:spAutoFit/>
          </a:bodyPr>
          <a:lstStyle/>
          <a:p>
            <a:pPr marL="342900" indent="-342900">
              <a:lnSpc>
                <a:spcPct val="120000"/>
              </a:lnSpc>
              <a:spcAft>
                <a:spcPts val="300"/>
              </a:spcAft>
              <a:buFont typeface="Arial" panose="020B0604020202020204" pitchFamily="34" charset="0"/>
              <a:buChar char="•"/>
            </a:pPr>
            <a:r>
              <a:rPr lang="en-US" sz="1400" dirty="0">
                <a:latin typeface="Arial" panose="020B0604020202020204" pitchFamily="34" charset="0"/>
                <a:ea typeface="Cambria" panose="02040503050406030204" pitchFamily="18" charset="0"/>
                <a:cs typeface="Arial" panose="020B0604020202020204" pitchFamily="34" charset="0"/>
              </a:rPr>
              <a:t>Smit, H. &amp; A. M. Thompson, and the ASOPOS 2.0 Panel, </a:t>
            </a:r>
            <a:r>
              <a:rPr lang="en-US" sz="1400" b="1" dirty="0">
                <a:latin typeface="Arial" panose="020B0604020202020204" pitchFamily="34" charset="0"/>
                <a:ea typeface="Cambria" panose="02040503050406030204" pitchFamily="18" charset="0"/>
                <a:cs typeface="Arial" panose="020B0604020202020204" pitchFamily="34" charset="0"/>
              </a:rPr>
              <a:t>“Ozonesonde Measurement Principles and Best Operational Practices”</a:t>
            </a:r>
            <a:r>
              <a:rPr lang="en-US" sz="1400" dirty="0">
                <a:latin typeface="Arial" panose="020B0604020202020204" pitchFamily="34" charset="0"/>
                <a:ea typeface="Cambria" panose="02040503050406030204" pitchFamily="18" charset="0"/>
                <a:cs typeface="Arial" panose="020B0604020202020204" pitchFamily="34" charset="0"/>
              </a:rPr>
              <a:t>,</a:t>
            </a:r>
            <a:r>
              <a:rPr lang="en-US" sz="1400" b="1" dirty="0">
                <a:latin typeface="Arial" panose="020B0604020202020204" pitchFamily="34" charset="0"/>
                <a:ea typeface="Cambria" panose="02040503050406030204" pitchFamily="18" charset="0"/>
                <a:cs typeface="Arial" panose="020B0604020202020204" pitchFamily="34" charset="0"/>
              </a:rPr>
              <a:t> </a:t>
            </a:r>
            <a:r>
              <a:rPr lang="en-US" sz="1400" dirty="0">
                <a:latin typeface="Arial" panose="020B0604020202020204" pitchFamily="34" charset="0"/>
                <a:ea typeface="Cambria" panose="02040503050406030204" pitchFamily="18" charset="0"/>
                <a:cs typeface="Arial" panose="020B0604020202020204" pitchFamily="34" charset="0"/>
              </a:rPr>
              <a:t>GAW Report #268, 2021: </a:t>
            </a:r>
            <a:r>
              <a:rPr lang="en-US" sz="1400" dirty="0">
                <a:latin typeface="Arial" panose="020B0604020202020204" pitchFamily="34" charset="0"/>
                <a:ea typeface="Cambria" panose="02040503050406030204" pitchFamily="18" charset="0"/>
                <a:cs typeface="Arial" panose="020B0604020202020204" pitchFamily="34" charset="0"/>
                <a:hlinkClick r:id="rId11"/>
              </a:rPr>
              <a:t>https://tinyurl.com/4ysxpk9m</a:t>
            </a:r>
            <a:r>
              <a:rPr lang="en-US" sz="1400" dirty="0">
                <a:latin typeface="Arial" panose="020B0604020202020204" pitchFamily="34" charset="0"/>
                <a:ea typeface="Cambria" panose="02040503050406030204" pitchFamily="18" charset="0"/>
                <a:cs typeface="Arial" panose="020B0604020202020204" pitchFamily="34" charset="0"/>
              </a:rPr>
              <a:t> </a:t>
            </a:r>
          </a:p>
          <a:p>
            <a:pPr marL="342900" indent="-342900">
              <a:lnSpc>
                <a:spcPct val="120000"/>
              </a:lnSpc>
              <a:spcAft>
                <a:spcPts val="300"/>
              </a:spcAft>
              <a:buFont typeface="Arial" panose="020B0604020202020204" pitchFamily="34" charset="0"/>
              <a:buChar char="•"/>
            </a:pPr>
            <a:r>
              <a:rPr lang="en-US" sz="1400" dirty="0">
                <a:latin typeface="Arial" panose="020B0604020202020204" pitchFamily="34" charset="0"/>
                <a:ea typeface="Cambria" panose="02040503050406030204" pitchFamily="18" charset="0"/>
                <a:cs typeface="Arial" panose="020B0604020202020204" pitchFamily="34" charset="0"/>
              </a:rPr>
              <a:t>Stauffer, R. M., et al</a:t>
            </a:r>
            <a:r>
              <a:rPr lang="en-US" sz="1400" b="1" dirty="0">
                <a:latin typeface="Arial" panose="020B0604020202020204" pitchFamily="34" charset="0"/>
                <a:ea typeface="Cambria" panose="02040503050406030204" pitchFamily="18" charset="0"/>
                <a:cs typeface="Arial" panose="020B0604020202020204" pitchFamily="34" charset="0"/>
              </a:rPr>
              <a:t>., “An Examination of the Recent Stability of Ozonesonde Global Network Data”</a:t>
            </a:r>
            <a:r>
              <a:rPr lang="en-US" sz="1400" dirty="0">
                <a:latin typeface="Arial" panose="020B0604020202020204" pitchFamily="34" charset="0"/>
                <a:ea typeface="Cambria" panose="02040503050406030204" pitchFamily="18" charset="0"/>
                <a:cs typeface="Arial" panose="020B0604020202020204" pitchFamily="34" charset="0"/>
              </a:rPr>
              <a:t>,</a:t>
            </a:r>
            <a:r>
              <a:rPr lang="en-US" sz="1400" b="1" dirty="0">
                <a:latin typeface="Arial" panose="020B0604020202020204" pitchFamily="34" charset="0"/>
                <a:ea typeface="Cambria" panose="02040503050406030204" pitchFamily="18" charset="0"/>
                <a:cs typeface="Arial" panose="020B0604020202020204" pitchFamily="34" charset="0"/>
              </a:rPr>
              <a:t> </a:t>
            </a:r>
            <a:r>
              <a:rPr lang="en-US" sz="1400" i="1" dirty="0">
                <a:latin typeface="Arial" panose="020B0604020202020204" pitchFamily="34" charset="0"/>
                <a:ea typeface="Cambria" panose="02040503050406030204" pitchFamily="18" charset="0"/>
                <a:cs typeface="Arial" panose="020B0604020202020204" pitchFamily="34" charset="0"/>
              </a:rPr>
              <a:t>ESS, </a:t>
            </a:r>
            <a:r>
              <a:rPr lang="en-US" sz="1400" dirty="0">
                <a:latin typeface="Arial" panose="020B0604020202020204" pitchFamily="34" charset="0"/>
                <a:ea typeface="Cambria" panose="02040503050406030204" pitchFamily="18" charset="0"/>
                <a:cs typeface="Arial" panose="020B0604020202020204" pitchFamily="34" charset="0"/>
              </a:rPr>
              <a:t>2022: </a:t>
            </a:r>
            <a:r>
              <a:rPr lang="en-US" sz="1400" dirty="0">
                <a:latin typeface="Arial" panose="020B0604020202020204" pitchFamily="34" charset="0"/>
                <a:ea typeface="Cambria" panose="02040503050406030204" pitchFamily="18" charset="0"/>
                <a:cs typeface="Arial" panose="020B0604020202020204" pitchFamily="34" charset="0"/>
                <a:hlinkClick r:id="rId12"/>
              </a:rPr>
              <a:t>https://tinyurl.com/2t8mx4m8</a:t>
            </a:r>
            <a:r>
              <a:rPr lang="en-US" sz="1400" dirty="0">
                <a:latin typeface="Arial" panose="020B0604020202020204" pitchFamily="34" charset="0"/>
                <a:ea typeface="Cambria" panose="02040503050406030204" pitchFamily="18" charset="0"/>
                <a:cs typeface="Arial" panose="020B0604020202020204" pitchFamily="34" charset="0"/>
              </a:rPr>
              <a:t> </a:t>
            </a:r>
          </a:p>
          <a:p>
            <a:pPr marL="342900" indent="-342900">
              <a:lnSpc>
                <a:spcPct val="120000"/>
              </a:lnSpc>
              <a:spcAft>
                <a:spcPts val="300"/>
              </a:spcAft>
              <a:buFont typeface="Arial" panose="020B0604020202020204" pitchFamily="34" charset="0"/>
              <a:buChar char="•"/>
            </a:pPr>
            <a:r>
              <a:rPr lang="en-US" sz="1400" dirty="0">
                <a:latin typeface="Arial" panose="020B0604020202020204" pitchFamily="34" charset="0"/>
                <a:ea typeface="Cambria" panose="02040503050406030204" pitchFamily="18" charset="0"/>
                <a:cs typeface="Arial" panose="020B0604020202020204" pitchFamily="34" charset="0"/>
              </a:rPr>
              <a:t>Ancellet, G., et al., </a:t>
            </a:r>
            <a:r>
              <a:rPr lang="en-US" sz="1400" b="1" dirty="0">
                <a:latin typeface="Arial" panose="020B0604020202020204" pitchFamily="34" charset="0"/>
                <a:ea typeface="Cambria" panose="02040503050406030204" pitchFamily="18" charset="0"/>
                <a:cs typeface="Arial" panose="020B0604020202020204" pitchFamily="34" charset="0"/>
              </a:rPr>
              <a:t>“Homogenization of the </a:t>
            </a:r>
            <a:r>
              <a:rPr lang="en-US" sz="1400" b="1" dirty="0" err="1">
                <a:latin typeface="Arial" panose="020B0604020202020204" pitchFamily="34" charset="0"/>
                <a:ea typeface="Cambria" panose="02040503050406030204" pitchFamily="18" charset="0"/>
                <a:cs typeface="Arial" panose="020B0604020202020204" pitchFamily="34" charset="0"/>
              </a:rPr>
              <a:t>Observatoire</a:t>
            </a:r>
            <a:r>
              <a:rPr lang="en-US" sz="1400" b="1" dirty="0">
                <a:latin typeface="Arial" panose="020B0604020202020204" pitchFamily="34" charset="0"/>
                <a:ea typeface="Cambria" panose="02040503050406030204" pitchFamily="18" charset="0"/>
                <a:cs typeface="Arial" panose="020B0604020202020204" pitchFamily="34" charset="0"/>
              </a:rPr>
              <a:t> de Haute Provence Electrochemical Concentration Cell (ECC) Ozonesonde Data Record: Comparison with Lidar and Satellite Observations”</a:t>
            </a:r>
            <a:r>
              <a:rPr lang="en-US" sz="1400" dirty="0">
                <a:latin typeface="Arial" panose="020B0604020202020204" pitchFamily="34" charset="0"/>
                <a:ea typeface="Cambria" panose="02040503050406030204" pitchFamily="18" charset="0"/>
                <a:cs typeface="Arial" panose="020B0604020202020204" pitchFamily="34" charset="0"/>
              </a:rPr>
              <a:t>, </a:t>
            </a:r>
            <a:r>
              <a:rPr lang="en-US" sz="1400" i="1" dirty="0">
                <a:latin typeface="Arial" panose="020B0604020202020204" pitchFamily="34" charset="0"/>
                <a:ea typeface="Cambria" panose="02040503050406030204" pitchFamily="18" charset="0"/>
                <a:cs typeface="Arial" panose="020B0604020202020204" pitchFamily="34" charset="0"/>
              </a:rPr>
              <a:t>Atmos. Meas. Tech.</a:t>
            </a:r>
            <a:r>
              <a:rPr lang="en-US" sz="1400" dirty="0">
                <a:latin typeface="Arial" panose="020B0604020202020204" pitchFamily="34" charset="0"/>
                <a:ea typeface="Cambria" panose="02040503050406030204" pitchFamily="18" charset="0"/>
                <a:cs typeface="Arial" panose="020B0604020202020204" pitchFamily="34" charset="0"/>
              </a:rPr>
              <a:t>, 2022: </a:t>
            </a:r>
            <a:r>
              <a:rPr lang="en-US" sz="1400" dirty="0">
                <a:latin typeface="Arial" panose="020B0604020202020204" pitchFamily="34" charset="0"/>
                <a:ea typeface="Cambria" panose="02040503050406030204" pitchFamily="18" charset="0"/>
                <a:cs typeface="Arial" panose="020B0604020202020204" pitchFamily="34" charset="0"/>
                <a:hlinkClick r:id="rId13"/>
              </a:rPr>
              <a:t>https://tinyurl.com/2mz3xbpr</a:t>
            </a:r>
            <a:r>
              <a:rPr lang="en-US" sz="1400" dirty="0">
                <a:latin typeface="Arial" panose="020B0604020202020204" pitchFamily="34" charset="0"/>
                <a:ea typeface="Cambria" panose="02040503050406030204" pitchFamily="18" charset="0"/>
                <a:cs typeface="Arial" panose="020B0604020202020204" pitchFamily="34" charset="0"/>
              </a:rPr>
              <a:t> </a:t>
            </a:r>
          </a:p>
          <a:p>
            <a:pPr marL="342900" indent="-342900">
              <a:lnSpc>
                <a:spcPct val="120000"/>
              </a:lnSpc>
              <a:spcAft>
                <a:spcPts val="300"/>
              </a:spcAft>
              <a:buFont typeface="Arial" panose="020B0604020202020204" pitchFamily="34" charset="0"/>
              <a:buChar char="•"/>
            </a:pPr>
            <a:r>
              <a:rPr lang="en-US" sz="1400" dirty="0">
                <a:latin typeface="Arial" panose="020B0604020202020204" pitchFamily="34" charset="0"/>
                <a:ea typeface="Cambria" panose="02040503050406030204" pitchFamily="18" charset="0"/>
                <a:cs typeface="Arial" panose="020B0604020202020204" pitchFamily="34" charset="0"/>
              </a:rPr>
              <a:t>Tarasick, D. W., et al., </a:t>
            </a:r>
            <a:r>
              <a:rPr lang="en-US" sz="1400" b="1" dirty="0">
                <a:latin typeface="Arial" panose="020B0604020202020204" pitchFamily="34" charset="0"/>
                <a:ea typeface="Cambria" panose="02040503050406030204" pitchFamily="18" charset="0"/>
                <a:cs typeface="Arial" panose="020B0604020202020204" pitchFamily="34" charset="0"/>
              </a:rPr>
              <a:t>“Improving ECC Ozonesonde Data Quality: Assessment of Current Methods and Outstanding Issues”</a:t>
            </a:r>
            <a:r>
              <a:rPr lang="en-US" sz="1400" dirty="0">
                <a:latin typeface="Arial" panose="020B0604020202020204" pitchFamily="34" charset="0"/>
                <a:ea typeface="Cambria" panose="02040503050406030204" pitchFamily="18" charset="0"/>
                <a:cs typeface="Arial" panose="020B0604020202020204" pitchFamily="34" charset="0"/>
              </a:rPr>
              <a:t>, </a:t>
            </a:r>
            <a:r>
              <a:rPr lang="en-US" sz="1400" i="1" dirty="0">
                <a:latin typeface="Arial" panose="020B0604020202020204" pitchFamily="34" charset="0"/>
                <a:ea typeface="Cambria" panose="02040503050406030204" pitchFamily="18" charset="0"/>
                <a:cs typeface="Arial" panose="020B0604020202020204" pitchFamily="34" charset="0"/>
              </a:rPr>
              <a:t>Earth Space Sci., </a:t>
            </a:r>
            <a:r>
              <a:rPr lang="en-US" sz="1400" dirty="0">
                <a:latin typeface="Arial" panose="020B0604020202020204" pitchFamily="34" charset="0"/>
                <a:ea typeface="Cambria" panose="02040503050406030204" pitchFamily="18" charset="0"/>
                <a:cs typeface="Arial" panose="020B0604020202020204" pitchFamily="34" charset="0"/>
              </a:rPr>
              <a:t>2021: </a:t>
            </a:r>
            <a:r>
              <a:rPr lang="en-US" sz="1400" dirty="0">
                <a:latin typeface="Arial" panose="020B0604020202020204" pitchFamily="34" charset="0"/>
                <a:ea typeface="Cambria" panose="02040503050406030204" pitchFamily="18" charset="0"/>
                <a:cs typeface="Arial" panose="020B0604020202020204" pitchFamily="34" charset="0"/>
                <a:hlinkClick r:id="rId14"/>
              </a:rPr>
              <a:t>https://tinyurl.com/bdh5ysys</a:t>
            </a:r>
            <a:r>
              <a:rPr lang="en-US" sz="1400" dirty="0">
                <a:latin typeface="Arial" panose="020B0604020202020204" pitchFamily="34" charset="0"/>
                <a:ea typeface="Cambria" panose="02040503050406030204" pitchFamily="18" charset="0"/>
                <a:cs typeface="Arial" panose="020B0604020202020204" pitchFamily="34" charset="0"/>
              </a:rPr>
              <a:t> </a:t>
            </a:r>
          </a:p>
          <a:p>
            <a:pPr marL="342900" indent="-342900">
              <a:lnSpc>
                <a:spcPct val="120000"/>
              </a:lnSpc>
              <a:spcAft>
                <a:spcPts val="300"/>
              </a:spcAft>
              <a:buFont typeface="Arial" panose="020B0604020202020204" pitchFamily="34" charset="0"/>
              <a:buChar char="•"/>
            </a:pPr>
            <a:r>
              <a:rPr lang="en-US" sz="1400" dirty="0">
                <a:latin typeface="Arial" panose="020B0604020202020204" pitchFamily="34" charset="0"/>
                <a:ea typeface="Cambria" panose="02040503050406030204" pitchFamily="18" charset="0"/>
                <a:cs typeface="Arial" panose="020B0604020202020204" pitchFamily="34" charset="0"/>
              </a:rPr>
              <a:t>Vömel, H., et al., </a:t>
            </a:r>
            <a:r>
              <a:rPr lang="en-US" sz="1400" b="1" dirty="0">
                <a:latin typeface="Arial" panose="020B0604020202020204" pitchFamily="34" charset="0"/>
                <a:ea typeface="Cambria" panose="02040503050406030204" pitchFamily="18" charset="0"/>
                <a:cs typeface="Arial" panose="020B0604020202020204" pitchFamily="34" charset="0"/>
              </a:rPr>
              <a:t>“A New Method to Correct the Electrochemical Concentration Cell (ECC) Ozonesonde Time Response and its Implications for “Background Current” and Pump Efficiency”</a:t>
            </a:r>
            <a:r>
              <a:rPr lang="en-US" sz="1400" dirty="0">
                <a:latin typeface="Arial" panose="020B0604020202020204" pitchFamily="34" charset="0"/>
                <a:ea typeface="Cambria" panose="02040503050406030204" pitchFamily="18" charset="0"/>
                <a:cs typeface="Arial" panose="020B0604020202020204" pitchFamily="34" charset="0"/>
              </a:rPr>
              <a:t>, </a:t>
            </a:r>
            <a:r>
              <a:rPr lang="en-US" sz="1400" i="1" dirty="0">
                <a:latin typeface="Arial" panose="020B0604020202020204" pitchFamily="34" charset="0"/>
                <a:ea typeface="Cambria" panose="02040503050406030204" pitchFamily="18" charset="0"/>
                <a:cs typeface="Arial" panose="020B0604020202020204" pitchFamily="34" charset="0"/>
              </a:rPr>
              <a:t>Atmos. Meas. Tech., </a:t>
            </a:r>
            <a:r>
              <a:rPr lang="en-US" sz="1400" dirty="0">
                <a:latin typeface="Arial" panose="020B0604020202020204" pitchFamily="34" charset="0"/>
                <a:ea typeface="Cambria" panose="02040503050406030204" pitchFamily="18" charset="0"/>
                <a:cs typeface="Arial" panose="020B0604020202020204" pitchFamily="34" charset="0"/>
              </a:rPr>
              <a:t>2020: </a:t>
            </a:r>
            <a:r>
              <a:rPr lang="en-US" sz="1400" dirty="0">
                <a:latin typeface="Arial" panose="020B0604020202020204" pitchFamily="34" charset="0"/>
                <a:ea typeface="Cambria" panose="02040503050406030204" pitchFamily="18" charset="0"/>
                <a:cs typeface="Arial" panose="020B0604020202020204" pitchFamily="34" charset="0"/>
                <a:hlinkClick r:id="rId15"/>
              </a:rPr>
              <a:t>https://tinyurl.com/4r2d64vc</a:t>
            </a:r>
            <a:r>
              <a:rPr lang="en-US" sz="1400" dirty="0">
                <a:latin typeface="Arial" panose="020B0604020202020204" pitchFamily="34" charset="0"/>
                <a:ea typeface="Cambria" panose="02040503050406030204" pitchFamily="18" charset="0"/>
                <a:cs typeface="Arial" panose="020B0604020202020204" pitchFamily="34" charset="0"/>
              </a:rPr>
              <a:t> </a:t>
            </a:r>
          </a:p>
          <a:p>
            <a:pPr marL="342900" indent="-342900">
              <a:lnSpc>
                <a:spcPct val="120000"/>
              </a:lnSpc>
              <a:spcAft>
                <a:spcPts val="300"/>
              </a:spcAft>
              <a:buFont typeface="Arial" panose="020B0604020202020204" pitchFamily="34" charset="0"/>
              <a:buChar char="•"/>
            </a:pPr>
            <a:r>
              <a:rPr lang="en-US" sz="1400" dirty="0">
                <a:latin typeface="Arial" panose="020B0604020202020204" pitchFamily="34" charset="0"/>
                <a:ea typeface="Cambria" panose="02040503050406030204" pitchFamily="18" charset="0"/>
                <a:cs typeface="Arial" panose="020B0604020202020204" pitchFamily="34" charset="0"/>
              </a:rPr>
              <a:t>Stauffer, R. M., et al., </a:t>
            </a:r>
            <a:r>
              <a:rPr lang="en-US" sz="1400" b="1" dirty="0">
                <a:latin typeface="Arial" panose="020B0604020202020204" pitchFamily="34" charset="0"/>
                <a:ea typeface="Cambria" panose="02040503050406030204" pitchFamily="18" charset="0"/>
                <a:cs typeface="Arial" panose="020B0604020202020204" pitchFamily="34" charset="0"/>
              </a:rPr>
              <a:t>“A Post-2013 Dropoff in Total Ozone at a Third of Global Ozonesonde Stations: Electrochemical Concentration Cell Instrument Artifacts?”</a:t>
            </a:r>
            <a:r>
              <a:rPr lang="en-US" sz="1400" dirty="0">
                <a:latin typeface="Arial" panose="020B0604020202020204" pitchFamily="34" charset="0"/>
                <a:ea typeface="Cambria" panose="02040503050406030204" pitchFamily="18" charset="0"/>
                <a:cs typeface="Arial" panose="020B0604020202020204" pitchFamily="34" charset="0"/>
              </a:rPr>
              <a:t>, </a:t>
            </a:r>
            <a:r>
              <a:rPr lang="en-US" sz="1400" i="1" dirty="0" err="1">
                <a:latin typeface="Arial" panose="020B0604020202020204" pitchFamily="34" charset="0"/>
                <a:ea typeface="Cambria" panose="02040503050406030204" pitchFamily="18" charset="0"/>
                <a:cs typeface="Arial" panose="020B0604020202020204" pitchFamily="34" charset="0"/>
              </a:rPr>
              <a:t>Geophys</a:t>
            </a:r>
            <a:r>
              <a:rPr lang="en-US" sz="1400" i="1" dirty="0">
                <a:latin typeface="Arial" panose="020B0604020202020204" pitchFamily="34" charset="0"/>
                <a:ea typeface="Cambria" panose="02040503050406030204" pitchFamily="18" charset="0"/>
                <a:cs typeface="Arial" panose="020B0604020202020204" pitchFamily="34" charset="0"/>
              </a:rPr>
              <a:t>. Res. Lett.,</a:t>
            </a:r>
            <a:r>
              <a:rPr lang="en-US" sz="1400" dirty="0">
                <a:latin typeface="Arial" panose="020B0604020202020204" pitchFamily="34" charset="0"/>
                <a:ea typeface="Cambria" panose="02040503050406030204" pitchFamily="18" charset="0"/>
                <a:cs typeface="Arial" panose="020B0604020202020204" pitchFamily="34" charset="0"/>
              </a:rPr>
              <a:t> 2020: </a:t>
            </a:r>
            <a:r>
              <a:rPr lang="en-US" sz="1400" dirty="0">
                <a:latin typeface="Arial" panose="020B0604020202020204" pitchFamily="34" charset="0"/>
                <a:ea typeface="Cambria" panose="02040503050406030204" pitchFamily="18" charset="0"/>
                <a:cs typeface="Arial" panose="020B0604020202020204" pitchFamily="34" charset="0"/>
                <a:hlinkClick r:id="rId16"/>
              </a:rPr>
              <a:t>https://tinyurl.com/yck9drdk</a:t>
            </a:r>
            <a:r>
              <a:rPr lang="en-US" sz="1400" dirty="0">
                <a:latin typeface="Arial" panose="020B0604020202020204" pitchFamily="34" charset="0"/>
                <a:ea typeface="Cambria" panose="02040503050406030204" pitchFamily="18" charset="0"/>
                <a:cs typeface="Arial" panose="020B0604020202020204" pitchFamily="34" charset="0"/>
              </a:rPr>
              <a:t> </a:t>
            </a:r>
          </a:p>
          <a:p>
            <a:pPr marL="342900" indent="-342900">
              <a:lnSpc>
                <a:spcPct val="120000"/>
              </a:lnSpc>
              <a:spcAft>
                <a:spcPts val="300"/>
              </a:spcAft>
              <a:buFont typeface="Arial" panose="020B0604020202020204" pitchFamily="34" charset="0"/>
              <a:buChar char="•"/>
            </a:pPr>
            <a:r>
              <a:rPr lang="en-US" sz="1400" dirty="0">
                <a:latin typeface="Arial" panose="020B0604020202020204" pitchFamily="34" charset="0"/>
                <a:ea typeface="Cambria" panose="02040503050406030204" pitchFamily="18" charset="0"/>
                <a:cs typeface="Arial" panose="020B0604020202020204" pitchFamily="34" charset="0"/>
              </a:rPr>
              <a:t>Sterling, C. W., et al., </a:t>
            </a:r>
            <a:r>
              <a:rPr lang="en-US" sz="1400" b="1" dirty="0">
                <a:latin typeface="Arial" panose="020B0604020202020204" pitchFamily="34" charset="0"/>
                <a:ea typeface="Cambria" panose="02040503050406030204" pitchFamily="18" charset="0"/>
                <a:cs typeface="Arial" panose="020B0604020202020204" pitchFamily="34" charset="0"/>
              </a:rPr>
              <a:t>“Homogenizing and Estimating the Uncertainty in NOAA’s Long-Term Vertical Ozone Profile Records Measured with the Electrochemical Concentration Cell Ozonesonde”</a:t>
            </a:r>
            <a:r>
              <a:rPr lang="en-US" sz="1400" dirty="0">
                <a:latin typeface="Arial" panose="020B0604020202020204" pitchFamily="34" charset="0"/>
                <a:ea typeface="Cambria" panose="02040503050406030204" pitchFamily="18" charset="0"/>
                <a:cs typeface="Arial" panose="020B0604020202020204" pitchFamily="34" charset="0"/>
              </a:rPr>
              <a:t>, </a:t>
            </a:r>
            <a:r>
              <a:rPr lang="en-US" sz="1400" i="1" dirty="0">
                <a:latin typeface="Arial" panose="020B0604020202020204" pitchFamily="34" charset="0"/>
                <a:ea typeface="Cambria" panose="02040503050406030204" pitchFamily="18" charset="0"/>
                <a:cs typeface="Arial" panose="020B0604020202020204" pitchFamily="34" charset="0"/>
              </a:rPr>
              <a:t>Atmos. Meas. Tech., </a:t>
            </a:r>
            <a:r>
              <a:rPr lang="en-US" sz="1400" dirty="0">
                <a:latin typeface="Arial" panose="020B0604020202020204" pitchFamily="34" charset="0"/>
                <a:ea typeface="Cambria" panose="02040503050406030204" pitchFamily="18" charset="0"/>
                <a:cs typeface="Arial" panose="020B0604020202020204" pitchFamily="34" charset="0"/>
              </a:rPr>
              <a:t>2018: </a:t>
            </a:r>
            <a:r>
              <a:rPr lang="en-US" sz="1400" dirty="0">
                <a:latin typeface="Arial" panose="020B0604020202020204" pitchFamily="34" charset="0"/>
                <a:ea typeface="Cambria" panose="02040503050406030204" pitchFamily="18" charset="0"/>
                <a:cs typeface="Arial" panose="020B0604020202020204" pitchFamily="34" charset="0"/>
                <a:hlinkClick r:id="rId17"/>
              </a:rPr>
              <a:t>https://tinyurl.com/mhz6teym</a:t>
            </a:r>
            <a:r>
              <a:rPr lang="en-US" sz="1400" dirty="0">
                <a:latin typeface="Arial" panose="020B0604020202020204" pitchFamily="34" charset="0"/>
                <a:ea typeface="Cambria" panose="02040503050406030204" pitchFamily="18" charset="0"/>
                <a:cs typeface="Arial" panose="020B0604020202020204" pitchFamily="34" charset="0"/>
              </a:rPr>
              <a:t> </a:t>
            </a:r>
          </a:p>
          <a:p>
            <a:pPr marL="342900" indent="-342900">
              <a:lnSpc>
                <a:spcPct val="120000"/>
              </a:lnSpc>
              <a:spcAft>
                <a:spcPts val="300"/>
              </a:spcAft>
              <a:buFont typeface="Arial" panose="020B0604020202020204" pitchFamily="34" charset="0"/>
              <a:buChar char="•"/>
            </a:pPr>
            <a:r>
              <a:rPr lang="en-US" sz="1400" dirty="0">
                <a:latin typeface="Arial" panose="020B0604020202020204" pitchFamily="34" charset="0"/>
                <a:ea typeface="Cambria" panose="02040503050406030204" pitchFamily="18" charset="0"/>
                <a:cs typeface="Arial" panose="020B0604020202020204" pitchFamily="34" charset="0"/>
              </a:rPr>
              <a:t>Thompson, A. M., et al</a:t>
            </a:r>
            <a:r>
              <a:rPr lang="en-US" sz="1400" b="1" dirty="0">
                <a:latin typeface="Arial" panose="020B0604020202020204" pitchFamily="34" charset="0"/>
                <a:ea typeface="Cambria" panose="02040503050406030204" pitchFamily="18" charset="0"/>
                <a:cs typeface="Arial" panose="020B0604020202020204" pitchFamily="34" charset="0"/>
              </a:rPr>
              <a:t>., “First Reprocessing of Southern Hemisphere Additional Ozonesondes (SHADOZ) Ozone Profiles (1998–2016): 2. Comparisons With Satellites and Ground-Based Instruments”</a:t>
            </a:r>
            <a:r>
              <a:rPr lang="en-US" sz="1400" dirty="0">
                <a:latin typeface="Arial" panose="020B0604020202020204" pitchFamily="34" charset="0"/>
                <a:ea typeface="Cambria" panose="02040503050406030204" pitchFamily="18" charset="0"/>
                <a:cs typeface="Arial" panose="020B0604020202020204" pitchFamily="34" charset="0"/>
              </a:rPr>
              <a:t>, </a:t>
            </a:r>
            <a:r>
              <a:rPr lang="fr-FR" sz="1400" i="1" dirty="0">
                <a:latin typeface="Arial" panose="020B0604020202020204" pitchFamily="34" charset="0"/>
                <a:ea typeface="Cambria" panose="02040503050406030204" pitchFamily="18" charset="0"/>
                <a:cs typeface="Arial" panose="020B0604020202020204" pitchFamily="34" charset="0"/>
              </a:rPr>
              <a:t>J. </a:t>
            </a:r>
            <a:r>
              <a:rPr lang="fr-FR" sz="1400" i="1" dirty="0" err="1">
                <a:latin typeface="Arial" panose="020B0604020202020204" pitchFamily="34" charset="0"/>
                <a:ea typeface="Cambria" panose="02040503050406030204" pitchFamily="18" charset="0"/>
                <a:cs typeface="Arial" panose="020B0604020202020204" pitchFamily="34" charset="0"/>
              </a:rPr>
              <a:t>Geophys</a:t>
            </a:r>
            <a:r>
              <a:rPr lang="fr-FR" sz="1400" i="1" dirty="0">
                <a:latin typeface="Arial" panose="020B0604020202020204" pitchFamily="34" charset="0"/>
                <a:ea typeface="Cambria" panose="02040503050406030204" pitchFamily="18" charset="0"/>
                <a:cs typeface="Arial" panose="020B0604020202020204" pitchFamily="34" charset="0"/>
              </a:rPr>
              <a:t>. </a:t>
            </a:r>
            <a:r>
              <a:rPr lang="fr-FR" sz="1400" i="1" dirty="0" err="1">
                <a:latin typeface="Arial" panose="020B0604020202020204" pitchFamily="34" charset="0"/>
                <a:ea typeface="Cambria" panose="02040503050406030204" pitchFamily="18" charset="0"/>
                <a:cs typeface="Arial" panose="020B0604020202020204" pitchFamily="34" charset="0"/>
              </a:rPr>
              <a:t>Res</a:t>
            </a:r>
            <a:r>
              <a:rPr lang="fr-FR" sz="1400" i="1" dirty="0">
                <a:latin typeface="Arial" panose="020B0604020202020204" pitchFamily="34" charset="0"/>
                <a:ea typeface="Cambria" panose="02040503050406030204" pitchFamily="18" charset="0"/>
                <a:cs typeface="Arial" panose="020B0604020202020204" pitchFamily="34" charset="0"/>
              </a:rPr>
              <a:t>., </a:t>
            </a:r>
            <a:r>
              <a:rPr lang="en-US" sz="1400" dirty="0">
                <a:effectLst/>
                <a:latin typeface="Arial" panose="020B0604020202020204" pitchFamily="34" charset="0"/>
                <a:ea typeface="Times New Roman" panose="02020603050405020304" pitchFamily="18" charset="0"/>
                <a:cs typeface="Arial" panose="020B0604020202020204" pitchFamily="34" charset="0"/>
              </a:rPr>
              <a:t>2017: </a:t>
            </a:r>
            <a:r>
              <a:rPr lang="en-US" sz="1400" dirty="0">
                <a:effectLst/>
                <a:latin typeface="Arial" panose="020B0604020202020204" pitchFamily="34" charset="0"/>
                <a:ea typeface="Times New Roman" panose="02020603050405020304" pitchFamily="18" charset="0"/>
                <a:cs typeface="Arial" panose="020B0604020202020204" pitchFamily="34" charset="0"/>
                <a:hlinkClick r:id="rId18"/>
              </a:rPr>
              <a:t>https://tinyurl.com/msrufuap</a:t>
            </a:r>
            <a:r>
              <a:rPr lang="en-US" sz="1400" dirty="0">
                <a:effectLst/>
                <a:latin typeface="Arial" panose="020B0604020202020204" pitchFamily="34" charset="0"/>
                <a:ea typeface="Times New Roman" panose="02020603050405020304" pitchFamily="18" charset="0"/>
                <a:cs typeface="Arial" panose="020B0604020202020204" pitchFamily="34" charset="0"/>
              </a:rPr>
              <a:t> </a:t>
            </a:r>
          </a:p>
          <a:p>
            <a:pPr marL="342900" indent="-342900">
              <a:lnSpc>
                <a:spcPct val="120000"/>
              </a:lnSpc>
              <a:spcAft>
                <a:spcPts val="300"/>
              </a:spcAft>
              <a:buFont typeface="Arial" panose="020B0604020202020204" pitchFamily="34" charset="0"/>
              <a:buChar char="•"/>
            </a:pPr>
            <a:r>
              <a:rPr lang="en-US" sz="1400" dirty="0">
                <a:latin typeface="Arial" panose="020B0604020202020204" pitchFamily="34" charset="0"/>
                <a:ea typeface="Cambria" panose="02040503050406030204" pitchFamily="18" charset="0"/>
                <a:cs typeface="Arial" panose="020B0604020202020204" pitchFamily="34" charset="0"/>
              </a:rPr>
              <a:t>Witte, J. C., et al</a:t>
            </a:r>
            <a:r>
              <a:rPr lang="en-US" sz="1400" b="1" dirty="0">
                <a:latin typeface="Arial" panose="020B0604020202020204" pitchFamily="34" charset="0"/>
                <a:ea typeface="Cambria" panose="02040503050406030204" pitchFamily="18" charset="0"/>
                <a:cs typeface="Arial" panose="020B0604020202020204" pitchFamily="34" charset="0"/>
              </a:rPr>
              <a:t>., “First Reprocessing of Southern Hemisphere </a:t>
            </a:r>
            <a:r>
              <a:rPr lang="en-US" sz="1400" b="1" dirty="0" err="1">
                <a:latin typeface="Arial" panose="020B0604020202020204" pitchFamily="34" charset="0"/>
                <a:ea typeface="Cambria" panose="02040503050406030204" pitchFamily="18" charset="0"/>
                <a:cs typeface="Arial" panose="020B0604020202020204" pitchFamily="34" charset="0"/>
              </a:rPr>
              <a:t>ADditional</a:t>
            </a:r>
            <a:r>
              <a:rPr lang="en-US" sz="1400" b="1" dirty="0">
                <a:latin typeface="Arial" panose="020B0604020202020204" pitchFamily="34" charset="0"/>
                <a:ea typeface="Cambria" panose="02040503050406030204" pitchFamily="18" charset="0"/>
                <a:cs typeface="Arial" panose="020B0604020202020204" pitchFamily="34" charset="0"/>
              </a:rPr>
              <a:t> </a:t>
            </a:r>
            <a:r>
              <a:rPr lang="en-US" sz="1400" b="1" dirty="0" err="1">
                <a:latin typeface="Arial" panose="020B0604020202020204" pitchFamily="34" charset="0"/>
                <a:ea typeface="Cambria" panose="02040503050406030204" pitchFamily="18" charset="0"/>
                <a:cs typeface="Arial" panose="020B0604020202020204" pitchFamily="34" charset="0"/>
              </a:rPr>
              <a:t>OZonesondes</a:t>
            </a:r>
            <a:r>
              <a:rPr lang="en-US" sz="1400" b="1" dirty="0">
                <a:latin typeface="Arial" panose="020B0604020202020204" pitchFamily="34" charset="0"/>
                <a:ea typeface="Cambria" panose="02040503050406030204" pitchFamily="18" charset="0"/>
                <a:cs typeface="Arial" panose="020B0604020202020204" pitchFamily="34" charset="0"/>
              </a:rPr>
              <a:t> (SHADOZ) Profile Records (1998–2015): 1. Methodology and Evaluation”</a:t>
            </a:r>
            <a:r>
              <a:rPr lang="en-US" sz="1400" dirty="0">
                <a:latin typeface="Arial" panose="020B0604020202020204" pitchFamily="34" charset="0"/>
                <a:ea typeface="Cambria" panose="02040503050406030204" pitchFamily="18" charset="0"/>
                <a:cs typeface="Arial" panose="020B0604020202020204" pitchFamily="34" charset="0"/>
              </a:rPr>
              <a:t>, </a:t>
            </a:r>
            <a:r>
              <a:rPr lang="fr-FR" sz="1400" i="1" dirty="0">
                <a:latin typeface="Arial" panose="020B0604020202020204" pitchFamily="34" charset="0"/>
                <a:ea typeface="Cambria" panose="02040503050406030204" pitchFamily="18" charset="0"/>
                <a:cs typeface="Arial" panose="020B0604020202020204" pitchFamily="34" charset="0"/>
              </a:rPr>
              <a:t>J. </a:t>
            </a:r>
            <a:r>
              <a:rPr lang="fr-FR" sz="1400" i="1" dirty="0" err="1">
                <a:latin typeface="Arial" panose="020B0604020202020204" pitchFamily="34" charset="0"/>
                <a:ea typeface="Cambria" panose="02040503050406030204" pitchFamily="18" charset="0"/>
                <a:cs typeface="Arial" panose="020B0604020202020204" pitchFamily="34" charset="0"/>
              </a:rPr>
              <a:t>Geophys</a:t>
            </a:r>
            <a:r>
              <a:rPr lang="fr-FR" sz="1400" i="1" dirty="0">
                <a:latin typeface="Arial" panose="020B0604020202020204" pitchFamily="34" charset="0"/>
                <a:ea typeface="Cambria" panose="02040503050406030204" pitchFamily="18" charset="0"/>
                <a:cs typeface="Arial" panose="020B0604020202020204" pitchFamily="34" charset="0"/>
              </a:rPr>
              <a:t>. </a:t>
            </a:r>
            <a:r>
              <a:rPr lang="fr-FR" sz="1400" i="1" dirty="0" err="1">
                <a:latin typeface="Arial" panose="020B0604020202020204" pitchFamily="34" charset="0"/>
                <a:ea typeface="Cambria" panose="02040503050406030204" pitchFamily="18" charset="0"/>
                <a:cs typeface="Arial" panose="020B0604020202020204" pitchFamily="34" charset="0"/>
              </a:rPr>
              <a:t>Res</a:t>
            </a:r>
            <a:r>
              <a:rPr lang="fr-FR" sz="1400" i="1" dirty="0">
                <a:latin typeface="Arial" panose="020B0604020202020204" pitchFamily="34" charset="0"/>
                <a:ea typeface="Cambria" panose="02040503050406030204" pitchFamily="18" charset="0"/>
                <a:cs typeface="Arial" panose="020B0604020202020204" pitchFamily="34" charset="0"/>
              </a:rPr>
              <a:t>., </a:t>
            </a:r>
            <a:r>
              <a:rPr lang="fr-FR" sz="1400" dirty="0">
                <a:latin typeface="Arial" panose="020B0604020202020204" pitchFamily="34" charset="0"/>
                <a:ea typeface="Cambria" panose="02040503050406030204" pitchFamily="18" charset="0"/>
                <a:cs typeface="Arial" panose="020B0604020202020204" pitchFamily="34" charset="0"/>
              </a:rPr>
              <a:t>2017: </a:t>
            </a:r>
            <a:r>
              <a:rPr lang="fr-FR" sz="1400" dirty="0">
                <a:latin typeface="Arial" panose="020B0604020202020204" pitchFamily="34" charset="0"/>
                <a:ea typeface="Cambria" panose="02040503050406030204" pitchFamily="18" charset="0"/>
                <a:cs typeface="Arial" panose="020B0604020202020204" pitchFamily="34" charset="0"/>
                <a:hlinkClick r:id="rId19"/>
              </a:rPr>
              <a:t>https://tinyurl.com/7ew6zkhz</a:t>
            </a:r>
            <a:r>
              <a:rPr lang="fr-FR" sz="1400" dirty="0">
                <a:latin typeface="Arial" panose="020B0604020202020204" pitchFamily="34" charset="0"/>
                <a:ea typeface="Cambria" panose="02040503050406030204" pitchFamily="18" charset="0"/>
                <a:cs typeface="Arial" panose="020B0604020202020204" pitchFamily="34" charset="0"/>
              </a:rPr>
              <a:t> </a:t>
            </a:r>
            <a:endParaRPr lang="en-US" sz="1400" dirty="0">
              <a:latin typeface="Arial" panose="020B0604020202020204" pitchFamily="34" charset="0"/>
              <a:ea typeface="Cambria" panose="02040503050406030204" pitchFamily="18" charset="0"/>
              <a:cs typeface="Arial" panose="020B0604020202020204" pitchFamily="34" charset="0"/>
            </a:endParaRPr>
          </a:p>
          <a:p>
            <a:pPr marL="342900" indent="-342900">
              <a:lnSpc>
                <a:spcPct val="120000"/>
              </a:lnSpc>
              <a:spcAft>
                <a:spcPts val="300"/>
              </a:spcAft>
              <a:buFont typeface="Arial" panose="020B0604020202020204" pitchFamily="34" charset="0"/>
              <a:buChar char="•"/>
            </a:pPr>
            <a:r>
              <a:rPr lang="en-US" sz="1400" dirty="0">
                <a:latin typeface="Arial" panose="020B0604020202020204" pitchFamily="34" charset="0"/>
                <a:ea typeface="Cambria" panose="02040503050406030204" pitchFamily="18" charset="0"/>
                <a:cs typeface="Arial" panose="020B0604020202020204" pitchFamily="34" charset="0"/>
              </a:rPr>
              <a:t>Tarasick, D. W. et al., </a:t>
            </a:r>
            <a:r>
              <a:rPr lang="en-US" sz="1400" b="1" dirty="0">
                <a:latin typeface="Arial" panose="020B0604020202020204" pitchFamily="34" charset="0"/>
                <a:ea typeface="Cambria" panose="02040503050406030204" pitchFamily="18" charset="0"/>
                <a:cs typeface="Arial" panose="020B0604020202020204" pitchFamily="34" charset="0"/>
              </a:rPr>
              <a:t>“A Re-evaluated Canadian Ozonesonde Record: Measurements of the Vertical Distribution of Ozone over Canada from 1966 to 2013”</a:t>
            </a:r>
            <a:r>
              <a:rPr lang="en-US" sz="1400" dirty="0">
                <a:latin typeface="Arial" panose="020B0604020202020204" pitchFamily="34" charset="0"/>
                <a:ea typeface="Cambria" panose="02040503050406030204" pitchFamily="18" charset="0"/>
                <a:cs typeface="Arial" panose="020B0604020202020204" pitchFamily="34" charset="0"/>
              </a:rPr>
              <a:t>, </a:t>
            </a:r>
            <a:r>
              <a:rPr lang="en-US" sz="1400" i="1" dirty="0">
                <a:latin typeface="Arial" panose="020B0604020202020204" pitchFamily="34" charset="0"/>
                <a:ea typeface="Cambria" panose="02040503050406030204" pitchFamily="18" charset="0"/>
                <a:cs typeface="Arial" panose="020B0604020202020204" pitchFamily="34" charset="0"/>
              </a:rPr>
              <a:t>Atmos. Meas. Tech., </a:t>
            </a:r>
            <a:r>
              <a:rPr lang="en-US" sz="1400" dirty="0">
                <a:latin typeface="Arial" panose="020B0604020202020204" pitchFamily="34" charset="0"/>
                <a:ea typeface="Cambria" panose="02040503050406030204" pitchFamily="18" charset="0"/>
                <a:cs typeface="Arial" panose="020B0604020202020204" pitchFamily="34" charset="0"/>
              </a:rPr>
              <a:t>2016: </a:t>
            </a:r>
            <a:r>
              <a:rPr lang="en-US" sz="1400" dirty="0">
                <a:latin typeface="Arial" panose="020B0604020202020204" pitchFamily="34" charset="0"/>
                <a:ea typeface="Cambria" panose="02040503050406030204" pitchFamily="18" charset="0"/>
                <a:cs typeface="Arial" panose="020B0604020202020204" pitchFamily="34" charset="0"/>
                <a:hlinkClick r:id="rId20"/>
              </a:rPr>
              <a:t>https://tinyurl.com/map6a8nf</a:t>
            </a:r>
            <a:r>
              <a:rPr lang="en-US" sz="1400" dirty="0">
                <a:latin typeface="Arial" panose="020B0604020202020204" pitchFamily="34" charset="0"/>
                <a:ea typeface="Cambria" panose="02040503050406030204" pitchFamily="18" charset="0"/>
                <a:cs typeface="Arial" panose="020B0604020202020204" pitchFamily="34" charset="0"/>
              </a:rPr>
              <a:t> </a:t>
            </a:r>
          </a:p>
          <a:p>
            <a:pPr marL="342900" indent="-342900">
              <a:lnSpc>
                <a:spcPct val="120000"/>
              </a:lnSpc>
              <a:spcAft>
                <a:spcPts val="300"/>
              </a:spcAft>
              <a:buFont typeface="Arial" panose="020B0604020202020204" pitchFamily="34" charset="0"/>
              <a:buChar char="•"/>
            </a:pPr>
            <a:r>
              <a:rPr lang="en-US" sz="1400" dirty="0">
                <a:latin typeface="Arial" panose="020B0604020202020204" pitchFamily="34" charset="0"/>
                <a:ea typeface="Cambria" panose="02040503050406030204" pitchFamily="18" charset="0"/>
                <a:cs typeface="Arial" panose="020B0604020202020204" pitchFamily="34" charset="0"/>
              </a:rPr>
              <a:t>Van Malderen, R., et al., </a:t>
            </a:r>
            <a:r>
              <a:rPr lang="en-US" sz="1400" b="1" dirty="0">
                <a:latin typeface="Arial" panose="020B0604020202020204" pitchFamily="34" charset="0"/>
                <a:ea typeface="Cambria" panose="02040503050406030204" pitchFamily="18" charset="0"/>
                <a:cs typeface="Arial" panose="020B0604020202020204" pitchFamily="34" charset="0"/>
              </a:rPr>
              <a:t>“On Instrumental Errors and Related Correction Strategies of Ozonesondes: Possible Effect on Calculated Ozone Trends for the Nearby Sites Uccle and De </a:t>
            </a:r>
            <a:r>
              <a:rPr lang="en-US" sz="1400" b="1" dirty="0" err="1">
                <a:latin typeface="Arial" panose="020B0604020202020204" pitchFamily="34" charset="0"/>
                <a:ea typeface="Cambria" panose="02040503050406030204" pitchFamily="18" charset="0"/>
                <a:cs typeface="Arial" panose="020B0604020202020204" pitchFamily="34" charset="0"/>
              </a:rPr>
              <a:t>Bilt</a:t>
            </a:r>
            <a:r>
              <a:rPr lang="en-US" sz="1400" b="1" dirty="0">
                <a:latin typeface="Arial" panose="020B0604020202020204" pitchFamily="34" charset="0"/>
                <a:ea typeface="Cambria" panose="02040503050406030204" pitchFamily="18" charset="0"/>
                <a:cs typeface="Arial" panose="020B0604020202020204" pitchFamily="34" charset="0"/>
              </a:rPr>
              <a:t>”</a:t>
            </a:r>
            <a:r>
              <a:rPr lang="en-US" sz="1400" dirty="0">
                <a:latin typeface="Arial" panose="020B0604020202020204" pitchFamily="34" charset="0"/>
                <a:ea typeface="Cambria" panose="02040503050406030204" pitchFamily="18" charset="0"/>
                <a:cs typeface="Arial" panose="020B0604020202020204" pitchFamily="34" charset="0"/>
              </a:rPr>
              <a:t>, </a:t>
            </a:r>
            <a:r>
              <a:rPr lang="en-US" sz="1400" i="1" dirty="0">
                <a:latin typeface="Arial" panose="020B0604020202020204" pitchFamily="34" charset="0"/>
                <a:ea typeface="Cambria" panose="02040503050406030204" pitchFamily="18" charset="0"/>
                <a:cs typeface="Arial" panose="020B0604020202020204" pitchFamily="34" charset="0"/>
              </a:rPr>
              <a:t>Atmos. Meas. Tech., </a:t>
            </a:r>
            <a:r>
              <a:rPr lang="en-US" sz="1400" dirty="0">
                <a:latin typeface="Arial" panose="020B0604020202020204" pitchFamily="34" charset="0"/>
                <a:ea typeface="Cambria" panose="02040503050406030204" pitchFamily="18" charset="0"/>
                <a:cs typeface="Arial" panose="020B0604020202020204" pitchFamily="34" charset="0"/>
              </a:rPr>
              <a:t>2016: </a:t>
            </a:r>
            <a:r>
              <a:rPr lang="en-US" sz="1400" dirty="0">
                <a:latin typeface="Arial" panose="020B0604020202020204" pitchFamily="34" charset="0"/>
                <a:ea typeface="Cambria" panose="02040503050406030204" pitchFamily="18" charset="0"/>
                <a:cs typeface="Arial" panose="020B0604020202020204" pitchFamily="34" charset="0"/>
                <a:hlinkClick r:id="rId21"/>
              </a:rPr>
              <a:t>https://tinyurl.com/37wfpyvt</a:t>
            </a:r>
            <a:r>
              <a:rPr lang="en-US" sz="1400" dirty="0">
                <a:latin typeface="Arial" panose="020B0604020202020204" pitchFamily="34" charset="0"/>
                <a:ea typeface="Cambria" panose="02040503050406030204" pitchFamily="18" charset="0"/>
                <a:cs typeface="Arial" panose="020B0604020202020204" pitchFamily="34" charset="0"/>
              </a:rPr>
              <a:t> </a:t>
            </a:r>
          </a:p>
        </p:txBody>
      </p:sp>
      <p:pic>
        <p:nvPicPr>
          <p:cNvPr id="20" name="Audio 19">
            <a:hlinkClick r:id="" action="ppaction://media"/>
            <a:extLst>
              <a:ext uri="{FF2B5EF4-FFF2-40B4-BE49-F238E27FC236}">
                <a16:creationId xmlns:a16="http://schemas.microsoft.com/office/drawing/2014/main" id="{DC2CF7C4-36FB-14DE-32D2-5B9599C4A93F}"/>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091335819"/>
      </p:ext>
    </p:extLst>
  </p:cSld>
  <p:clrMapOvr>
    <a:masterClrMapping/>
  </p:clrMapOvr>
  <mc:AlternateContent xmlns:mc="http://schemas.openxmlformats.org/markup-compatibility/2006" xmlns:p14="http://schemas.microsoft.com/office/powerpoint/2010/main">
    <mc:Choice Requires="p14">
      <p:transition spd="slow" p14:dur="2000" advTm="23774"/>
    </mc:Choice>
    <mc:Fallback xmlns="">
      <p:transition spd="slow" advTm="237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ocshape4">
            <a:extLst>
              <a:ext uri="{FF2B5EF4-FFF2-40B4-BE49-F238E27FC236}">
                <a16:creationId xmlns:a16="http://schemas.microsoft.com/office/drawing/2014/main" id="{09F9AE54-F97C-622C-3F94-DAE144391FC5}"/>
              </a:ext>
            </a:extLst>
          </p:cNvPr>
          <p:cNvSpPr>
            <a:spLocks noChangeAspect="1" noEditPoints="1" noChangeArrowheads="1" noChangeShapeType="1" noTextEdit="1"/>
          </p:cNvSpPr>
          <p:nvPr/>
        </p:nvSpPr>
        <p:spPr bwMode="auto">
          <a:xfrm>
            <a:off x="2056353" y="9557506"/>
            <a:ext cx="216535" cy="1750695"/>
          </a:xfrm>
          <a:prstGeom prst="rect">
            <a:avLst/>
          </a:prstGeom>
          <a:solidFill>
            <a:srgbClr val="005AAA"/>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8" name="docshape5">
            <a:extLst>
              <a:ext uri="{FF2B5EF4-FFF2-40B4-BE49-F238E27FC236}">
                <a16:creationId xmlns:a16="http://schemas.microsoft.com/office/drawing/2014/main" id="{7E9E7000-B1E8-F9D2-E9EE-C72787971A28}"/>
              </a:ext>
            </a:extLst>
          </p:cNvPr>
          <p:cNvSpPr>
            <a:spLocks noChangeAspect="1" noEditPoints="1" noChangeArrowheads="1" noChangeShapeType="1" noTextEdit="1"/>
          </p:cNvSpPr>
          <p:nvPr/>
        </p:nvSpPr>
        <p:spPr bwMode="auto">
          <a:xfrm>
            <a:off x="2056353" y="7829036"/>
            <a:ext cx="216535" cy="576580"/>
          </a:xfrm>
          <a:prstGeom prst="rect">
            <a:avLst/>
          </a:prstGeom>
          <a:solidFill>
            <a:srgbClr val="00B5D5"/>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9" name="docshape6">
            <a:extLst>
              <a:ext uri="{FF2B5EF4-FFF2-40B4-BE49-F238E27FC236}">
                <a16:creationId xmlns:a16="http://schemas.microsoft.com/office/drawing/2014/main" id="{17C7457A-D856-7794-CD3C-380E1E9E2035}"/>
              </a:ext>
            </a:extLst>
          </p:cNvPr>
          <p:cNvSpPr>
            <a:spLocks noChangeAspect="1" noEditPoints="1" noChangeArrowheads="1" noChangeShapeType="1" noTextEdit="1"/>
          </p:cNvSpPr>
          <p:nvPr/>
        </p:nvSpPr>
        <p:spPr bwMode="auto">
          <a:xfrm>
            <a:off x="2056353" y="8404981"/>
            <a:ext cx="216535" cy="576580"/>
          </a:xfrm>
          <a:prstGeom prst="rect">
            <a:avLst/>
          </a:prstGeom>
          <a:solidFill>
            <a:srgbClr val="70BF54"/>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10" name="docshape7">
            <a:extLst>
              <a:ext uri="{FF2B5EF4-FFF2-40B4-BE49-F238E27FC236}">
                <a16:creationId xmlns:a16="http://schemas.microsoft.com/office/drawing/2014/main" id="{22702093-FB79-EC0F-F0C1-C8B0C6F0F194}"/>
              </a:ext>
            </a:extLst>
          </p:cNvPr>
          <p:cNvSpPr>
            <a:spLocks noChangeAspect="1" noEditPoints="1" noChangeArrowheads="1" noChangeShapeType="1" noTextEdit="1"/>
          </p:cNvSpPr>
          <p:nvPr/>
        </p:nvSpPr>
        <p:spPr bwMode="auto">
          <a:xfrm>
            <a:off x="2056353" y="8980926"/>
            <a:ext cx="216535" cy="576580"/>
          </a:xfrm>
          <a:prstGeom prst="rect">
            <a:avLst/>
          </a:prstGeom>
          <a:solidFill>
            <a:srgbClr val="FAA61A"/>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pic>
        <p:nvPicPr>
          <p:cNvPr id="11" name="docshape8">
            <a:extLst>
              <a:ext uri="{FF2B5EF4-FFF2-40B4-BE49-F238E27FC236}">
                <a16:creationId xmlns:a16="http://schemas.microsoft.com/office/drawing/2014/main" id="{FFD5CA45-DA71-10F9-CCAD-3A70A98E7ABB}"/>
              </a:ext>
            </a:extLst>
          </p:cNvPr>
          <p:cNvPicPr>
            <a:picLocks noChangeAspect="1" noEditPoint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919953" y="9106656"/>
            <a:ext cx="1419860" cy="1129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docshape9">
            <a:extLst>
              <a:ext uri="{FF2B5EF4-FFF2-40B4-BE49-F238E27FC236}">
                <a16:creationId xmlns:a16="http://schemas.microsoft.com/office/drawing/2014/main" id="{227B353E-089E-EB65-8EB6-AD84727EC8BC}"/>
              </a:ext>
            </a:extLst>
          </p:cNvPr>
          <p:cNvSpPr>
            <a:spLocks noChangeAspect="1" noEditPoints="1" noChangeArrowheads="1" noChangeShapeType="1" noTextEdit="1"/>
          </p:cNvSpPr>
          <p:nvPr/>
        </p:nvSpPr>
        <p:spPr bwMode="auto">
          <a:xfrm>
            <a:off x="5199603" y="9324461"/>
            <a:ext cx="727075" cy="337820"/>
          </a:xfrm>
          <a:custGeom>
            <a:avLst/>
            <a:gdLst>
              <a:gd name="T0" fmla="+- 0 5001 4951"/>
              <a:gd name="T1" fmla="*/ T0 w 1145"/>
              <a:gd name="T2" fmla="+- 0 13826 13714"/>
              <a:gd name="T3" fmla="*/ 13826 h 532"/>
              <a:gd name="T4" fmla="+- 0 5014 4951"/>
              <a:gd name="T5" fmla="*/ T4 w 1145"/>
              <a:gd name="T6" fmla="+- 0 13737 13714"/>
              <a:gd name="T7" fmla="*/ 13737 h 532"/>
              <a:gd name="T8" fmla="+- 0 5009 4951"/>
              <a:gd name="T9" fmla="*/ T8 w 1145"/>
              <a:gd name="T10" fmla="+- 0 13714 13714"/>
              <a:gd name="T11" fmla="*/ 13714 h 532"/>
              <a:gd name="T12" fmla="+- 0 4968 4951"/>
              <a:gd name="T13" fmla="*/ T12 w 1145"/>
              <a:gd name="T14" fmla="+- 0 13823 13714"/>
              <a:gd name="T15" fmla="*/ 13823 h 532"/>
              <a:gd name="T16" fmla="+- 0 5066 4951"/>
              <a:gd name="T17" fmla="*/ T16 w 1145"/>
              <a:gd name="T18" fmla="+- 0 13834 13714"/>
              <a:gd name="T19" fmla="*/ 13834 h 532"/>
              <a:gd name="T20" fmla="+- 0 4998 4951"/>
              <a:gd name="T21" fmla="*/ T20 w 1145"/>
              <a:gd name="T22" fmla="+- 0 13984 13714"/>
              <a:gd name="T23" fmla="*/ 13984 h 532"/>
              <a:gd name="T24" fmla="+- 0 4951 4951"/>
              <a:gd name="T25" fmla="*/ T24 w 1145"/>
              <a:gd name="T26" fmla="+- 0 14048 13714"/>
              <a:gd name="T27" fmla="*/ 14048 h 532"/>
              <a:gd name="T28" fmla="+- 0 5073 4951"/>
              <a:gd name="T29" fmla="*/ T28 w 1145"/>
              <a:gd name="T30" fmla="+- 0 14185 13714"/>
              <a:gd name="T31" fmla="*/ 14185 h 532"/>
              <a:gd name="T32" fmla="+- 0 5005 4951"/>
              <a:gd name="T33" fmla="*/ T32 w 1145"/>
              <a:gd name="T34" fmla="+- 0 14189 13714"/>
              <a:gd name="T35" fmla="*/ 14189 h 532"/>
              <a:gd name="T36" fmla="+- 0 5018 4951"/>
              <a:gd name="T37" fmla="*/ T36 w 1145"/>
              <a:gd name="T38" fmla="+- 0 14244 13714"/>
              <a:gd name="T39" fmla="*/ 14244 h 532"/>
              <a:gd name="T40" fmla="+- 0 5094 4951"/>
              <a:gd name="T41" fmla="*/ T40 w 1145"/>
              <a:gd name="T42" fmla="+- 0 14204 13714"/>
              <a:gd name="T43" fmla="*/ 14204 h 532"/>
              <a:gd name="T44" fmla="+- 0 5156 4951"/>
              <a:gd name="T45" fmla="*/ T44 w 1145"/>
              <a:gd name="T46" fmla="+- 0 13912 13714"/>
              <a:gd name="T47" fmla="*/ 13912 h 532"/>
              <a:gd name="T48" fmla="+- 0 5211 4951"/>
              <a:gd name="T49" fmla="*/ T48 w 1145"/>
              <a:gd name="T50" fmla="+- 0 14188 13714"/>
              <a:gd name="T51" fmla="*/ 14188 h 532"/>
              <a:gd name="T52" fmla="+- 0 5170 4951"/>
              <a:gd name="T53" fmla="*/ T52 w 1145"/>
              <a:gd name="T54" fmla="+- 0 14137 13714"/>
              <a:gd name="T55" fmla="*/ 14137 h 532"/>
              <a:gd name="T56" fmla="+- 0 5199 4951"/>
              <a:gd name="T57" fmla="*/ T56 w 1145"/>
              <a:gd name="T58" fmla="+- 0 14243 13714"/>
              <a:gd name="T59" fmla="*/ 14243 h 532"/>
              <a:gd name="T60" fmla="+- 0 5254 4951"/>
              <a:gd name="T61" fmla="*/ T60 w 1145"/>
              <a:gd name="T62" fmla="+- 0 13822 13714"/>
              <a:gd name="T63" fmla="*/ 13822 h 532"/>
              <a:gd name="T64" fmla="+- 0 5205 4951"/>
              <a:gd name="T65" fmla="*/ T64 w 1145"/>
              <a:gd name="T66" fmla="+- 0 13769 13714"/>
              <a:gd name="T67" fmla="*/ 13769 h 532"/>
              <a:gd name="T68" fmla="+- 0 5258 4951"/>
              <a:gd name="T69" fmla="*/ T68 w 1145"/>
              <a:gd name="T70" fmla="+- 0 13720 13714"/>
              <a:gd name="T71" fmla="*/ 13720 h 532"/>
              <a:gd name="T72" fmla="+- 0 5179 4951"/>
              <a:gd name="T73" fmla="*/ T72 w 1145"/>
              <a:gd name="T74" fmla="+- 0 13813 13714"/>
              <a:gd name="T75" fmla="*/ 13813 h 532"/>
              <a:gd name="T76" fmla="+- 0 5275 4951"/>
              <a:gd name="T77" fmla="*/ T76 w 1145"/>
              <a:gd name="T78" fmla="+- 0 13838 13714"/>
              <a:gd name="T79" fmla="*/ 13838 h 532"/>
              <a:gd name="T80" fmla="+- 0 5234 4951"/>
              <a:gd name="T81" fmla="*/ T80 w 1145"/>
              <a:gd name="T82" fmla="+- 0 13995 13714"/>
              <a:gd name="T83" fmla="*/ 13995 h 532"/>
              <a:gd name="T84" fmla="+- 0 5196 4951"/>
              <a:gd name="T85" fmla="*/ T84 w 1145"/>
              <a:gd name="T86" fmla="+- 0 13961 13714"/>
              <a:gd name="T87" fmla="*/ 13961 h 532"/>
              <a:gd name="T88" fmla="+- 0 5270 4951"/>
              <a:gd name="T89" fmla="*/ T88 w 1145"/>
              <a:gd name="T90" fmla="+- 0 13953 13714"/>
              <a:gd name="T91" fmla="*/ 13953 h 532"/>
              <a:gd name="T92" fmla="+- 0 5280 4951"/>
              <a:gd name="T93" fmla="*/ T92 w 1145"/>
              <a:gd name="T94" fmla="+- 0 14243 13714"/>
              <a:gd name="T95" fmla="*/ 14243 h 532"/>
              <a:gd name="T96" fmla="+- 0 5388 4951"/>
              <a:gd name="T97" fmla="*/ T96 w 1145"/>
              <a:gd name="T98" fmla="+- 0 13778 13714"/>
              <a:gd name="T99" fmla="*/ 13778 h 532"/>
              <a:gd name="T100" fmla="+- 0 5378 4951"/>
              <a:gd name="T101" fmla="*/ T100 w 1145"/>
              <a:gd name="T102" fmla="+- 0 13717 13714"/>
              <a:gd name="T103" fmla="*/ 13717 h 532"/>
              <a:gd name="T104" fmla="+- 0 5365 4951"/>
              <a:gd name="T105" fmla="*/ T104 w 1145"/>
              <a:gd name="T106" fmla="+- 0 13794 13714"/>
              <a:gd name="T107" fmla="*/ 13794 h 532"/>
              <a:gd name="T108" fmla="+- 0 5366 4951"/>
              <a:gd name="T109" fmla="*/ T108 w 1145"/>
              <a:gd name="T110" fmla="+- 0 13770 13714"/>
              <a:gd name="T111" fmla="*/ 13770 h 532"/>
              <a:gd name="T112" fmla="+- 0 5313 4951"/>
              <a:gd name="T113" fmla="*/ T112 w 1145"/>
              <a:gd name="T114" fmla="+- 0 13717 13714"/>
              <a:gd name="T115" fmla="*/ 13717 h 532"/>
              <a:gd name="T116" fmla="+- 0 5418 4951"/>
              <a:gd name="T117" fmla="*/ T116 w 1145"/>
              <a:gd name="T118" fmla="+- 0 14233 13714"/>
              <a:gd name="T119" fmla="*/ 14233 h 532"/>
              <a:gd name="T120" fmla="+- 0 5353 4951"/>
              <a:gd name="T121" fmla="*/ T120 w 1145"/>
              <a:gd name="T122" fmla="+- 0 14146 13714"/>
              <a:gd name="T123" fmla="*/ 14146 h 532"/>
              <a:gd name="T124" fmla="+- 0 5381 4951"/>
              <a:gd name="T125" fmla="*/ T124 w 1145"/>
              <a:gd name="T126" fmla="+- 0 14105 13714"/>
              <a:gd name="T127" fmla="*/ 14105 h 532"/>
              <a:gd name="T128" fmla="+- 0 5324 4951"/>
              <a:gd name="T129" fmla="*/ T128 w 1145"/>
              <a:gd name="T130" fmla="+- 0 14205 13714"/>
              <a:gd name="T131" fmla="*/ 14205 h 532"/>
              <a:gd name="T132" fmla="+- 0 5437 4951"/>
              <a:gd name="T133" fmla="*/ T132 w 1145"/>
              <a:gd name="T134" fmla="+- 0 13979 13714"/>
              <a:gd name="T135" fmla="*/ 13979 h 532"/>
              <a:gd name="T136" fmla="+- 0 5378 4951"/>
              <a:gd name="T137" fmla="*/ T136 w 1145"/>
              <a:gd name="T138" fmla="+- 0 14029 13714"/>
              <a:gd name="T139" fmla="*/ 14029 h 532"/>
              <a:gd name="T140" fmla="+- 0 5358 4951"/>
              <a:gd name="T141" fmla="*/ T140 w 1145"/>
              <a:gd name="T142" fmla="+- 0 13942 13714"/>
              <a:gd name="T143" fmla="*/ 13942 h 532"/>
              <a:gd name="T144" fmla="+- 0 5368 4951"/>
              <a:gd name="T145" fmla="*/ T144 w 1145"/>
              <a:gd name="T146" fmla="+- 0 13910 13714"/>
              <a:gd name="T147" fmla="*/ 13910 h 532"/>
              <a:gd name="T148" fmla="+- 0 5335 4951"/>
              <a:gd name="T149" fmla="*/ T148 w 1145"/>
              <a:gd name="T150" fmla="+- 0 14031 13714"/>
              <a:gd name="T151" fmla="*/ 14031 h 532"/>
              <a:gd name="T152" fmla="+- 0 5429 4951"/>
              <a:gd name="T153" fmla="*/ T152 w 1145"/>
              <a:gd name="T154" fmla="+- 0 14019 13714"/>
              <a:gd name="T155" fmla="*/ 14019 h 532"/>
              <a:gd name="T156" fmla="+- 0 5461 4951"/>
              <a:gd name="T157" fmla="*/ T156 w 1145"/>
              <a:gd name="T158" fmla="+- 0 14243 13714"/>
              <a:gd name="T159" fmla="*/ 14243 h 532"/>
              <a:gd name="T160" fmla="+- 0 5514 4951"/>
              <a:gd name="T161" fmla="*/ T160 w 1145"/>
              <a:gd name="T162" fmla="+- 0 13798 13714"/>
              <a:gd name="T163" fmla="*/ 13798 h 532"/>
              <a:gd name="T164" fmla="+- 0 5472 4951"/>
              <a:gd name="T165" fmla="*/ T164 w 1145"/>
              <a:gd name="T166" fmla="+- 0 13746 13714"/>
              <a:gd name="T167" fmla="*/ 13746 h 532"/>
              <a:gd name="T168" fmla="+- 0 5501 4951"/>
              <a:gd name="T169" fmla="*/ T168 w 1145"/>
              <a:gd name="T170" fmla="+- 0 13852 13714"/>
              <a:gd name="T171" fmla="*/ 13852 h 532"/>
              <a:gd name="T172" fmla="+- 0 5488 4951"/>
              <a:gd name="T173" fmla="*/ T172 w 1145"/>
              <a:gd name="T174" fmla="+- 0 13931 13714"/>
              <a:gd name="T175" fmla="*/ 13931 h 532"/>
              <a:gd name="T176" fmla="+- 0 5479 4951"/>
              <a:gd name="T177" fmla="*/ T176 w 1145"/>
              <a:gd name="T178" fmla="+- 0 13911 13714"/>
              <a:gd name="T179" fmla="*/ 13911 h 532"/>
              <a:gd name="T180" fmla="+- 0 5515 4951"/>
              <a:gd name="T181" fmla="*/ T180 w 1145"/>
              <a:gd name="T182" fmla="+- 0 14001 13714"/>
              <a:gd name="T183" fmla="*/ 14001 h 532"/>
              <a:gd name="T184" fmla="+- 0 5490 4951"/>
              <a:gd name="T185" fmla="*/ T184 w 1145"/>
              <a:gd name="T186" fmla="+- 0 14051 13714"/>
              <a:gd name="T187" fmla="*/ 14051 h 532"/>
              <a:gd name="T188" fmla="+- 0 5545 4951"/>
              <a:gd name="T189" fmla="*/ T188 w 1145"/>
              <a:gd name="T190" fmla="+- 0 13852 13714"/>
              <a:gd name="T191" fmla="*/ 13852 h 532"/>
              <a:gd name="T192" fmla="+- 0 5631 4951"/>
              <a:gd name="T193" fmla="*/ T192 w 1145"/>
              <a:gd name="T194" fmla="+- 0 13914 13714"/>
              <a:gd name="T195" fmla="*/ 13914 h 532"/>
              <a:gd name="T196" fmla="+- 0 5631 4951"/>
              <a:gd name="T197" fmla="*/ T196 w 1145"/>
              <a:gd name="T198" fmla="+- 0 13942 13714"/>
              <a:gd name="T199" fmla="*/ 13942 h 532"/>
              <a:gd name="T200" fmla="+- 0 5647 4951"/>
              <a:gd name="T201" fmla="*/ T200 w 1145"/>
              <a:gd name="T202" fmla="+- 0 13987 13714"/>
              <a:gd name="T203" fmla="*/ 13987 h 532"/>
              <a:gd name="T204" fmla="+- 0 5677 4951"/>
              <a:gd name="T205" fmla="*/ T204 w 1145"/>
              <a:gd name="T206" fmla="+- 0 13912 13714"/>
              <a:gd name="T207" fmla="*/ 13912 h 532"/>
              <a:gd name="T208" fmla="+- 0 5880 4951"/>
              <a:gd name="T209" fmla="*/ T208 w 1145"/>
              <a:gd name="T210" fmla="+- 0 14024 13714"/>
              <a:gd name="T211" fmla="*/ 14024 h 532"/>
              <a:gd name="T212" fmla="+- 0 5801 4951"/>
              <a:gd name="T213" fmla="*/ T212 w 1145"/>
              <a:gd name="T214" fmla="+- 0 14048 13714"/>
              <a:gd name="T215" fmla="*/ 14048 h 532"/>
              <a:gd name="T216" fmla="+- 0 5964 4951"/>
              <a:gd name="T217" fmla="*/ T216 w 1145"/>
              <a:gd name="T218" fmla="+- 0 13991 13714"/>
              <a:gd name="T219" fmla="*/ 13991 h 532"/>
              <a:gd name="T220" fmla="+- 0 5968 4951"/>
              <a:gd name="T221" fmla="*/ T220 w 1145"/>
              <a:gd name="T222" fmla="+- 0 13915 13714"/>
              <a:gd name="T223" fmla="*/ 13915 h 532"/>
              <a:gd name="T224" fmla="+- 0 5944 4951"/>
              <a:gd name="T225" fmla="*/ T224 w 1145"/>
              <a:gd name="T226" fmla="+- 0 13934 13714"/>
              <a:gd name="T227" fmla="*/ 13934 h 532"/>
              <a:gd name="T228" fmla="+- 0 5928 4951"/>
              <a:gd name="T229" fmla="*/ T228 w 1145"/>
              <a:gd name="T230" fmla="+- 0 13991 13714"/>
              <a:gd name="T231" fmla="*/ 13991 h 532"/>
              <a:gd name="T232" fmla="+- 0 6000 4951"/>
              <a:gd name="T233" fmla="*/ T232 w 1145"/>
              <a:gd name="T234" fmla="+- 0 14048 13714"/>
              <a:gd name="T235" fmla="*/ 14048 h 532"/>
              <a:gd name="T236" fmla="+- 0 6017 4951"/>
              <a:gd name="T237" fmla="*/ T236 w 1145"/>
              <a:gd name="T238" fmla="+- 0 13912 13714"/>
              <a:gd name="T239" fmla="*/ 13912 h 53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Lst>
            <a:rect l="0" t="0" r="r" b="b"/>
            <a:pathLst>
              <a:path w="1145" h="532">
                <a:moveTo>
                  <a:pt x="115" y="63"/>
                </a:moveTo>
                <a:lnTo>
                  <a:pt x="63" y="63"/>
                </a:lnTo>
                <a:lnTo>
                  <a:pt x="66" y="85"/>
                </a:lnTo>
                <a:lnTo>
                  <a:pt x="87" y="85"/>
                </a:lnTo>
                <a:lnTo>
                  <a:pt x="87" y="116"/>
                </a:lnTo>
                <a:lnTo>
                  <a:pt x="82" y="119"/>
                </a:lnTo>
                <a:lnTo>
                  <a:pt x="77" y="120"/>
                </a:lnTo>
                <a:lnTo>
                  <a:pt x="63" y="120"/>
                </a:lnTo>
                <a:lnTo>
                  <a:pt x="55" y="117"/>
                </a:lnTo>
                <a:lnTo>
                  <a:pt x="50" y="112"/>
                </a:lnTo>
                <a:lnTo>
                  <a:pt x="46" y="106"/>
                </a:lnTo>
                <a:lnTo>
                  <a:pt x="42" y="97"/>
                </a:lnTo>
                <a:lnTo>
                  <a:pt x="40" y="86"/>
                </a:lnTo>
                <a:lnTo>
                  <a:pt x="40" y="73"/>
                </a:lnTo>
                <a:lnTo>
                  <a:pt x="40" y="59"/>
                </a:lnTo>
                <a:lnTo>
                  <a:pt x="42" y="47"/>
                </a:lnTo>
                <a:lnTo>
                  <a:pt x="46" y="37"/>
                </a:lnTo>
                <a:lnTo>
                  <a:pt x="51" y="29"/>
                </a:lnTo>
                <a:lnTo>
                  <a:pt x="56" y="25"/>
                </a:lnTo>
                <a:lnTo>
                  <a:pt x="63" y="23"/>
                </a:lnTo>
                <a:lnTo>
                  <a:pt x="81" y="23"/>
                </a:lnTo>
                <a:lnTo>
                  <a:pt x="90" y="26"/>
                </a:lnTo>
                <a:lnTo>
                  <a:pt x="99" y="33"/>
                </a:lnTo>
                <a:lnTo>
                  <a:pt x="108" y="23"/>
                </a:lnTo>
                <a:lnTo>
                  <a:pt x="114" y="16"/>
                </a:lnTo>
                <a:lnTo>
                  <a:pt x="104" y="9"/>
                </a:lnTo>
                <a:lnTo>
                  <a:pt x="94" y="4"/>
                </a:lnTo>
                <a:lnTo>
                  <a:pt x="83" y="1"/>
                </a:lnTo>
                <a:lnTo>
                  <a:pt x="71" y="0"/>
                </a:lnTo>
                <a:lnTo>
                  <a:pt x="58" y="0"/>
                </a:lnTo>
                <a:lnTo>
                  <a:pt x="47" y="3"/>
                </a:lnTo>
                <a:lnTo>
                  <a:pt x="38" y="10"/>
                </a:lnTo>
                <a:lnTo>
                  <a:pt x="25" y="21"/>
                </a:lnTo>
                <a:lnTo>
                  <a:pt x="16" y="35"/>
                </a:lnTo>
                <a:lnTo>
                  <a:pt x="11" y="52"/>
                </a:lnTo>
                <a:lnTo>
                  <a:pt x="9" y="72"/>
                </a:lnTo>
                <a:lnTo>
                  <a:pt x="10" y="85"/>
                </a:lnTo>
                <a:lnTo>
                  <a:pt x="10" y="86"/>
                </a:lnTo>
                <a:lnTo>
                  <a:pt x="13" y="98"/>
                </a:lnTo>
                <a:lnTo>
                  <a:pt x="17" y="109"/>
                </a:lnTo>
                <a:lnTo>
                  <a:pt x="24" y="119"/>
                </a:lnTo>
                <a:lnTo>
                  <a:pt x="33" y="128"/>
                </a:lnTo>
                <a:lnTo>
                  <a:pt x="43" y="135"/>
                </a:lnTo>
                <a:lnTo>
                  <a:pt x="56" y="139"/>
                </a:lnTo>
                <a:lnTo>
                  <a:pt x="70" y="140"/>
                </a:lnTo>
                <a:lnTo>
                  <a:pt x="82" y="139"/>
                </a:lnTo>
                <a:lnTo>
                  <a:pt x="93" y="137"/>
                </a:lnTo>
                <a:lnTo>
                  <a:pt x="104" y="133"/>
                </a:lnTo>
                <a:lnTo>
                  <a:pt x="115" y="128"/>
                </a:lnTo>
                <a:lnTo>
                  <a:pt x="115" y="120"/>
                </a:lnTo>
                <a:lnTo>
                  <a:pt x="115" y="63"/>
                </a:lnTo>
                <a:close/>
                <a:moveTo>
                  <a:pt x="117" y="334"/>
                </a:moveTo>
                <a:lnTo>
                  <a:pt x="107" y="302"/>
                </a:lnTo>
                <a:lnTo>
                  <a:pt x="99" y="279"/>
                </a:lnTo>
                <a:lnTo>
                  <a:pt x="83" y="228"/>
                </a:lnTo>
                <a:lnTo>
                  <a:pt x="74" y="198"/>
                </a:lnTo>
                <a:lnTo>
                  <a:pt x="71" y="198"/>
                </a:lnTo>
                <a:lnTo>
                  <a:pt x="71" y="279"/>
                </a:lnTo>
                <a:lnTo>
                  <a:pt x="45" y="279"/>
                </a:lnTo>
                <a:lnTo>
                  <a:pt x="47" y="270"/>
                </a:lnTo>
                <a:lnTo>
                  <a:pt x="49" y="264"/>
                </a:lnTo>
                <a:lnTo>
                  <a:pt x="52" y="254"/>
                </a:lnTo>
                <a:lnTo>
                  <a:pt x="54" y="244"/>
                </a:lnTo>
                <a:lnTo>
                  <a:pt x="58" y="228"/>
                </a:lnTo>
                <a:lnTo>
                  <a:pt x="62" y="245"/>
                </a:lnTo>
                <a:lnTo>
                  <a:pt x="67" y="265"/>
                </a:lnTo>
                <a:lnTo>
                  <a:pt x="71" y="279"/>
                </a:lnTo>
                <a:lnTo>
                  <a:pt x="71" y="198"/>
                </a:lnTo>
                <a:lnTo>
                  <a:pt x="44" y="198"/>
                </a:lnTo>
                <a:lnTo>
                  <a:pt x="0" y="334"/>
                </a:lnTo>
                <a:lnTo>
                  <a:pt x="28" y="334"/>
                </a:lnTo>
                <a:lnTo>
                  <a:pt x="38" y="302"/>
                </a:lnTo>
                <a:lnTo>
                  <a:pt x="78" y="302"/>
                </a:lnTo>
                <a:lnTo>
                  <a:pt x="87" y="334"/>
                </a:lnTo>
                <a:lnTo>
                  <a:pt x="117" y="334"/>
                </a:lnTo>
                <a:close/>
                <a:moveTo>
                  <a:pt x="166" y="393"/>
                </a:moveTo>
                <a:lnTo>
                  <a:pt x="138" y="393"/>
                </a:lnTo>
                <a:lnTo>
                  <a:pt x="127" y="445"/>
                </a:lnTo>
                <a:lnTo>
                  <a:pt x="124" y="457"/>
                </a:lnTo>
                <a:lnTo>
                  <a:pt x="122" y="471"/>
                </a:lnTo>
                <a:lnTo>
                  <a:pt x="120" y="483"/>
                </a:lnTo>
                <a:lnTo>
                  <a:pt x="119" y="490"/>
                </a:lnTo>
                <a:lnTo>
                  <a:pt x="116" y="467"/>
                </a:lnTo>
                <a:lnTo>
                  <a:pt x="112" y="448"/>
                </a:lnTo>
                <a:lnTo>
                  <a:pt x="110" y="436"/>
                </a:lnTo>
                <a:lnTo>
                  <a:pt x="101" y="393"/>
                </a:lnTo>
                <a:lnTo>
                  <a:pt x="71" y="393"/>
                </a:lnTo>
                <a:lnTo>
                  <a:pt x="58" y="450"/>
                </a:lnTo>
                <a:lnTo>
                  <a:pt x="56" y="462"/>
                </a:lnTo>
                <a:lnTo>
                  <a:pt x="54" y="475"/>
                </a:lnTo>
                <a:lnTo>
                  <a:pt x="53" y="485"/>
                </a:lnTo>
                <a:lnTo>
                  <a:pt x="52" y="492"/>
                </a:lnTo>
                <a:lnTo>
                  <a:pt x="51" y="488"/>
                </a:lnTo>
                <a:lnTo>
                  <a:pt x="50" y="479"/>
                </a:lnTo>
                <a:lnTo>
                  <a:pt x="48" y="465"/>
                </a:lnTo>
                <a:lnTo>
                  <a:pt x="45" y="447"/>
                </a:lnTo>
                <a:lnTo>
                  <a:pt x="33" y="393"/>
                </a:lnTo>
                <a:lnTo>
                  <a:pt x="4" y="393"/>
                </a:lnTo>
                <a:lnTo>
                  <a:pt x="36" y="530"/>
                </a:lnTo>
                <a:lnTo>
                  <a:pt x="67" y="530"/>
                </a:lnTo>
                <a:lnTo>
                  <a:pt x="75" y="492"/>
                </a:lnTo>
                <a:lnTo>
                  <a:pt x="83" y="455"/>
                </a:lnTo>
                <a:lnTo>
                  <a:pt x="85" y="436"/>
                </a:lnTo>
                <a:lnTo>
                  <a:pt x="86" y="441"/>
                </a:lnTo>
                <a:lnTo>
                  <a:pt x="87" y="450"/>
                </a:lnTo>
                <a:lnTo>
                  <a:pt x="89" y="462"/>
                </a:lnTo>
                <a:lnTo>
                  <a:pt x="92" y="475"/>
                </a:lnTo>
                <a:lnTo>
                  <a:pt x="104" y="530"/>
                </a:lnTo>
                <a:lnTo>
                  <a:pt x="134" y="530"/>
                </a:lnTo>
                <a:lnTo>
                  <a:pt x="143" y="490"/>
                </a:lnTo>
                <a:lnTo>
                  <a:pt x="166" y="393"/>
                </a:lnTo>
                <a:close/>
                <a:moveTo>
                  <a:pt x="205" y="198"/>
                </a:moveTo>
                <a:lnTo>
                  <a:pt x="107" y="198"/>
                </a:lnTo>
                <a:lnTo>
                  <a:pt x="107" y="221"/>
                </a:lnTo>
                <a:lnTo>
                  <a:pt x="141" y="221"/>
                </a:lnTo>
                <a:lnTo>
                  <a:pt x="141" y="334"/>
                </a:lnTo>
                <a:lnTo>
                  <a:pt x="168" y="334"/>
                </a:lnTo>
                <a:lnTo>
                  <a:pt x="168" y="221"/>
                </a:lnTo>
                <a:lnTo>
                  <a:pt x="201" y="221"/>
                </a:lnTo>
                <a:lnTo>
                  <a:pt x="205" y="198"/>
                </a:lnTo>
                <a:close/>
                <a:moveTo>
                  <a:pt x="218" y="116"/>
                </a:moveTo>
                <a:lnTo>
                  <a:pt x="169" y="116"/>
                </a:lnTo>
                <a:lnTo>
                  <a:pt x="169" y="3"/>
                </a:lnTo>
                <a:lnTo>
                  <a:pt x="141" y="3"/>
                </a:lnTo>
                <a:lnTo>
                  <a:pt x="141" y="138"/>
                </a:lnTo>
                <a:lnTo>
                  <a:pt x="213" y="138"/>
                </a:lnTo>
                <a:lnTo>
                  <a:pt x="218" y="116"/>
                </a:lnTo>
                <a:close/>
                <a:moveTo>
                  <a:pt x="278" y="529"/>
                </a:moveTo>
                <a:lnTo>
                  <a:pt x="268" y="497"/>
                </a:lnTo>
                <a:lnTo>
                  <a:pt x="260" y="474"/>
                </a:lnTo>
                <a:lnTo>
                  <a:pt x="244" y="423"/>
                </a:lnTo>
                <a:lnTo>
                  <a:pt x="235" y="393"/>
                </a:lnTo>
                <a:lnTo>
                  <a:pt x="232" y="393"/>
                </a:lnTo>
                <a:lnTo>
                  <a:pt x="232" y="474"/>
                </a:lnTo>
                <a:lnTo>
                  <a:pt x="206" y="474"/>
                </a:lnTo>
                <a:lnTo>
                  <a:pt x="208" y="465"/>
                </a:lnTo>
                <a:lnTo>
                  <a:pt x="210" y="459"/>
                </a:lnTo>
                <a:lnTo>
                  <a:pt x="213" y="448"/>
                </a:lnTo>
                <a:lnTo>
                  <a:pt x="215" y="439"/>
                </a:lnTo>
                <a:lnTo>
                  <a:pt x="219" y="423"/>
                </a:lnTo>
                <a:lnTo>
                  <a:pt x="223" y="441"/>
                </a:lnTo>
                <a:lnTo>
                  <a:pt x="228" y="460"/>
                </a:lnTo>
                <a:lnTo>
                  <a:pt x="232" y="474"/>
                </a:lnTo>
                <a:lnTo>
                  <a:pt x="232" y="393"/>
                </a:lnTo>
                <a:lnTo>
                  <a:pt x="205" y="393"/>
                </a:lnTo>
                <a:lnTo>
                  <a:pt x="161" y="529"/>
                </a:lnTo>
                <a:lnTo>
                  <a:pt x="189" y="529"/>
                </a:lnTo>
                <a:lnTo>
                  <a:pt x="199" y="497"/>
                </a:lnTo>
                <a:lnTo>
                  <a:pt x="239" y="497"/>
                </a:lnTo>
                <a:lnTo>
                  <a:pt x="248" y="529"/>
                </a:lnTo>
                <a:lnTo>
                  <a:pt x="278" y="529"/>
                </a:lnTo>
                <a:close/>
                <a:moveTo>
                  <a:pt x="341" y="70"/>
                </a:moveTo>
                <a:lnTo>
                  <a:pt x="337" y="41"/>
                </a:lnTo>
                <a:lnTo>
                  <a:pt x="327" y="22"/>
                </a:lnTo>
                <a:lnTo>
                  <a:pt x="325" y="19"/>
                </a:lnTo>
                <a:lnTo>
                  <a:pt x="310" y="8"/>
                </a:lnTo>
                <a:lnTo>
                  <a:pt x="310" y="57"/>
                </a:lnTo>
                <a:lnTo>
                  <a:pt x="310" y="71"/>
                </a:lnTo>
                <a:lnTo>
                  <a:pt x="308" y="93"/>
                </a:lnTo>
                <a:lnTo>
                  <a:pt x="303" y="108"/>
                </a:lnTo>
                <a:lnTo>
                  <a:pt x="295" y="117"/>
                </a:lnTo>
                <a:lnTo>
                  <a:pt x="283" y="120"/>
                </a:lnTo>
                <a:lnTo>
                  <a:pt x="276" y="120"/>
                </a:lnTo>
                <a:lnTo>
                  <a:pt x="271" y="118"/>
                </a:lnTo>
                <a:lnTo>
                  <a:pt x="266" y="115"/>
                </a:lnTo>
                <a:lnTo>
                  <a:pt x="261" y="109"/>
                </a:lnTo>
                <a:lnTo>
                  <a:pt x="257" y="100"/>
                </a:lnTo>
                <a:lnTo>
                  <a:pt x="255" y="87"/>
                </a:lnTo>
                <a:lnTo>
                  <a:pt x="254" y="71"/>
                </a:lnTo>
                <a:lnTo>
                  <a:pt x="254" y="55"/>
                </a:lnTo>
                <a:lnTo>
                  <a:pt x="256" y="43"/>
                </a:lnTo>
                <a:lnTo>
                  <a:pt x="265" y="27"/>
                </a:lnTo>
                <a:lnTo>
                  <a:pt x="273" y="22"/>
                </a:lnTo>
                <a:lnTo>
                  <a:pt x="297" y="22"/>
                </a:lnTo>
                <a:lnTo>
                  <a:pt x="304" y="32"/>
                </a:lnTo>
                <a:lnTo>
                  <a:pt x="306" y="39"/>
                </a:lnTo>
                <a:lnTo>
                  <a:pt x="308" y="47"/>
                </a:lnTo>
                <a:lnTo>
                  <a:pt x="310" y="57"/>
                </a:lnTo>
                <a:lnTo>
                  <a:pt x="310" y="8"/>
                </a:lnTo>
                <a:lnTo>
                  <a:pt x="307" y="6"/>
                </a:lnTo>
                <a:lnTo>
                  <a:pt x="283" y="1"/>
                </a:lnTo>
                <a:lnTo>
                  <a:pt x="272" y="1"/>
                </a:lnTo>
                <a:lnTo>
                  <a:pt x="263" y="3"/>
                </a:lnTo>
                <a:lnTo>
                  <a:pt x="255" y="8"/>
                </a:lnTo>
                <a:lnTo>
                  <a:pt x="241" y="18"/>
                </a:lnTo>
                <a:lnTo>
                  <a:pt x="232" y="32"/>
                </a:lnTo>
                <a:lnTo>
                  <a:pt x="226" y="50"/>
                </a:lnTo>
                <a:lnTo>
                  <a:pt x="224" y="71"/>
                </a:lnTo>
                <a:lnTo>
                  <a:pt x="225" y="85"/>
                </a:lnTo>
                <a:lnTo>
                  <a:pt x="228" y="99"/>
                </a:lnTo>
                <a:lnTo>
                  <a:pt x="233" y="111"/>
                </a:lnTo>
                <a:lnTo>
                  <a:pt x="239" y="121"/>
                </a:lnTo>
                <a:lnTo>
                  <a:pt x="248" y="130"/>
                </a:lnTo>
                <a:lnTo>
                  <a:pt x="258" y="136"/>
                </a:lnTo>
                <a:lnTo>
                  <a:pt x="270" y="139"/>
                </a:lnTo>
                <a:lnTo>
                  <a:pt x="284" y="141"/>
                </a:lnTo>
                <a:lnTo>
                  <a:pt x="295" y="141"/>
                </a:lnTo>
                <a:lnTo>
                  <a:pt x="303" y="139"/>
                </a:lnTo>
                <a:lnTo>
                  <a:pt x="311" y="134"/>
                </a:lnTo>
                <a:lnTo>
                  <a:pt x="324" y="124"/>
                </a:lnTo>
                <a:lnTo>
                  <a:pt x="327" y="120"/>
                </a:lnTo>
                <a:lnTo>
                  <a:pt x="333" y="110"/>
                </a:lnTo>
                <a:lnTo>
                  <a:pt x="339" y="91"/>
                </a:lnTo>
                <a:lnTo>
                  <a:pt x="341" y="70"/>
                </a:lnTo>
                <a:close/>
                <a:moveTo>
                  <a:pt x="352" y="334"/>
                </a:moveTo>
                <a:lnTo>
                  <a:pt x="344" y="239"/>
                </a:lnTo>
                <a:lnTo>
                  <a:pt x="340" y="198"/>
                </a:lnTo>
                <a:lnTo>
                  <a:pt x="305" y="198"/>
                </a:lnTo>
                <a:lnTo>
                  <a:pt x="285" y="273"/>
                </a:lnTo>
                <a:lnTo>
                  <a:pt x="283" y="281"/>
                </a:lnTo>
                <a:lnTo>
                  <a:pt x="282" y="288"/>
                </a:lnTo>
                <a:lnTo>
                  <a:pt x="281" y="281"/>
                </a:lnTo>
                <a:lnTo>
                  <a:pt x="280" y="276"/>
                </a:lnTo>
                <a:lnTo>
                  <a:pt x="270" y="239"/>
                </a:lnTo>
                <a:lnTo>
                  <a:pt x="260" y="198"/>
                </a:lnTo>
                <a:lnTo>
                  <a:pt x="225" y="198"/>
                </a:lnTo>
                <a:lnTo>
                  <a:pt x="212" y="334"/>
                </a:lnTo>
                <a:lnTo>
                  <a:pt x="239" y="334"/>
                </a:lnTo>
                <a:lnTo>
                  <a:pt x="244" y="256"/>
                </a:lnTo>
                <a:lnTo>
                  <a:pt x="245" y="247"/>
                </a:lnTo>
                <a:lnTo>
                  <a:pt x="245" y="239"/>
                </a:lnTo>
                <a:lnTo>
                  <a:pt x="246" y="247"/>
                </a:lnTo>
                <a:lnTo>
                  <a:pt x="248" y="256"/>
                </a:lnTo>
                <a:lnTo>
                  <a:pt x="250" y="263"/>
                </a:lnTo>
                <a:lnTo>
                  <a:pt x="270" y="334"/>
                </a:lnTo>
                <a:lnTo>
                  <a:pt x="293" y="334"/>
                </a:lnTo>
                <a:lnTo>
                  <a:pt x="306" y="288"/>
                </a:lnTo>
                <a:lnTo>
                  <a:pt x="317" y="251"/>
                </a:lnTo>
                <a:lnTo>
                  <a:pt x="318" y="246"/>
                </a:lnTo>
                <a:lnTo>
                  <a:pt x="319" y="239"/>
                </a:lnTo>
                <a:lnTo>
                  <a:pt x="319" y="247"/>
                </a:lnTo>
                <a:lnTo>
                  <a:pt x="320" y="256"/>
                </a:lnTo>
                <a:lnTo>
                  <a:pt x="325" y="334"/>
                </a:lnTo>
                <a:lnTo>
                  <a:pt x="352" y="334"/>
                </a:lnTo>
                <a:close/>
                <a:moveTo>
                  <a:pt x="366" y="393"/>
                </a:moveTo>
                <a:lnTo>
                  <a:pt x="268" y="393"/>
                </a:lnTo>
                <a:lnTo>
                  <a:pt x="268" y="416"/>
                </a:lnTo>
                <a:lnTo>
                  <a:pt x="302" y="416"/>
                </a:lnTo>
                <a:lnTo>
                  <a:pt x="302" y="529"/>
                </a:lnTo>
                <a:lnTo>
                  <a:pt x="329" y="529"/>
                </a:lnTo>
                <a:lnTo>
                  <a:pt x="329" y="416"/>
                </a:lnTo>
                <a:lnTo>
                  <a:pt x="362" y="416"/>
                </a:lnTo>
                <a:lnTo>
                  <a:pt x="366" y="393"/>
                </a:lnTo>
                <a:close/>
                <a:moveTo>
                  <a:pt x="458" y="101"/>
                </a:moveTo>
                <a:lnTo>
                  <a:pt x="456" y="88"/>
                </a:lnTo>
                <a:lnTo>
                  <a:pt x="451" y="79"/>
                </a:lnTo>
                <a:lnTo>
                  <a:pt x="442" y="71"/>
                </a:lnTo>
                <a:lnTo>
                  <a:pt x="431" y="66"/>
                </a:lnTo>
                <a:lnTo>
                  <a:pt x="437" y="64"/>
                </a:lnTo>
                <a:lnTo>
                  <a:pt x="440" y="63"/>
                </a:lnTo>
                <a:lnTo>
                  <a:pt x="443" y="59"/>
                </a:lnTo>
                <a:lnTo>
                  <a:pt x="446" y="57"/>
                </a:lnTo>
                <a:lnTo>
                  <a:pt x="450" y="54"/>
                </a:lnTo>
                <a:lnTo>
                  <a:pt x="453" y="46"/>
                </a:lnTo>
                <a:lnTo>
                  <a:pt x="453" y="27"/>
                </a:lnTo>
                <a:lnTo>
                  <a:pt x="452" y="26"/>
                </a:lnTo>
                <a:lnTo>
                  <a:pt x="449" y="19"/>
                </a:lnTo>
                <a:lnTo>
                  <a:pt x="433" y="5"/>
                </a:lnTo>
                <a:lnTo>
                  <a:pt x="427" y="3"/>
                </a:lnTo>
                <a:lnTo>
                  <a:pt x="427" y="89"/>
                </a:lnTo>
                <a:lnTo>
                  <a:pt x="427" y="104"/>
                </a:lnTo>
                <a:lnTo>
                  <a:pt x="424" y="110"/>
                </a:lnTo>
                <a:lnTo>
                  <a:pt x="420" y="113"/>
                </a:lnTo>
                <a:lnTo>
                  <a:pt x="417" y="115"/>
                </a:lnTo>
                <a:lnTo>
                  <a:pt x="413" y="116"/>
                </a:lnTo>
                <a:lnTo>
                  <a:pt x="390" y="116"/>
                </a:lnTo>
                <a:lnTo>
                  <a:pt x="390" y="79"/>
                </a:lnTo>
                <a:lnTo>
                  <a:pt x="412" y="79"/>
                </a:lnTo>
                <a:lnTo>
                  <a:pt x="414" y="80"/>
                </a:lnTo>
                <a:lnTo>
                  <a:pt x="423" y="82"/>
                </a:lnTo>
                <a:lnTo>
                  <a:pt x="427" y="89"/>
                </a:lnTo>
                <a:lnTo>
                  <a:pt x="427" y="3"/>
                </a:lnTo>
                <a:lnTo>
                  <a:pt x="425" y="3"/>
                </a:lnTo>
                <a:lnTo>
                  <a:pt x="424" y="3"/>
                </a:lnTo>
                <a:lnTo>
                  <a:pt x="424" y="36"/>
                </a:lnTo>
                <a:lnTo>
                  <a:pt x="424" y="47"/>
                </a:lnTo>
                <a:lnTo>
                  <a:pt x="421" y="53"/>
                </a:lnTo>
                <a:lnTo>
                  <a:pt x="417" y="55"/>
                </a:lnTo>
                <a:lnTo>
                  <a:pt x="415" y="56"/>
                </a:lnTo>
                <a:lnTo>
                  <a:pt x="412" y="57"/>
                </a:lnTo>
                <a:lnTo>
                  <a:pt x="389" y="57"/>
                </a:lnTo>
                <a:lnTo>
                  <a:pt x="389" y="26"/>
                </a:lnTo>
                <a:lnTo>
                  <a:pt x="411" y="26"/>
                </a:lnTo>
                <a:lnTo>
                  <a:pt x="414" y="27"/>
                </a:lnTo>
                <a:lnTo>
                  <a:pt x="416" y="28"/>
                </a:lnTo>
                <a:lnTo>
                  <a:pt x="421" y="30"/>
                </a:lnTo>
                <a:lnTo>
                  <a:pt x="424" y="36"/>
                </a:lnTo>
                <a:lnTo>
                  <a:pt x="424" y="3"/>
                </a:lnTo>
                <a:lnTo>
                  <a:pt x="362" y="3"/>
                </a:lnTo>
                <a:lnTo>
                  <a:pt x="362" y="138"/>
                </a:lnTo>
                <a:lnTo>
                  <a:pt x="412" y="138"/>
                </a:lnTo>
                <a:lnTo>
                  <a:pt x="418" y="138"/>
                </a:lnTo>
                <a:lnTo>
                  <a:pt x="422" y="138"/>
                </a:lnTo>
                <a:lnTo>
                  <a:pt x="438" y="134"/>
                </a:lnTo>
                <a:lnTo>
                  <a:pt x="449" y="126"/>
                </a:lnTo>
                <a:lnTo>
                  <a:pt x="455" y="116"/>
                </a:lnTo>
                <a:lnTo>
                  <a:pt x="456" y="114"/>
                </a:lnTo>
                <a:lnTo>
                  <a:pt x="458" y="101"/>
                </a:lnTo>
                <a:close/>
                <a:moveTo>
                  <a:pt x="467" y="519"/>
                </a:moveTo>
                <a:lnTo>
                  <a:pt x="461" y="511"/>
                </a:lnTo>
                <a:lnTo>
                  <a:pt x="455" y="502"/>
                </a:lnTo>
                <a:lnTo>
                  <a:pt x="447" y="508"/>
                </a:lnTo>
                <a:lnTo>
                  <a:pt x="440" y="511"/>
                </a:lnTo>
                <a:lnTo>
                  <a:pt x="420" y="511"/>
                </a:lnTo>
                <a:lnTo>
                  <a:pt x="411" y="505"/>
                </a:lnTo>
                <a:lnTo>
                  <a:pt x="401" y="488"/>
                </a:lnTo>
                <a:lnTo>
                  <a:pt x="400" y="478"/>
                </a:lnTo>
                <a:lnTo>
                  <a:pt x="400" y="443"/>
                </a:lnTo>
                <a:lnTo>
                  <a:pt x="402" y="432"/>
                </a:lnTo>
                <a:lnTo>
                  <a:pt x="412" y="417"/>
                </a:lnTo>
                <a:lnTo>
                  <a:pt x="421" y="412"/>
                </a:lnTo>
                <a:lnTo>
                  <a:pt x="438" y="412"/>
                </a:lnTo>
                <a:lnTo>
                  <a:pt x="445" y="415"/>
                </a:lnTo>
                <a:lnTo>
                  <a:pt x="452" y="420"/>
                </a:lnTo>
                <a:lnTo>
                  <a:pt x="457" y="412"/>
                </a:lnTo>
                <a:lnTo>
                  <a:pt x="464" y="401"/>
                </a:lnTo>
                <a:lnTo>
                  <a:pt x="457" y="395"/>
                </a:lnTo>
                <a:lnTo>
                  <a:pt x="443" y="391"/>
                </a:lnTo>
                <a:lnTo>
                  <a:pt x="430" y="391"/>
                </a:lnTo>
                <a:lnTo>
                  <a:pt x="414" y="393"/>
                </a:lnTo>
                <a:lnTo>
                  <a:pt x="400" y="399"/>
                </a:lnTo>
                <a:lnTo>
                  <a:pt x="388" y="409"/>
                </a:lnTo>
                <a:lnTo>
                  <a:pt x="378" y="422"/>
                </a:lnTo>
                <a:lnTo>
                  <a:pt x="374" y="431"/>
                </a:lnTo>
                <a:lnTo>
                  <a:pt x="371" y="441"/>
                </a:lnTo>
                <a:lnTo>
                  <a:pt x="369" y="452"/>
                </a:lnTo>
                <a:lnTo>
                  <a:pt x="369" y="464"/>
                </a:lnTo>
                <a:lnTo>
                  <a:pt x="370" y="478"/>
                </a:lnTo>
                <a:lnTo>
                  <a:pt x="373" y="491"/>
                </a:lnTo>
                <a:lnTo>
                  <a:pt x="378" y="503"/>
                </a:lnTo>
                <a:lnTo>
                  <a:pt x="385" y="513"/>
                </a:lnTo>
                <a:lnTo>
                  <a:pt x="394" y="521"/>
                </a:lnTo>
                <a:lnTo>
                  <a:pt x="405" y="527"/>
                </a:lnTo>
                <a:lnTo>
                  <a:pt x="416" y="530"/>
                </a:lnTo>
                <a:lnTo>
                  <a:pt x="430" y="532"/>
                </a:lnTo>
                <a:lnTo>
                  <a:pt x="445" y="532"/>
                </a:lnTo>
                <a:lnTo>
                  <a:pt x="457" y="528"/>
                </a:lnTo>
                <a:lnTo>
                  <a:pt x="467" y="519"/>
                </a:lnTo>
                <a:close/>
                <a:moveTo>
                  <a:pt x="486" y="265"/>
                </a:moveTo>
                <a:lnTo>
                  <a:pt x="482" y="237"/>
                </a:lnTo>
                <a:lnTo>
                  <a:pt x="471" y="217"/>
                </a:lnTo>
                <a:lnTo>
                  <a:pt x="470" y="215"/>
                </a:lnTo>
                <a:lnTo>
                  <a:pt x="454" y="203"/>
                </a:lnTo>
                <a:lnTo>
                  <a:pt x="454" y="252"/>
                </a:lnTo>
                <a:lnTo>
                  <a:pt x="454" y="266"/>
                </a:lnTo>
                <a:lnTo>
                  <a:pt x="453" y="288"/>
                </a:lnTo>
                <a:lnTo>
                  <a:pt x="448" y="304"/>
                </a:lnTo>
                <a:lnTo>
                  <a:pt x="439" y="312"/>
                </a:lnTo>
                <a:lnTo>
                  <a:pt x="427" y="315"/>
                </a:lnTo>
                <a:lnTo>
                  <a:pt x="421" y="315"/>
                </a:lnTo>
                <a:lnTo>
                  <a:pt x="415" y="314"/>
                </a:lnTo>
                <a:lnTo>
                  <a:pt x="411" y="310"/>
                </a:lnTo>
                <a:lnTo>
                  <a:pt x="406" y="304"/>
                </a:lnTo>
                <a:lnTo>
                  <a:pt x="402" y="295"/>
                </a:lnTo>
                <a:lnTo>
                  <a:pt x="400" y="282"/>
                </a:lnTo>
                <a:lnTo>
                  <a:pt x="399" y="266"/>
                </a:lnTo>
                <a:lnTo>
                  <a:pt x="399" y="250"/>
                </a:lnTo>
                <a:lnTo>
                  <a:pt x="401" y="238"/>
                </a:lnTo>
                <a:lnTo>
                  <a:pt x="407" y="228"/>
                </a:lnTo>
                <a:lnTo>
                  <a:pt x="410" y="222"/>
                </a:lnTo>
                <a:lnTo>
                  <a:pt x="418" y="217"/>
                </a:lnTo>
                <a:lnTo>
                  <a:pt x="441" y="217"/>
                </a:lnTo>
                <a:lnTo>
                  <a:pt x="449" y="228"/>
                </a:lnTo>
                <a:lnTo>
                  <a:pt x="453" y="242"/>
                </a:lnTo>
                <a:lnTo>
                  <a:pt x="454" y="252"/>
                </a:lnTo>
                <a:lnTo>
                  <a:pt x="454" y="203"/>
                </a:lnTo>
                <a:lnTo>
                  <a:pt x="452" y="201"/>
                </a:lnTo>
                <a:lnTo>
                  <a:pt x="427" y="196"/>
                </a:lnTo>
                <a:lnTo>
                  <a:pt x="417" y="196"/>
                </a:lnTo>
                <a:lnTo>
                  <a:pt x="407" y="199"/>
                </a:lnTo>
                <a:lnTo>
                  <a:pt x="399" y="203"/>
                </a:lnTo>
                <a:lnTo>
                  <a:pt x="386" y="213"/>
                </a:lnTo>
                <a:lnTo>
                  <a:pt x="376" y="228"/>
                </a:lnTo>
                <a:lnTo>
                  <a:pt x="370" y="246"/>
                </a:lnTo>
                <a:lnTo>
                  <a:pt x="368" y="266"/>
                </a:lnTo>
                <a:lnTo>
                  <a:pt x="369" y="281"/>
                </a:lnTo>
                <a:lnTo>
                  <a:pt x="372" y="294"/>
                </a:lnTo>
                <a:lnTo>
                  <a:pt x="377" y="306"/>
                </a:lnTo>
                <a:lnTo>
                  <a:pt x="384" y="317"/>
                </a:lnTo>
                <a:lnTo>
                  <a:pt x="392" y="326"/>
                </a:lnTo>
                <a:lnTo>
                  <a:pt x="402" y="331"/>
                </a:lnTo>
                <a:lnTo>
                  <a:pt x="414" y="335"/>
                </a:lnTo>
                <a:lnTo>
                  <a:pt x="428" y="336"/>
                </a:lnTo>
                <a:lnTo>
                  <a:pt x="440" y="336"/>
                </a:lnTo>
                <a:lnTo>
                  <a:pt x="447" y="334"/>
                </a:lnTo>
                <a:lnTo>
                  <a:pt x="455" y="330"/>
                </a:lnTo>
                <a:lnTo>
                  <a:pt x="468" y="319"/>
                </a:lnTo>
                <a:lnTo>
                  <a:pt x="471" y="315"/>
                </a:lnTo>
                <a:lnTo>
                  <a:pt x="478" y="305"/>
                </a:lnTo>
                <a:lnTo>
                  <a:pt x="484" y="287"/>
                </a:lnTo>
                <a:lnTo>
                  <a:pt x="486" y="265"/>
                </a:lnTo>
                <a:close/>
                <a:moveTo>
                  <a:pt x="577" y="393"/>
                </a:moveTo>
                <a:lnTo>
                  <a:pt x="549" y="393"/>
                </a:lnTo>
                <a:lnTo>
                  <a:pt x="549" y="446"/>
                </a:lnTo>
                <a:lnTo>
                  <a:pt x="510" y="446"/>
                </a:lnTo>
                <a:lnTo>
                  <a:pt x="510" y="393"/>
                </a:lnTo>
                <a:lnTo>
                  <a:pt x="483" y="393"/>
                </a:lnTo>
                <a:lnTo>
                  <a:pt x="483" y="529"/>
                </a:lnTo>
                <a:lnTo>
                  <a:pt x="510" y="529"/>
                </a:lnTo>
                <a:lnTo>
                  <a:pt x="510" y="469"/>
                </a:lnTo>
                <a:lnTo>
                  <a:pt x="549" y="469"/>
                </a:lnTo>
                <a:lnTo>
                  <a:pt x="549" y="529"/>
                </a:lnTo>
                <a:lnTo>
                  <a:pt x="577" y="529"/>
                </a:lnTo>
                <a:lnTo>
                  <a:pt x="577" y="469"/>
                </a:lnTo>
                <a:lnTo>
                  <a:pt x="577" y="446"/>
                </a:lnTo>
                <a:lnTo>
                  <a:pt x="577" y="393"/>
                </a:lnTo>
                <a:close/>
                <a:moveTo>
                  <a:pt x="580" y="138"/>
                </a:moveTo>
                <a:lnTo>
                  <a:pt x="570" y="106"/>
                </a:lnTo>
                <a:lnTo>
                  <a:pt x="563" y="84"/>
                </a:lnTo>
                <a:lnTo>
                  <a:pt x="546" y="32"/>
                </a:lnTo>
                <a:lnTo>
                  <a:pt x="537" y="2"/>
                </a:lnTo>
                <a:lnTo>
                  <a:pt x="534" y="2"/>
                </a:lnTo>
                <a:lnTo>
                  <a:pt x="534" y="84"/>
                </a:lnTo>
                <a:lnTo>
                  <a:pt x="508" y="84"/>
                </a:lnTo>
                <a:lnTo>
                  <a:pt x="511" y="75"/>
                </a:lnTo>
                <a:lnTo>
                  <a:pt x="512" y="68"/>
                </a:lnTo>
                <a:lnTo>
                  <a:pt x="515" y="58"/>
                </a:lnTo>
                <a:lnTo>
                  <a:pt x="517" y="48"/>
                </a:lnTo>
                <a:lnTo>
                  <a:pt x="521" y="32"/>
                </a:lnTo>
                <a:lnTo>
                  <a:pt x="525" y="50"/>
                </a:lnTo>
                <a:lnTo>
                  <a:pt x="530" y="69"/>
                </a:lnTo>
                <a:lnTo>
                  <a:pt x="534" y="84"/>
                </a:lnTo>
                <a:lnTo>
                  <a:pt x="534" y="2"/>
                </a:lnTo>
                <a:lnTo>
                  <a:pt x="507" y="2"/>
                </a:lnTo>
                <a:lnTo>
                  <a:pt x="463" y="138"/>
                </a:lnTo>
                <a:lnTo>
                  <a:pt x="491" y="138"/>
                </a:lnTo>
                <a:lnTo>
                  <a:pt x="501" y="106"/>
                </a:lnTo>
                <a:lnTo>
                  <a:pt x="541" y="106"/>
                </a:lnTo>
                <a:lnTo>
                  <a:pt x="550" y="138"/>
                </a:lnTo>
                <a:lnTo>
                  <a:pt x="580" y="138"/>
                </a:lnTo>
                <a:close/>
                <a:moveTo>
                  <a:pt x="595" y="291"/>
                </a:moveTo>
                <a:lnTo>
                  <a:pt x="593" y="277"/>
                </a:lnTo>
                <a:lnTo>
                  <a:pt x="587" y="266"/>
                </a:lnTo>
                <a:lnTo>
                  <a:pt x="576" y="257"/>
                </a:lnTo>
                <a:lnTo>
                  <a:pt x="561" y="251"/>
                </a:lnTo>
                <a:lnTo>
                  <a:pt x="533" y="243"/>
                </a:lnTo>
                <a:lnTo>
                  <a:pt x="530" y="239"/>
                </a:lnTo>
                <a:lnTo>
                  <a:pt x="530" y="223"/>
                </a:lnTo>
                <a:lnTo>
                  <a:pt x="537" y="217"/>
                </a:lnTo>
                <a:lnTo>
                  <a:pt x="559" y="217"/>
                </a:lnTo>
                <a:lnTo>
                  <a:pt x="568" y="220"/>
                </a:lnTo>
                <a:lnTo>
                  <a:pt x="580" y="227"/>
                </a:lnTo>
                <a:lnTo>
                  <a:pt x="587" y="217"/>
                </a:lnTo>
                <a:lnTo>
                  <a:pt x="593" y="208"/>
                </a:lnTo>
                <a:lnTo>
                  <a:pt x="583" y="202"/>
                </a:lnTo>
                <a:lnTo>
                  <a:pt x="572" y="198"/>
                </a:lnTo>
                <a:lnTo>
                  <a:pt x="560" y="195"/>
                </a:lnTo>
                <a:lnTo>
                  <a:pt x="548" y="194"/>
                </a:lnTo>
                <a:lnTo>
                  <a:pt x="528" y="197"/>
                </a:lnTo>
                <a:lnTo>
                  <a:pt x="513" y="206"/>
                </a:lnTo>
                <a:lnTo>
                  <a:pt x="503" y="219"/>
                </a:lnTo>
                <a:lnTo>
                  <a:pt x="499" y="236"/>
                </a:lnTo>
                <a:lnTo>
                  <a:pt x="499" y="244"/>
                </a:lnTo>
                <a:lnTo>
                  <a:pt x="501" y="251"/>
                </a:lnTo>
                <a:lnTo>
                  <a:pt x="505" y="257"/>
                </a:lnTo>
                <a:lnTo>
                  <a:pt x="510" y="265"/>
                </a:lnTo>
                <a:lnTo>
                  <a:pt x="518" y="270"/>
                </a:lnTo>
                <a:lnTo>
                  <a:pt x="559" y="281"/>
                </a:lnTo>
                <a:lnTo>
                  <a:pt x="564" y="287"/>
                </a:lnTo>
                <a:lnTo>
                  <a:pt x="564" y="308"/>
                </a:lnTo>
                <a:lnTo>
                  <a:pt x="556" y="314"/>
                </a:lnTo>
                <a:lnTo>
                  <a:pt x="527" y="314"/>
                </a:lnTo>
                <a:lnTo>
                  <a:pt x="516" y="310"/>
                </a:lnTo>
                <a:lnTo>
                  <a:pt x="503" y="303"/>
                </a:lnTo>
                <a:lnTo>
                  <a:pt x="493" y="324"/>
                </a:lnTo>
                <a:lnTo>
                  <a:pt x="504" y="330"/>
                </a:lnTo>
                <a:lnTo>
                  <a:pt x="516" y="334"/>
                </a:lnTo>
                <a:lnTo>
                  <a:pt x="528" y="336"/>
                </a:lnTo>
                <a:lnTo>
                  <a:pt x="539" y="337"/>
                </a:lnTo>
                <a:lnTo>
                  <a:pt x="562" y="334"/>
                </a:lnTo>
                <a:lnTo>
                  <a:pt x="580" y="324"/>
                </a:lnTo>
                <a:lnTo>
                  <a:pt x="588" y="314"/>
                </a:lnTo>
                <a:lnTo>
                  <a:pt x="591" y="310"/>
                </a:lnTo>
                <a:lnTo>
                  <a:pt x="595" y="291"/>
                </a:lnTo>
                <a:close/>
                <a:moveTo>
                  <a:pt x="670" y="116"/>
                </a:moveTo>
                <a:lnTo>
                  <a:pt x="622" y="116"/>
                </a:lnTo>
                <a:lnTo>
                  <a:pt x="622" y="3"/>
                </a:lnTo>
                <a:lnTo>
                  <a:pt x="594" y="3"/>
                </a:lnTo>
                <a:lnTo>
                  <a:pt x="594" y="138"/>
                </a:lnTo>
                <a:lnTo>
                  <a:pt x="666" y="138"/>
                </a:lnTo>
                <a:lnTo>
                  <a:pt x="670" y="116"/>
                </a:lnTo>
                <a:close/>
                <a:moveTo>
                  <a:pt x="710" y="240"/>
                </a:moveTo>
                <a:lnTo>
                  <a:pt x="709" y="229"/>
                </a:lnTo>
                <a:lnTo>
                  <a:pt x="705" y="220"/>
                </a:lnTo>
                <a:lnTo>
                  <a:pt x="705" y="219"/>
                </a:lnTo>
                <a:lnTo>
                  <a:pt x="699" y="211"/>
                </a:lnTo>
                <a:lnTo>
                  <a:pt x="690" y="205"/>
                </a:lnTo>
                <a:lnTo>
                  <a:pt x="683" y="200"/>
                </a:lnTo>
                <a:lnTo>
                  <a:pt x="680" y="200"/>
                </a:lnTo>
                <a:lnTo>
                  <a:pt x="680" y="228"/>
                </a:lnTo>
                <a:lnTo>
                  <a:pt x="680" y="247"/>
                </a:lnTo>
                <a:lnTo>
                  <a:pt x="679" y="251"/>
                </a:lnTo>
                <a:lnTo>
                  <a:pt x="677" y="255"/>
                </a:lnTo>
                <a:lnTo>
                  <a:pt x="673" y="260"/>
                </a:lnTo>
                <a:lnTo>
                  <a:pt x="670" y="262"/>
                </a:lnTo>
                <a:lnTo>
                  <a:pt x="644" y="262"/>
                </a:lnTo>
                <a:lnTo>
                  <a:pt x="644" y="220"/>
                </a:lnTo>
                <a:lnTo>
                  <a:pt x="673" y="220"/>
                </a:lnTo>
                <a:lnTo>
                  <a:pt x="680" y="228"/>
                </a:lnTo>
                <a:lnTo>
                  <a:pt x="680" y="200"/>
                </a:lnTo>
                <a:lnTo>
                  <a:pt x="676" y="198"/>
                </a:lnTo>
                <a:lnTo>
                  <a:pt x="617" y="198"/>
                </a:lnTo>
                <a:lnTo>
                  <a:pt x="617" y="334"/>
                </a:lnTo>
                <a:lnTo>
                  <a:pt x="644" y="334"/>
                </a:lnTo>
                <a:lnTo>
                  <a:pt x="644" y="284"/>
                </a:lnTo>
                <a:lnTo>
                  <a:pt x="674" y="284"/>
                </a:lnTo>
                <a:lnTo>
                  <a:pt x="680" y="282"/>
                </a:lnTo>
                <a:lnTo>
                  <a:pt x="687" y="279"/>
                </a:lnTo>
                <a:lnTo>
                  <a:pt x="696" y="273"/>
                </a:lnTo>
                <a:lnTo>
                  <a:pt x="704" y="264"/>
                </a:lnTo>
                <a:lnTo>
                  <a:pt x="705" y="262"/>
                </a:lnTo>
                <a:lnTo>
                  <a:pt x="708" y="253"/>
                </a:lnTo>
                <a:lnTo>
                  <a:pt x="710" y="240"/>
                </a:lnTo>
                <a:close/>
                <a:moveTo>
                  <a:pt x="820" y="198"/>
                </a:moveTo>
                <a:lnTo>
                  <a:pt x="793" y="198"/>
                </a:lnTo>
                <a:lnTo>
                  <a:pt x="793" y="251"/>
                </a:lnTo>
                <a:lnTo>
                  <a:pt x="754" y="251"/>
                </a:lnTo>
                <a:lnTo>
                  <a:pt x="754" y="198"/>
                </a:lnTo>
                <a:lnTo>
                  <a:pt x="726" y="198"/>
                </a:lnTo>
                <a:lnTo>
                  <a:pt x="726" y="334"/>
                </a:lnTo>
                <a:lnTo>
                  <a:pt x="754" y="334"/>
                </a:lnTo>
                <a:lnTo>
                  <a:pt x="754" y="273"/>
                </a:lnTo>
                <a:lnTo>
                  <a:pt x="793" y="273"/>
                </a:lnTo>
                <a:lnTo>
                  <a:pt x="793" y="334"/>
                </a:lnTo>
                <a:lnTo>
                  <a:pt x="820" y="334"/>
                </a:lnTo>
                <a:lnTo>
                  <a:pt x="820" y="273"/>
                </a:lnTo>
                <a:lnTo>
                  <a:pt x="820" y="251"/>
                </a:lnTo>
                <a:lnTo>
                  <a:pt x="820" y="198"/>
                </a:lnTo>
                <a:close/>
                <a:moveTo>
                  <a:pt x="929" y="310"/>
                </a:moveTo>
                <a:lnTo>
                  <a:pt x="877" y="310"/>
                </a:lnTo>
                <a:lnTo>
                  <a:pt x="877" y="274"/>
                </a:lnTo>
                <a:lnTo>
                  <a:pt x="916" y="274"/>
                </a:lnTo>
                <a:lnTo>
                  <a:pt x="916" y="252"/>
                </a:lnTo>
                <a:lnTo>
                  <a:pt x="877" y="252"/>
                </a:lnTo>
                <a:lnTo>
                  <a:pt x="877" y="220"/>
                </a:lnTo>
                <a:lnTo>
                  <a:pt x="923" y="220"/>
                </a:lnTo>
                <a:lnTo>
                  <a:pt x="927" y="198"/>
                </a:lnTo>
                <a:lnTo>
                  <a:pt x="850" y="198"/>
                </a:lnTo>
                <a:lnTo>
                  <a:pt x="850" y="334"/>
                </a:lnTo>
                <a:lnTo>
                  <a:pt x="929" y="334"/>
                </a:lnTo>
                <a:lnTo>
                  <a:pt x="929" y="310"/>
                </a:lnTo>
                <a:close/>
                <a:moveTo>
                  <a:pt x="1049" y="334"/>
                </a:moveTo>
                <a:lnTo>
                  <a:pt x="1045" y="327"/>
                </a:lnTo>
                <a:lnTo>
                  <a:pt x="1035" y="311"/>
                </a:lnTo>
                <a:lnTo>
                  <a:pt x="1025" y="293"/>
                </a:lnTo>
                <a:lnTo>
                  <a:pt x="1016" y="281"/>
                </a:lnTo>
                <a:lnTo>
                  <a:pt x="1014" y="279"/>
                </a:lnTo>
                <a:lnTo>
                  <a:pt x="1013" y="278"/>
                </a:lnTo>
                <a:lnTo>
                  <a:pt x="1013" y="277"/>
                </a:lnTo>
                <a:lnTo>
                  <a:pt x="1010" y="275"/>
                </a:lnTo>
                <a:lnTo>
                  <a:pt x="1022" y="272"/>
                </a:lnTo>
                <a:lnTo>
                  <a:pt x="1032" y="264"/>
                </a:lnTo>
                <a:lnTo>
                  <a:pt x="1036" y="257"/>
                </a:lnTo>
                <a:lnTo>
                  <a:pt x="1038" y="252"/>
                </a:lnTo>
                <a:lnTo>
                  <a:pt x="1041" y="238"/>
                </a:lnTo>
                <a:lnTo>
                  <a:pt x="1038" y="222"/>
                </a:lnTo>
                <a:lnTo>
                  <a:pt x="1037" y="220"/>
                </a:lnTo>
                <a:lnTo>
                  <a:pt x="1030" y="209"/>
                </a:lnTo>
                <a:lnTo>
                  <a:pt x="1017" y="201"/>
                </a:lnTo>
                <a:lnTo>
                  <a:pt x="1012" y="200"/>
                </a:lnTo>
                <a:lnTo>
                  <a:pt x="1012" y="230"/>
                </a:lnTo>
                <a:lnTo>
                  <a:pt x="1012" y="244"/>
                </a:lnTo>
                <a:lnTo>
                  <a:pt x="1010" y="249"/>
                </a:lnTo>
                <a:lnTo>
                  <a:pt x="1007" y="252"/>
                </a:lnTo>
                <a:lnTo>
                  <a:pt x="1003" y="255"/>
                </a:lnTo>
                <a:lnTo>
                  <a:pt x="998" y="257"/>
                </a:lnTo>
                <a:lnTo>
                  <a:pt x="977" y="257"/>
                </a:lnTo>
                <a:lnTo>
                  <a:pt x="977" y="220"/>
                </a:lnTo>
                <a:lnTo>
                  <a:pt x="993" y="220"/>
                </a:lnTo>
                <a:lnTo>
                  <a:pt x="999" y="221"/>
                </a:lnTo>
                <a:lnTo>
                  <a:pt x="1002" y="222"/>
                </a:lnTo>
                <a:lnTo>
                  <a:pt x="1009" y="224"/>
                </a:lnTo>
                <a:lnTo>
                  <a:pt x="1012" y="230"/>
                </a:lnTo>
                <a:lnTo>
                  <a:pt x="1012" y="200"/>
                </a:lnTo>
                <a:lnTo>
                  <a:pt x="1001" y="198"/>
                </a:lnTo>
                <a:lnTo>
                  <a:pt x="950" y="198"/>
                </a:lnTo>
                <a:lnTo>
                  <a:pt x="950" y="334"/>
                </a:lnTo>
                <a:lnTo>
                  <a:pt x="977" y="334"/>
                </a:lnTo>
                <a:lnTo>
                  <a:pt x="977" y="277"/>
                </a:lnTo>
                <a:lnTo>
                  <a:pt x="979" y="277"/>
                </a:lnTo>
                <a:lnTo>
                  <a:pt x="980" y="278"/>
                </a:lnTo>
                <a:lnTo>
                  <a:pt x="981" y="278"/>
                </a:lnTo>
                <a:lnTo>
                  <a:pt x="985" y="281"/>
                </a:lnTo>
                <a:lnTo>
                  <a:pt x="989" y="287"/>
                </a:lnTo>
                <a:lnTo>
                  <a:pt x="995" y="296"/>
                </a:lnTo>
                <a:lnTo>
                  <a:pt x="1004" y="312"/>
                </a:lnTo>
                <a:lnTo>
                  <a:pt x="1009" y="321"/>
                </a:lnTo>
                <a:lnTo>
                  <a:pt x="1017" y="334"/>
                </a:lnTo>
                <a:lnTo>
                  <a:pt x="1049" y="334"/>
                </a:lnTo>
                <a:close/>
                <a:moveTo>
                  <a:pt x="1145" y="310"/>
                </a:moveTo>
                <a:lnTo>
                  <a:pt x="1093" y="310"/>
                </a:lnTo>
                <a:lnTo>
                  <a:pt x="1093" y="274"/>
                </a:lnTo>
                <a:lnTo>
                  <a:pt x="1132" y="274"/>
                </a:lnTo>
                <a:lnTo>
                  <a:pt x="1132" y="252"/>
                </a:lnTo>
                <a:lnTo>
                  <a:pt x="1093" y="252"/>
                </a:lnTo>
                <a:lnTo>
                  <a:pt x="1093" y="220"/>
                </a:lnTo>
                <a:lnTo>
                  <a:pt x="1139" y="220"/>
                </a:lnTo>
                <a:lnTo>
                  <a:pt x="1143" y="198"/>
                </a:lnTo>
                <a:lnTo>
                  <a:pt x="1066" y="198"/>
                </a:lnTo>
                <a:lnTo>
                  <a:pt x="1066" y="334"/>
                </a:lnTo>
                <a:lnTo>
                  <a:pt x="1145" y="334"/>
                </a:lnTo>
                <a:lnTo>
                  <a:pt x="1145" y="310"/>
                </a:lnTo>
                <a:close/>
              </a:path>
            </a:pathLst>
          </a:custGeom>
          <a:solidFill>
            <a:srgbClr val="00739A"/>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pic>
        <p:nvPicPr>
          <p:cNvPr id="13" name="docshape10">
            <a:extLst>
              <a:ext uri="{FF2B5EF4-FFF2-40B4-BE49-F238E27FC236}">
                <a16:creationId xmlns:a16="http://schemas.microsoft.com/office/drawing/2014/main" id="{D057B50F-C5DA-9D6D-6FA2-79D85132811F}"/>
              </a:ext>
            </a:extLst>
          </p:cNvPr>
          <p:cNvPicPr>
            <a:picLocks noChangeAspect="1" noEditPoints="1" noChangeArrowheads="1" noChangeShapeType="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590003" y="9207621"/>
            <a:ext cx="54800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docshape11">
            <a:extLst>
              <a:ext uri="{FF2B5EF4-FFF2-40B4-BE49-F238E27FC236}">
                <a16:creationId xmlns:a16="http://schemas.microsoft.com/office/drawing/2014/main" id="{02118BFC-B0F7-DDF8-AE69-DA486AD1E997}"/>
              </a:ext>
            </a:extLst>
          </p:cNvPr>
          <p:cNvPicPr>
            <a:picLocks noChangeAspect="1" noEditPoints="1" noChangeArrowheads="1" noChangeShapeType="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096858" y="9079986"/>
            <a:ext cx="1080135" cy="870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docshape12">
            <a:extLst>
              <a:ext uri="{FF2B5EF4-FFF2-40B4-BE49-F238E27FC236}">
                <a16:creationId xmlns:a16="http://schemas.microsoft.com/office/drawing/2014/main" id="{8E1395E9-8607-F349-982B-FD748E535B04}"/>
              </a:ext>
            </a:extLst>
          </p:cNvPr>
          <p:cNvPicPr>
            <a:picLocks noChangeAspect="1" noEditPoints="1" noChangeArrowheads="1" noChangeShapeType="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568788" y="9118086"/>
            <a:ext cx="1080135" cy="72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docshape13">
            <a:extLst>
              <a:ext uri="{FF2B5EF4-FFF2-40B4-BE49-F238E27FC236}">
                <a16:creationId xmlns:a16="http://schemas.microsoft.com/office/drawing/2014/main" id="{CEF78A8E-E27B-63D7-6BAB-75C12AA04B15}"/>
              </a:ext>
            </a:extLst>
          </p:cNvPr>
          <p:cNvPicPr>
            <a:picLocks noChangeAspect="1" noEditPoints="1" noChangeArrowheads="1" noChangeShapeType="1" noCrop="1"/>
          </p:cNvPicPr>
          <p:nvPr/>
        </p:nvPicPr>
        <p:blipFill>
          <a:blip r:embed="rId8">
            <a:extLst>
              <a:ext uri="{28A0092B-C50C-407E-A947-70E740481C1C}">
                <a14:useLocalDpi xmlns:a14="http://schemas.microsoft.com/office/drawing/2010/main" val="0"/>
              </a:ext>
            </a:extLst>
          </a:blip>
          <a:srcRect/>
          <a:stretch>
            <a:fillRect/>
          </a:stretch>
        </p:blipFill>
        <p:spPr bwMode="auto">
          <a:xfrm>
            <a:off x="5993988" y="10115036"/>
            <a:ext cx="1323340" cy="466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docshape14">
            <a:extLst>
              <a:ext uri="{FF2B5EF4-FFF2-40B4-BE49-F238E27FC236}">
                <a16:creationId xmlns:a16="http://schemas.microsoft.com/office/drawing/2014/main" id="{7EF54837-093B-4FBB-40AD-1763431EF8DF}"/>
              </a:ext>
            </a:extLst>
          </p:cNvPr>
          <p:cNvPicPr>
            <a:picLocks noChangeAspect="1" noEditPoints="1" noChangeArrowheads="1" noChangeShapeType="1" noCrop="1"/>
          </p:cNvPicPr>
          <p:nvPr/>
        </p:nvPicPr>
        <p:blipFill>
          <a:blip r:embed="rId9">
            <a:extLst>
              <a:ext uri="{28A0092B-C50C-407E-A947-70E740481C1C}">
                <a14:useLocalDpi xmlns:a14="http://schemas.microsoft.com/office/drawing/2010/main" val="0"/>
              </a:ext>
            </a:extLst>
          </a:blip>
          <a:srcRect/>
          <a:stretch>
            <a:fillRect/>
          </a:stretch>
        </p:blipFill>
        <p:spPr bwMode="auto">
          <a:xfrm>
            <a:off x="4584923" y="10021056"/>
            <a:ext cx="1080135" cy="72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docshape15">
            <a:extLst>
              <a:ext uri="{FF2B5EF4-FFF2-40B4-BE49-F238E27FC236}">
                <a16:creationId xmlns:a16="http://schemas.microsoft.com/office/drawing/2014/main" id="{8AB4C873-1425-F039-E7C6-7CEE41280539}"/>
              </a:ext>
            </a:extLst>
          </p:cNvPr>
          <p:cNvPicPr>
            <a:picLocks noChangeAspect="1" noEditPoints="1" noChangeArrowheads="1" noChangeShapeType="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695153" y="9998831"/>
            <a:ext cx="826770" cy="925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docshape2">
            <a:extLst>
              <a:ext uri="{FF2B5EF4-FFF2-40B4-BE49-F238E27FC236}">
                <a16:creationId xmlns:a16="http://schemas.microsoft.com/office/drawing/2014/main" id="{F68CA261-89A0-7928-4198-01277F1E8573}"/>
              </a:ext>
            </a:extLst>
          </p:cNvPr>
          <p:cNvPicPr>
            <a:picLocks noChangeAspect="1" noEditPoints="1" noChangeArrowheads="1" noChangeShapeType="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2A2D0C81-3869-E174-1010-E1D4AB9D2D10}"/>
              </a:ext>
            </a:extLst>
          </p:cNvPr>
          <p:cNvSpPr txBox="1"/>
          <p:nvPr/>
        </p:nvSpPr>
        <p:spPr>
          <a:xfrm>
            <a:off x="2919953" y="161703"/>
            <a:ext cx="6224336" cy="923330"/>
          </a:xfrm>
          <a:prstGeom prst="rect">
            <a:avLst/>
          </a:prstGeom>
          <a:noFill/>
        </p:spPr>
        <p:txBody>
          <a:bodyPr wrap="square">
            <a:spAutoFit/>
          </a:bodyPr>
          <a:lstStyle/>
          <a:p>
            <a:pPr algn="ctr"/>
            <a:r>
              <a:rPr lang="en-US" sz="5400" dirty="0">
                <a:latin typeface="Arial" panose="020B0604020202020204" pitchFamily="34" charset="0"/>
                <a:cs typeface="Arial" panose="020B0604020202020204" pitchFamily="34" charset="0"/>
              </a:rPr>
              <a:t>Outline</a:t>
            </a:r>
          </a:p>
        </p:txBody>
      </p:sp>
      <p:grpSp>
        <p:nvGrpSpPr>
          <p:cNvPr id="19" name="Group 18">
            <a:extLst>
              <a:ext uri="{FF2B5EF4-FFF2-40B4-BE49-F238E27FC236}">
                <a16:creationId xmlns:a16="http://schemas.microsoft.com/office/drawing/2014/main" id="{91BC650B-303E-93A4-F17F-C50C916D3128}"/>
              </a:ext>
            </a:extLst>
          </p:cNvPr>
          <p:cNvGrpSpPr>
            <a:grpSpLocks noChangeAspect="1"/>
          </p:cNvGrpSpPr>
          <p:nvPr/>
        </p:nvGrpSpPr>
        <p:grpSpPr>
          <a:xfrm>
            <a:off x="3397070" y="6375710"/>
            <a:ext cx="5397858" cy="425855"/>
            <a:chOff x="297089" y="5855279"/>
            <a:chExt cx="11719118" cy="924560"/>
          </a:xfrm>
        </p:grpSpPr>
        <p:pic>
          <p:nvPicPr>
            <p:cNvPr id="20" name="docshape8">
              <a:extLst>
                <a:ext uri="{FF2B5EF4-FFF2-40B4-BE49-F238E27FC236}">
                  <a16:creationId xmlns:a16="http://schemas.microsoft.com/office/drawing/2014/main" id="{65E39959-8204-7F10-0512-488E6ABAE062}"/>
                </a:ext>
              </a:extLst>
            </p:cNvPr>
            <p:cNvPicPr>
              <a:picLocks noChangeAspect="1" noEditPoint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97089" y="5855279"/>
              <a:ext cx="1162720" cy="92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20">
              <a:extLst>
                <a:ext uri="{FF2B5EF4-FFF2-40B4-BE49-F238E27FC236}">
                  <a16:creationId xmlns:a16="http://schemas.microsoft.com/office/drawing/2014/main" id="{2C5EABBC-028A-441F-43FF-A0A364B5D685}"/>
                </a:ext>
              </a:extLst>
            </p:cNvPr>
            <p:cNvGrpSpPr/>
            <p:nvPr/>
          </p:nvGrpSpPr>
          <p:grpSpPr>
            <a:xfrm>
              <a:off x="10679532" y="5996342"/>
              <a:ext cx="1336675" cy="549275"/>
              <a:chOff x="3726403" y="4704141"/>
              <a:chExt cx="1336675" cy="549275"/>
            </a:xfrm>
          </p:grpSpPr>
          <p:sp>
            <p:nvSpPr>
              <p:cNvPr id="27" name="docshape9">
                <a:extLst>
                  <a:ext uri="{FF2B5EF4-FFF2-40B4-BE49-F238E27FC236}">
                    <a16:creationId xmlns:a16="http://schemas.microsoft.com/office/drawing/2014/main" id="{255FEE60-3A05-2E90-33BC-D4868FCACDFB}"/>
                  </a:ext>
                </a:extLst>
              </p:cNvPr>
              <p:cNvSpPr>
                <a:spLocks noChangeAspect="1" noEditPoints="1" noChangeArrowheads="1" noChangeShapeType="1" noTextEdit="1"/>
              </p:cNvSpPr>
              <p:nvPr/>
            </p:nvSpPr>
            <p:spPr bwMode="auto">
              <a:xfrm>
                <a:off x="4336003" y="4820981"/>
                <a:ext cx="727075" cy="337820"/>
              </a:xfrm>
              <a:custGeom>
                <a:avLst/>
                <a:gdLst>
                  <a:gd name="T0" fmla="+- 0 5001 4951"/>
                  <a:gd name="T1" fmla="*/ T0 w 1145"/>
                  <a:gd name="T2" fmla="+- 0 13826 13714"/>
                  <a:gd name="T3" fmla="*/ 13826 h 532"/>
                  <a:gd name="T4" fmla="+- 0 5014 4951"/>
                  <a:gd name="T5" fmla="*/ T4 w 1145"/>
                  <a:gd name="T6" fmla="+- 0 13737 13714"/>
                  <a:gd name="T7" fmla="*/ 13737 h 532"/>
                  <a:gd name="T8" fmla="+- 0 5009 4951"/>
                  <a:gd name="T9" fmla="*/ T8 w 1145"/>
                  <a:gd name="T10" fmla="+- 0 13714 13714"/>
                  <a:gd name="T11" fmla="*/ 13714 h 532"/>
                  <a:gd name="T12" fmla="+- 0 4968 4951"/>
                  <a:gd name="T13" fmla="*/ T12 w 1145"/>
                  <a:gd name="T14" fmla="+- 0 13823 13714"/>
                  <a:gd name="T15" fmla="*/ 13823 h 532"/>
                  <a:gd name="T16" fmla="+- 0 5066 4951"/>
                  <a:gd name="T17" fmla="*/ T16 w 1145"/>
                  <a:gd name="T18" fmla="+- 0 13834 13714"/>
                  <a:gd name="T19" fmla="*/ 13834 h 532"/>
                  <a:gd name="T20" fmla="+- 0 4998 4951"/>
                  <a:gd name="T21" fmla="*/ T20 w 1145"/>
                  <a:gd name="T22" fmla="+- 0 13984 13714"/>
                  <a:gd name="T23" fmla="*/ 13984 h 532"/>
                  <a:gd name="T24" fmla="+- 0 4951 4951"/>
                  <a:gd name="T25" fmla="*/ T24 w 1145"/>
                  <a:gd name="T26" fmla="+- 0 14048 13714"/>
                  <a:gd name="T27" fmla="*/ 14048 h 532"/>
                  <a:gd name="T28" fmla="+- 0 5073 4951"/>
                  <a:gd name="T29" fmla="*/ T28 w 1145"/>
                  <a:gd name="T30" fmla="+- 0 14185 13714"/>
                  <a:gd name="T31" fmla="*/ 14185 h 532"/>
                  <a:gd name="T32" fmla="+- 0 5005 4951"/>
                  <a:gd name="T33" fmla="*/ T32 w 1145"/>
                  <a:gd name="T34" fmla="+- 0 14189 13714"/>
                  <a:gd name="T35" fmla="*/ 14189 h 532"/>
                  <a:gd name="T36" fmla="+- 0 5018 4951"/>
                  <a:gd name="T37" fmla="*/ T36 w 1145"/>
                  <a:gd name="T38" fmla="+- 0 14244 13714"/>
                  <a:gd name="T39" fmla="*/ 14244 h 532"/>
                  <a:gd name="T40" fmla="+- 0 5094 4951"/>
                  <a:gd name="T41" fmla="*/ T40 w 1145"/>
                  <a:gd name="T42" fmla="+- 0 14204 13714"/>
                  <a:gd name="T43" fmla="*/ 14204 h 532"/>
                  <a:gd name="T44" fmla="+- 0 5156 4951"/>
                  <a:gd name="T45" fmla="*/ T44 w 1145"/>
                  <a:gd name="T46" fmla="+- 0 13912 13714"/>
                  <a:gd name="T47" fmla="*/ 13912 h 532"/>
                  <a:gd name="T48" fmla="+- 0 5211 4951"/>
                  <a:gd name="T49" fmla="*/ T48 w 1145"/>
                  <a:gd name="T50" fmla="+- 0 14188 13714"/>
                  <a:gd name="T51" fmla="*/ 14188 h 532"/>
                  <a:gd name="T52" fmla="+- 0 5170 4951"/>
                  <a:gd name="T53" fmla="*/ T52 w 1145"/>
                  <a:gd name="T54" fmla="+- 0 14137 13714"/>
                  <a:gd name="T55" fmla="*/ 14137 h 532"/>
                  <a:gd name="T56" fmla="+- 0 5199 4951"/>
                  <a:gd name="T57" fmla="*/ T56 w 1145"/>
                  <a:gd name="T58" fmla="+- 0 14243 13714"/>
                  <a:gd name="T59" fmla="*/ 14243 h 532"/>
                  <a:gd name="T60" fmla="+- 0 5254 4951"/>
                  <a:gd name="T61" fmla="*/ T60 w 1145"/>
                  <a:gd name="T62" fmla="+- 0 13822 13714"/>
                  <a:gd name="T63" fmla="*/ 13822 h 532"/>
                  <a:gd name="T64" fmla="+- 0 5205 4951"/>
                  <a:gd name="T65" fmla="*/ T64 w 1145"/>
                  <a:gd name="T66" fmla="+- 0 13769 13714"/>
                  <a:gd name="T67" fmla="*/ 13769 h 532"/>
                  <a:gd name="T68" fmla="+- 0 5258 4951"/>
                  <a:gd name="T69" fmla="*/ T68 w 1145"/>
                  <a:gd name="T70" fmla="+- 0 13720 13714"/>
                  <a:gd name="T71" fmla="*/ 13720 h 532"/>
                  <a:gd name="T72" fmla="+- 0 5179 4951"/>
                  <a:gd name="T73" fmla="*/ T72 w 1145"/>
                  <a:gd name="T74" fmla="+- 0 13813 13714"/>
                  <a:gd name="T75" fmla="*/ 13813 h 532"/>
                  <a:gd name="T76" fmla="+- 0 5275 4951"/>
                  <a:gd name="T77" fmla="*/ T76 w 1145"/>
                  <a:gd name="T78" fmla="+- 0 13838 13714"/>
                  <a:gd name="T79" fmla="*/ 13838 h 532"/>
                  <a:gd name="T80" fmla="+- 0 5234 4951"/>
                  <a:gd name="T81" fmla="*/ T80 w 1145"/>
                  <a:gd name="T82" fmla="+- 0 13995 13714"/>
                  <a:gd name="T83" fmla="*/ 13995 h 532"/>
                  <a:gd name="T84" fmla="+- 0 5196 4951"/>
                  <a:gd name="T85" fmla="*/ T84 w 1145"/>
                  <a:gd name="T86" fmla="+- 0 13961 13714"/>
                  <a:gd name="T87" fmla="*/ 13961 h 532"/>
                  <a:gd name="T88" fmla="+- 0 5270 4951"/>
                  <a:gd name="T89" fmla="*/ T88 w 1145"/>
                  <a:gd name="T90" fmla="+- 0 13953 13714"/>
                  <a:gd name="T91" fmla="*/ 13953 h 532"/>
                  <a:gd name="T92" fmla="+- 0 5280 4951"/>
                  <a:gd name="T93" fmla="*/ T92 w 1145"/>
                  <a:gd name="T94" fmla="+- 0 14243 13714"/>
                  <a:gd name="T95" fmla="*/ 14243 h 532"/>
                  <a:gd name="T96" fmla="+- 0 5388 4951"/>
                  <a:gd name="T97" fmla="*/ T96 w 1145"/>
                  <a:gd name="T98" fmla="+- 0 13778 13714"/>
                  <a:gd name="T99" fmla="*/ 13778 h 532"/>
                  <a:gd name="T100" fmla="+- 0 5378 4951"/>
                  <a:gd name="T101" fmla="*/ T100 w 1145"/>
                  <a:gd name="T102" fmla="+- 0 13717 13714"/>
                  <a:gd name="T103" fmla="*/ 13717 h 532"/>
                  <a:gd name="T104" fmla="+- 0 5365 4951"/>
                  <a:gd name="T105" fmla="*/ T104 w 1145"/>
                  <a:gd name="T106" fmla="+- 0 13794 13714"/>
                  <a:gd name="T107" fmla="*/ 13794 h 532"/>
                  <a:gd name="T108" fmla="+- 0 5366 4951"/>
                  <a:gd name="T109" fmla="*/ T108 w 1145"/>
                  <a:gd name="T110" fmla="+- 0 13770 13714"/>
                  <a:gd name="T111" fmla="*/ 13770 h 532"/>
                  <a:gd name="T112" fmla="+- 0 5313 4951"/>
                  <a:gd name="T113" fmla="*/ T112 w 1145"/>
                  <a:gd name="T114" fmla="+- 0 13717 13714"/>
                  <a:gd name="T115" fmla="*/ 13717 h 532"/>
                  <a:gd name="T116" fmla="+- 0 5418 4951"/>
                  <a:gd name="T117" fmla="*/ T116 w 1145"/>
                  <a:gd name="T118" fmla="+- 0 14233 13714"/>
                  <a:gd name="T119" fmla="*/ 14233 h 532"/>
                  <a:gd name="T120" fmla="+- 0 5353 4951"/>
                  <a:gd name="T121" fmla="*/ T120 w 1145"/>
                  <a:gd name="T122" fmla="+- 0 14146 13714"/>
                  <a:gd name="T123" fmla="*/ 14146 h 532"/>
                  <a:gd name="T124" fmla="+- 0 5381 4951"/>
                  <a:gd name="T125" fmla="*/ T124 w 1145"/>
                  <a:gd name="T126" fmla="+- 0 14105 13714"/>
                  <a:gd name="T127" fmla="*/ 14105 h 532"/>
                  <a:gd name="T128" fmla="+- 0 5324 4951"/>
                  <a:gd name="T129" fmla="*/ T128 w 1145"/>
                  <a:gd name="T130" fmla="+- 0 14205 13714"/>
                  <a:gd name="T131" fmla="*/ 14205 h 532"/>
                  <a:gd name="T132" fmla="+- 0 5437 4951"/>
                  <a:gd name="T133" fmla="*/ T132 w 1145"/>
                  <a:gd name="T134" fmla="+- 0 13979 13714"/>
                  <a:gd name="T135" fmla="*/ 13979 h 532"/>
                  <a:gd name="T136" fmla="+- 0 5378 4951"/>
                  <a:gd name="T137" fmla="*/ T136 w 1145"/>
                  <a:gd name="T138" fmla="+- 0 14029 13714"/>
                  <a:gd name="T139" fmla="*/ 14029 h 532"/>
                  <a:gd name="T140" fmla="+- 0 5358 4951"/>
                  <a:gd name="T141" fmla="*/ T140 w 1145"/>
                  <a:gd name="T142" fmla="+- 0 13942 13714"/>
                  <a:gd name="T143" fmla="*/ 13942 h 532"/>
                  <a:gd name="T144" fmla="+- 0 5368 4951"/>
                  <a:gd name="T145" fmla="*/ T144 w 1145"/>
                  <a:gd name="T146" fmla="+- 0 13910 13714"/>
                  <a:gd name="T147" fmla="*/ 13910 h 532"/>
                  <a:gd name="T148" fmla="+- 0 5335 4951"/>
                  <a:gd name="T149" fmla="*/ T148 w 1145"/>
                  <a:gd name="T150" fmla="+- 0 14031 13714"/>
                  <a:gd name="T151" fmla="*/ 14031 h 532"/>
                  <a:gd name="T152" fmla="+- 0 5429 4951"/>
                  <a:gd name="T153" fmla="*/ T152 w 1145"/>
                  <a:gd name="T154" fmla="+- 0 14019 13714"/>
                  <a:gd name="T155" fmla="*/ 14019 h 532"/>
                  <a:gd name="T156" fmla="+- 0 5461 4951"/>
                  <a:gd name="T157" fmla="*/ T156 w 1145"/>
                  <a:gd name="T158" fmla="+- 0 14243 13714"/>
                  <a:gd name="T159" fmla="*/ 14243 h 532"/>
                  <a:gd name="T160" fmla="+- 0 5514 4951"/>
                  <a:gd name="T161" fmla="*/ T160 w 1145"/>
                  <a:gd name="T162" fmla="+- 0 13798 13714"/>
                  <a:gd name="T163" fmla="*/ 13798 h 532"/>
                  <a:gd name="T164" fmla="+- 0 5472 4951"/>
                  <a:gd name="T165" fmla="*/ T164 w 1145"/>
                  <a:gd name="T166" fmla="+- 0 13746 13714"/>
                  <a:gd name="T167" fmla="*/ 13746 h 532"/>
                  <a:gd name="T168" fmla="+- 0 5501 4951"/>
                  <a:gd name="T169" fmla="*/ T168 w 1145"/>
                  <a:gd name="T170" fmla="+- 0 13852 13714"/>
                  <a:gd name="T171" fmla="*/ 13852 h 532"/>
                  <a:gd name="T172" fmla="+- 0 5488 4951"/>
                  <a:gd name="T173" fmla="*/ T172 w 1145"/>
                  <a:gd name="T174" fmla="+- 0 13931 13714"/>
                  <a:gd name="T175" fmla="*/ 13931 h 532"/>
                  <a:gd name="T176" fmla="+- 0 5479 4951"/>
                  <a:gd name="T177" fmla="*/ T176 w 1145"/>
                  <a:gd name="T178" fmla="+- 0 13911 13714"/>
                  <a:gd name="T179" fmla="*/ 13911 h 532"/>
                  <a:gd name="T180" fmla="+- 0 5515 4951"/>
                  <a:gd name="T181" fmla="*/ T180 w 1145"/>
                  <a:gd name="T182" fmla="+- 0 14001 13714"/>
                  <a:gd name="T183" fmla="*/ 14001 h 532"/>
                  <a:gd name="T184" fmla="+- 0 5490 4951"/>
                  <a:gd name="T185" fmla="*/ T184 w 1145"/>
                  <a:gd name="T186" fmla="+- 0 14051 13714"/>
                  <a:gd name="T187" fmla="*/ 14051 h 532"/>
                  <a:gd name="T188" fmla="+- 0 5545 4951"/>
                  <a:gd name="T189" fmla="*/ T188 w 1145"/>
                  <a:gd name="T190" fmla="+- 0 13852 13714"/>
                  <a:gd name="T191" fmla="*/ 13852 h 532"/>
                  <a:gd name="T192" fmla="+- 0 5631 4951"/>
                  <a:gd name="T193" fmla="*/ T192 w 1145"/>
                  <a:gd name="T194" fmla="+- 0 13914 13714"/>
                  <a:gd name="T195" fmla="*/ 13914 h 532"/>
                  <a:gd name="T196" fmla="+- 0 5631 4951"/>
                  <a:gd name="T197" fmla="*/ T196 w 1145"/>
                  <a:gd name="T198" fmla="+- 0 13942 13714"/>
                  <a:gd name="T199" fmla="*/ 13942 h 532"/>
                  <a:gd name="T200" fmla="+- 0 5647 4951"/>
                  <a:gd name="T201" fmla="*/ T200 w 1145"/>
                  <a:gd name="T202" fmla="+- 0 13987 13714"/>
                  <a:gd name="T203" fmla="*/ 13987 h 532"/>
                  <a:gd name="T204" fmla="+- 0 5677 4951"/>
                  <a:gd name="T205" fmla="*/ T204 w 1145"/>
                  <a:gd name="T206" fmla="+- 0 13912 13714"/>
                  <a:gd name="T207" fmla="*/ 13912 h 532"/>
                  <a:gd name="T208" fmla="+- 0 5880 4951"/>
                  <a:gd name="T209" fmla="*/ T208 w 1145"/>
                  <a:gd name="T210" fmla="+- 0 14024 13714"/>
                  <a:gd name="T211" fmla="*/ 14024 h 532"/>
                  <a:gd name="T212" fmla="+- 0 5801 4951"/>
                  <a:gd name="T213" fmla="*/ T212 w 1145"/>
                  <a:gd name="T214" fmla="+- 0 14048 13714"/>
                  <a:gd name="T215" fmla="*/ 14048 h 532"/>
                  <a:gd name="T216" fmla="+- 0 5964 4951"/>
                  <a:gd name="T217" fmla="*/ T216 w 1145"/>
                  <a:gd name="T218" fmla="+- 0 13991 13714"/>
                  <a:gd name="T219" fmla="*/ 13991 h 532"/>
                  <a:gd name="T220" fmla="+- 0 5968 4951"/>
                  <a:gd name="T221" fmla="*/ T220 w 1145"/>
                  <a:gd name="T222" fmla="+- 0 13915 13714"/>
                  <a:gd name="T223" fmla="*/ 13915 h 532"/>
                  <a:gd name="T224" fmla="+- 0 5944 4951"/>
                  <a:gd name="T225" fmla="*/ T224 w 1145"/>
                  <a:gd name="T226" fmla="+- 0 13934 13714"/>
                  <a:gd name="T227" fmla="*/ 13934 h 532"/>
                  <a:gd name="T228" fmla="+- 0 5928 4951"/>
                  <a:gd name="T229" fmla="*/ T228 w 1145"/>
                  <a:gd name="T230" fmla="+- 0 13991 13714"/>
                  <a:gd name="T231" fmla="*/ 13991 h 532"/>
                  <a:gd name="T232" fmla="+- 0 6000 4951"/>
                  <a:gd name="T233" fmla="*/ T232 w 1145"/>
                  <a:gd name="T234" fmla="+- 0 14048 13714"/>
                  <a:gd name="T235" fmla="*/ 14048 h 532"/>
                  <a:gd name="T236" fmla="+- 0 6017 4951"/>
                  <a:gd name="T237" fmla="*/ T236 w 1145"/>
                  <a:gd name="T238" fmla="+- 0 13912 13714"/>
                  <a:gd name="T239" fmla="*/ 13912 h 53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Lst>
                <a:rect l="0" t="0" r="r" b="b"/>
                <a:pathLst>
                  <a:path w="1145" h="532">
                    <a:moveTo>
                      <a:pt x="115" y="63"/>
                    </a:moveTo>
                    <a:lnTo>
                      <a:pt x="63" y="63"/>
                    </a:lnTo>
                    <a:lnTo>
                      <a:pt x="66" y="85"/>
                    </a:lnTo>
                    <a:lnTo>
                      <a:pt x="87" y="85"/>
                    </a:lnTo>
                    <a:lnTo>
                      <a:pt x="87" y="116"/>
                    </a:lnTo>
                    <a:lnTo>
                      <a:pt x="82" y="119"/>
                    </a:lnTo>
                    <a:lnTo>
                      <a:pt x="77" y="120"/>
                    </a:lnTo>
                    <a:lnTo>
                      <a:pt x="63" y="120"/>
                    </a:lnTo>
                    <a:lnTo>
                      <a:pt x="55" y="117"/>
                    </a:lnTo>
                    <a:lnTo>
                      <a:pt x="50" y="112"/>
                    </a:lnTo>
                    <a:lnTo>
                      <a:pt x="46" y="106"/>
                    </a:lnTo>
                    <a:lnTo>
                      <a:pt x="42" y="97"/>
                    </a:lnTo>
                    <a:lnTo>
                      <a:pt x="40" y="86"/>
                    </a:lnTo>
                    <a:lnTo>
                      <a:pt x="40" y="73"/>
                    </a:lnTo>
                    <a:lnTo>
                      <a:pt x="40" y="59"/>
                    </a:lnTo>
                    <a:lnTo>
                      <a:pt x="42" y="47"/>
                    </a:lnTo>
                    <a:lnTo>
                      <a:pt x="46" y="37"/>
                    </a:lnTo>
                    <a:lnTo>
                      <a:pt x="51" y="29"/>
                    </a:lnTo>
                    <a:lnTo>
                      <a:pt x="56" y="25"/>
                    </a:lnTo>
                    <a:lnTo>
                      <a:pt x="63" y="23"/>
                    </a:lnTo>
                    <a:lnTo>
                      <a:pt x="81" y="23"/>
                    </a:lnTo>
                    <a:lnTo>
                      <a:pt x="90" y="26"/>
                    </a:lnTo>
                    <a:lnTo>
                      <a:pt x="99" y="33"/>
                    </a:lnTo>
                    <a:lnTo>
                      <a:pt x="108" y="23"/>
                    </a:lnTo>
                    <a:lnTo>
                      <a:pt x="114" y="16"/>
                    </a:lnTo>
                    <a:lnTo>
                      <a:pt x="104" y="9"/>
                    </a:lnTo>
                    <a:lnTo>
                      <a:pt x="94" y="4"/>
                    </a:lnTo>
                    <a:lnTo>
                      <a:pt x="83" y="1"/>
                    </a:lnTo>
                    <a:lnTo>
                      <a:pt x="71" y="0"/>
                    </a:lnTo>
                    <a:lnTo>
                      <a:pt x="58" y="0"/>
                    </a:lnTo>
                    <a:lnTo>
                      <a:pt x="47" y="3"/>
                    </a:lnTo>
                    <a:lnTo>
                      <a:pt x="38" y="10"/>
                    </a:lnTo>
                    <a:lnTo>
                      <a:pt x="25" y="21"/>
                    </a:lnTo>
                    <a:lnTo>
                      <a:pt x="16" y="35"/>
                    </a:lnTo>
                    <a:lnTo>
                      <a:pt x="11" y="52"/>
                    </a:lnTo>
                    <a:lnTo>
                      <a:pt x="9" y="72"/>
                    </a:lnTo>
                    <a:lnTo>
                      <a:pt x="10" y="85"/>
                    </a:lnTo>
                    <a:lnTo>
                      <a:pt x="10" y="86"/>
                    </a:lnTo>
                    <a:lnTo>
                      <a:pt x="13" y="98"/>
                    </a:lnTo>
                    <a:lnTo>
                      <a:pt x="17" y="109"/>
                    </a:lnTo>
                    <a:lnTo>
                      <a:pt x="24" y="119"/>
                    </a:lnTo>
                    <a:lnTo>
                      <a:pt x="33" y="128"/>
                    </a:lnTo>
                    <a:lnTo>
                      <a:pt x="43" y="135"/>
                    </a:lnTo>
                    <a:lnTo>
                      <a:pt x="56" y="139"/>
                    </a:lnTo>
                    <a:lnTo>
                      <a:pt x="70" y="140"/>
                    </a:lnTo>
                    <a:lnTo>
                      <a:pt x="82" y="139"/>
                    </a:lnTo>
                    <a:lnTo>
                      <a:pt x="93" y="137"/>
                    </a:lnTo>
                    <a:lnTo>
                      <a:pt x="104" y="133"/>
                    </a:lnTo>
                    <a:lnTo>
                      <a:pt x="115" y="128"/>
                    </a:lnTo>
                    <a:lnTo>
                      <a:pt x="115" y="120"/>
                    </a:lnTo>
                    <a:lnTo>
                      <a:pt x="115" y="63"/>
                    </a:lnTo>
                    <a:close/>
                    <a:moveTo>
                      <a:pt x="117" y="334"/>
                    </a:moveTo>
                    <a:lnTo>
                      <a:pt x="107" y="302"/>
                    </a:lnTo>
                    <a:lnTo>
                      <a:pt x="99" y="279"/>
                    </a:lnTo>
                    <a:lnTo>
                      <a:pt x="83" y="228"/>
                    </a:lnTo>
                    <a:lnTo>
                      <a:pt x="74" y="198"/>
                    </a:lnTo>
                    <a:lnTo>
                      <a:pt x="71" y="198"/>
                    </a:lnTo>
                    <a:lnTo>
                      <a:pt x="71" y="279"/>
                    </a:lnTo>
                    <a:lnTo>
                      <a:pt x="45" y="279"/>
                    </a:lnTo>
                    <a:lnTo>
                      <a:pt x="47" y="270"/>
                    </a:lnTo>
                    <a:lnTo>
                      <a:pt x="49" y="264"/>
                    </a:lnTo>
                    <a:lnTo>
                      <a:pt x="52" y="254"/>
                    </a:lnTo>
                    <a:lnTo>
                      <a:pt x="54" y="244"/>
                    </a:lnTo>
                    <a:lnTo>
                      <a:pt x="58" y="228"/>
                    </a:lnTo>
                    <a:lnTo>
                      <a:pt x="62" y="245"/>
                    </a:lnTo>
                    <a:lnTo>
                      <a:pt x="67" y="265"/>
                    </a:lnTo>
                    <a:lnTo>
                      <a:pt x="71" y="279"/>
                    </a:lnTo>
                    <a:lnTo>
                      <a:pt x="71" y="198"/>
                    </a:lnTo>
                    <a:lnTo>
                      <a:pt x="44" y="198"/>
                    </a:lnTo>
                    <a:lnTo>
                      <a:pt x="0" y="334"/>
                    </a:lnTo>
                    <a:lnTo>
                      <a:pt x="28" y="334"/>
                    </a:lnTo>
                    <a:lnTo>
                      <a:pt x="38" y="302"/>
                    </a:lnTo>
                    <a:lnTo>
                      <a:pt x="78" y="302"/>
                    </a:lnTo>
                    <a:lnTo>
                      <a:pt x="87" y="334"/>
                    </a:lnTo>
                    <a:lnTo>
                      <a:pt x="117" y="334"/>
                    </a:lnTo>
                    <a:close/>
                    <a:moveTo>
                      <a:pt x="166" y="393"/>
                    </a:moveTo>
                    <a:lnTo>
                      <a:pt x="138" y="393"/>
                    </a:lnTo>
                    <a:lnTo>
                      <a:pt x="127" y="445"/>
                    </a:lnTo>
                    <a:lnTo>
                      <a:pt x="124" y="457"/>
                    </a:lnTo>
                    <a:lnTo>
                      <a:pt x="122" y="471"/>
                    </a:lnTo>
                    <a:lnTo>
                      <a:pt x="120" y="483"/>
                    </a:lnTo>
                    <a:lnTo>
                      <a:pt x="119" y="490"/>
                    </a:lnTo>
                    <a:lnTo>
                      <a:pt x="116" y="467"/>
                    </a:lnTo>
                    <a:lnTo>
                      <a:pt x="112" y="448"/>
                    </a:lnTo>
                    <a:lnTo>
                      <a:pt x="110" y="436"/>
                    </a:lnTo>
                    <a:lnTo>
                      <a:pt x="101" y="393"/>
                    </a:lnTo>
                    <a:lnTo>
                      <a:pt x="71" y="393"/>
                    </a:lnTo>
                    <a:lnTo>
                      <a:pt x="58" y="450"/>
                    </a:lnTo>
                    <a:lnTo>
                      <a:pt x="56" y="462"/>
                    </a:lnTo>
                    <a:lnTo>
                      <a:pt x="54" y="475"/>
                    </a:lnTo>
                    <a:lnTo>
                      <a:pt x="53" y="485"/>
                    </a:lnTo>
                    <a:lnTo>
                      <a:pt x="52" y="492"/>
                    </a:lnTo>
                    <a:lnTo>
                      <a:pt x="51" y="488"/>
                    </a:lnTo>
                    <a:lnTo>
                      <a:pt x="50" y="479"/>
                    </a:lnTo>
                    <a:lnTo>
                      <a:pt x="48" y="465"/>
                    </a:lnTo>
                    <a:lnTo>
                      <a:pt x="45" y="447"/>
                    </a:lnTo>
                    <a:lnTo>
                      <a:pt x="33" y="393"/>
                    </a:lnTo>
                    <a:lnTo>
                      <a:pt x="4" y="393"/>
                    </a:lnTo>
                    <a:lnTo>
                      <a:pt x="36" y="530"/>
                    </a:lnTo>
                    <a:lnTo>
                      <a:pt x="67" y="530"/>
                    </a:lnTo>
                    <a:lnTo>
                      <a:pt x="75" y="492"/>
                    </a:lnTo>
                    <a:lnTo>
                      <a:pt x="83" y="455"/>
                    </a:lnTo>
                    <a:lnTo>
                      <a:pt x="85" y="436"/>
                    </a:lnTo>
                    <a:lnTo>
                      <a:pt x="86" y="441"/>
                    </a:lnTo>
                    <a:lnTo>
                      <a:pt x="87" y="450"/>
                    </a:lnTo>
                    <a:lnTo>
                      <a:pt x="89" y="462"/>
                    </a:lnTo>
                    <a:lnTo>
                      <a:pt x="92" y="475"/>
                    </a:lnTo>
                    <a:lnTo>
                      <a:pt x="104" y="530"/>
                    </a:lnTo>
                    <a:lnTo>
                      <a:pt x="134" y="530"/>
                    </a:lnTo>
                    <a:lnTo>
                      <a:pt x="143" y="490"/>
                    </a:lnTo>
                    <a:lnTo>
                      <a:pt x="166" y="393"/>
                    </a:lnTo>
                    <a:close/>
                    <a:moveTo>
                      <a:pt x="205" y="198"/>
                    </a:moveTo>
                    <a:lnTo>
                      <a:pt x="107" y="198"/>
                    </a:lnTo>
                    <a:lnTo>
                      <a:pt x="107" y="221"/>
                    </a:lnTo>
                    <a:lnTo>
                      <a:pt x="141" y="221"/>
                    </a:lnTo>
                    <a:lnTo>
                      <a:pt x="141" y="334"/>
                    </a:lnTo>
                    <a:lnTo>
                      <a:pt x="168" y="334"/>
                    </a:lnTo>
                    <a:lnTo>
                      <a:pt x="168" y="221"/>
                    </a:lnTo>
                    <a:lnTo>
                      <a:pt x="201" y="221"/>
                    </a:lnTo>
                    <a:lnTo>
                      <a:pt x="205" y="198"/>
                    </a:lnTo>
                    <a:close/>
                    <a:moveTo>
                      <a:pt x="218" y="116"/>
                    </a:moveTo>
                    <a:lnTo>
                      <a:pt x="169" y="116"/>
                    </a:lnTo>
                    <a:lnTo>
                      <a:pt x="169" y="3"/>
                    </a:lnTo>
                    <a:lnTo>
                      <a:pt x="141" y="3"/>
                    </a:lnTo>
                    <a:lnTo>
                      <a:pt x="141" y="138"/>
                    </a:lnTo>
                    <a:lnTo>
                      <a:pt x="213" y="138"/>
                    </a:lnTo>
                    <a:lnTo>
                      <a:pt x="218" y="116"/>
                    </a:lnTo>
                    <a:close/>
                    <a:moveTo>
                      <a:pt x="278" y="529"/>
                    </a:moveTo>
                    <a:lnTo>
                      <a:pt x="268" y="497"/>
                    </a:lnTo>
                    <a:lnTo>
                      <a:pt x="260" y="474"/>
                    </a:lnTo>
                    <a:lnTo>
                      <a:pt x="244" y="423"/>
                    </a:lnTo>
                    <a:lnTo>
                      <a:pt x="235" y="393"/>
                    </a:lnTo>
                    <a:lnTo>
                      <a:pt x="232" y="393"/>
                    </a:lnTo>
                    <a:lnTo>
                      <a:pt x="232" y="474"/>
                    </a:lnTo>
                    <a:lnTo>
                      <a:pt x="206" y="474"/>
                    </a:lnTo>
                    <a:lnTo>
                      <a:pt x="208" y="465"/>
                    </a:lnTo>
                    <a:lnTo>
                      <a:pt x="210" y="459"/>
                    </a:lnTo>
                    <a:lnTo>
                      <a:pt x="213" y="448"/>
                    </a:lnTo>
                    <a:lnTo>
                      <a:pt x="215" y="439"/>
                    </a:lnTo>
                    <a:lnTo>
                      <a:pt x="219" y="423"/>
                    </a:lnTo>
                    <a:lnTo>
                      <a:pt x="223" y="441"/>
                    </a:lnTo>
                    <a:lnTo>
                      <a:pt x="228" y="460"/>
                    </a:lnTo>
                    <a:lnTo>
                      <a:pt x="232" y="474"/>
                    </a:lnTo>
                    <a:lnTo>
                      <a:pt x="232" y="393"/>
                    </a:lnTo>
                    <a:lnTo>
                      <a:pt x="205" y="393"/>
                    </a:lnTo>
                    <a:lnTo>
                      <a:pt x="161" y="529"/>
                    </a:lnTo>
                    <a:lnTo>
                      <a:pt x="189" y="529"/>
                    </a:lnTo>
                    <a:lnTo>
                      <a:pt x="199" y="497"/>
                    </a:lnTo>
                    <a:lnTo>
                      <a:pt x="239" y="497"/>
                    </a:lnTo>
                    <a:lnTo>
                      <a:pt x="248" y="529"/>
                    </a:lnTo>
                    <a:lnTo>
                      <a:pt x="278" y="529"/>
                    </a:lnTo>
                    <a:close/>
                    <a:moveTo>
                      <a:pt x="341" y="70"/>
                    </a:moveTo>
                    <a:lnTo>
                      <a:pt x="337" y="41"/>
                    </a:lnTo>
                    <a:lnTo>
                      <a:pt x="327" y="22"/>
                    </a:lnTo>
                    <a:lnTo>
                      <a:pt x="325" y="19"/>
                    </a:lnTo>
                    <a:lnTo>
                      <a:pt x="310" y="8"/>
                    </a:lnTo>
                    <a:lnTo>
                      <a:pt x="310" y="57"/>
                    </a:lnTo>
                    <a:lnTo>
                      <a:pt x="310" y="71"/>
                    </a:lnTo>
                    <a:lnTo>
                      <a:pt x="308" y="93"/>
                    </a:lnTo>
                    <a:lnTo>
                      <a:pt x="303" y="108"/>
                    </a:lnTo>
                    <a:lnTo>
                      <a:pt x="295" y="117"/>
                    </a:lnTo>
                    <a:lnTo>
                      <a:pt x="283" y="120"/>
                    </a:lnTo>
                    <a:lnTo>
                      <a:pt x="276" y="120"/>
                    </a:lnTo>
                    <a:lnTo>
                      <a:pt x="271" y="118"/>
                    </a:lnTo>
                    <a:lnTo>
                      <a:pt x="266" y="115"/>
                    </a:lnTo>
                    <a:lnTo>
                      <a:pt x="261" y="109"/>
                    </a:lnTo>
                    <a:lnTo>
                      <a:pt x="257" y="100"/>
                    </a:lnTo>
                    <a:lnTo>
                      <a:pt x="255" y="87"/>
                    </a:lnTo>
                    <a:lnTo>
                      <a:pt x="254" y="71"/>
                    </a:lnTo>
                    <a:lnTo>
                      <a:pt x="254" y="55"/>
                    </a:lnTo>
                    <a:lnTo>
                      <a:pt x="256" y="43"/>
                    </a:lnTo>
                    <a:lnTo>
                      <a:pt x="265" y="27"/>
                    </a:lnTo>
                    <a:lnTo>
                      <a:pt x="273" y="22"/>
                    </a:lnTo>
                    <a:lnTo>
                      <a:pt x="297" y="22"/>
                    </a:lnTo>
                    <a:lnTo>
                      <a:pt x="304" y="32"/>
                    </a:lnTo>
                    <a:lnTo>
                      <a:pt x="306" y="39"/>
                    </a:lnTo>
                    <a:lnTo>
                      <a:pt x="308" y="47"/>
                    </a:lnTo>
                    <a:lnTo>
                      <a:pt x="310" y="57"/>
                    </a:lnTo>
                    <a:lnTo>
                      <a:pt x="310" y="8"/>
                    </a:lnTo>
                    <a:lnTo>
                      <a:pt x="307" y="6"/>
                    </a:lnTo>
                    <a:lnTo>
                      <a:pt x="283" y="1"/>
                    </a:lnTo>
                    <a:lnTo>
                      <a:pt x="272" y="1"/>
                    </a:lnTo>
                    <a:lnTo>
                      <a:pt x="263" y="3"/>
                    </a:lnTo>
                    <a:lnTo>
                      <a:pt x="255" y="8"/>
                    </a:lnTo>
                    <a:lnTo>
                      <a:pt x="241" y="18"/>
                    </a:lnTo>
                    <a:lnTo>
                      <a:pt x="232" y="32"/>
                    </a:lnTo>
                    <a:lnTo>
                      <a:pt x="226" y="50"/>
                    </a:lnTo>
                    <a:lnTo>
                      <a:pt x="224" y="71"/>
                    </a:lnTo>
                    <a:lnTo>
                      <a:pt x="225" y="85"/>
                    </a:lnTo>
                    <a:lnTo>
                      <a:pt x="228" y="99"/>
                    </a:lnTo>
                    <a:lnTo>
                      <a:pt x="233" y="111"/>
                    </a:lnTo>
                    <a:lnTo>
                      <a:pt x="239" y="121"/>
                    </a:lnTo>
                    <a:lnTo>
                      <a:pt x="248" y="130"/>
                    </a:lnTo>
                    <a:lnTo>
                      <a:pt x="258" y="136"/>
                    </a:lnTo>
                    <a:lnTo>
                      <a:pt x="270" y="139"/>
                    </a:lnTo>
                    <a:lnTo>
                      <a:pt x="284" y="141"/>
                    </a:lnTo>
                    <a:lnTo>
                      <a:pt x="295" y="141"/>
                    </a:lnTo>
                    <a:lnTo>
                      <a:pt x="303" y="139"/>
                    </a:lnTo>
                    <a:lnTo>
                      <a:pt x="311" y="134"/>
                    </a:lnTo>
                    <a:lnTo>
                      <a:pt x="324" y="124"/>
                    </a:lnTo>
                    <a:lnTo>
                      <a:pt x="327" y="120"/>
                    </a:lnTo>
                    <a:lnTo>
                      <a:pt x="333" y="110"/>
                    </a:lnTo>
                    <a:lnTo>
                      <a:pt x="339" y="91"/>
                    </a:lnTo>
                    <a:lnTo>
                      <a:pt x="341" y="70"/>
                    </a:lnTo>
                    <a:close/>
                    <a:moveTo>
                      <a:pt x="352" y="334"/>
                    </a:moveTo>
                    <a:lnTo>
                      <a:pt x="344" y="239"/>
                    </a:lnTo>
                    <a:lnTo>
                      <a:pt x="340" y="198"/>
                    </a:lnTo>
                    <a:lnTo>
                      <a:pt x="305" y="198"/>
                    </a:lnTo>
                    <a:lnTo>
                      <a:pt x="285" y="273"/>
                    </a:lnTo>
                    <a:lnTo>
                      <a:pt x="283" y="281"/>
                    </a:lnTo>
                    <a:lnTo>
                      <a:pt x="282" y="288"/>
                    </a:lnTo>
                    <a:lnTo>
                      <a:pt x="281" y="281"/>
                    </a:lnTo>
                    <a:lnTo>
                      <a:pt x="280" y="276"/>
                    </a:lnTo>
                    <a:lnTo>
                      <a:pt x="270" y="239"/>
                    </a:lnTo>
                    <a:lnTo>
                      <a:pt x="260" y="198"/>
                    </a:lnTo>
                    <a:lnTo>
                      <a:pt x="225" y="198"/>
                    </a:lnTo>
                    <a:lnTo>
                      <a:pt x="212" y="334"/>
                    </a:lnTo>
                    <a:lnTo>
                      <a:pt x="239" y="334"/>
                    </a:lnTo>
                    <a:lnTo>
                      <a:pt x="244" y="256"/>
                    </a:lnTo>
                    <a:lnTo>
                      <a:pt x="245" y="247"/>
                    </a:lnTo>
                    <a:lnTo>
                      <a:pt x="245" y="239"/>
                    </a:lnTo>
                    <a:lnTo>
                      <a:pt x="246" y="247"/>
                    </a:lnTo>
                    <a:lnTo>
                      <a:pt x="248" y="256"/>
                    </a:lnTo>
                    <a:lnTo>
                      <a:pt x="250" y="263"/>
                    </a:lnTo>
                    <a:lnTo>
                      <a:pt x="270" y="334"/>
                    </a:lnTo>
                    <a:lnTo>
                      <a:pt x="293" y="334"/>
                    </a:lnTo>
                    <a:lnTo>
                      <a:pt x="306" y="288"/>
                    </a:lnTo>
                    <a:lnTo>
                      <a:pt x="317" y="251"/>
                    </a:lnTo>
                    <a:lnTo>
                      <a:pt x="318" y="246"/>
                    </a:lnTo>
                    <a:lnTo>
                      <a:pt x="319" y="239"/>
                    </a:lnTo>
                    <a:lnTo>
                      <a:pt x="319" y="247"/>
                    </a:lnTo>
                    <a:lnTo>
                      <a:pt x="320" y="256"/>
                    </a:lnTo>
                    <a:lnTo>
                      <a:pt x="325" y="334"/>
                    </a:lnTo>
                    <a:lnTo>
                      <a:pt x="352" y="334"/>
                    </a:lnTo>
                    <a:close/>
                    <a:moveTo>
                      <a:pt x="366" y="393"/>
                    </a:moveTo>
                    <a:lnTo>
                      <a:pt x="268" y="393"/>
                    </a:lnTo>
                    <a:lnTo>
                      <a:pt x="268" y="416"/>
                    </a:lnTo>
                    <a:lnTo>
                      <a:pt x="302" y="416"/>
                    </a:lnTo>
                    <a:lnTo>
                      <a:pt x="302" y="529"/>
                    </a:lnTo>
                    <a:lnTo>
                      <a:pt x="329" y="529"/>
                    </a:lnTo>
                    <a:lnTo>
                      <a:pt x="329" y="416"/>
                    </a:lnTo>
                    <a:lnTo>
                      <a:pt x="362" y="416"/>
                    </a:lnTo>
                    <a:lnTo>
                      <a:pt x="366" y="393"/>
                    </a:lnTo>
                    <a:close/>
                    <a:moveTo>
                      <a:pt x="458" y="101"/>
                    </a:moveTo>
                    <a:lnTo>
                      <a:pt x="456" y="88"/>
                    </a:lnTo>
                    <a:lnTo>
                      <a:pt x="451" y="79"/>
                    </a:lnTo>
                    <a:lnTo>
                      <a:pt x="442" y="71"/>
                    </a:lnTo>
                    <a:lnTo>
                      <a:pt x="431" y="66"/>
                    </a:lnTo>
                    <a:lnTo>
                      <a:pt x="437" y="64"/>
                    </a:lnTo>
                    <a:lnTo>
                      <a:pt x="440" y="63"/>
                    </a:lnTo>
                    <a:lnTo>
                      <a:pt x="443" y="59"/>
                    </a:lnTo>
                    <a:lnTo>
                      <a:pt x="446" y="57"/>
                    </a:lnTo>
                    <a:lnTo>
                      <a:pt x="450" y="54"/>
                    </a:lnTo>
                    <a:lnTo>
                      <a:pt x="453" y="46"/>
                    </a:lnTo>
                    <a:lnTo>
                      <a:pt x="453" y="27"/>
                    </a:lnTo>
                    <a:lnTo>
                      <a:pt x="452" y="26"/>
                    </a:lnTo>
                    <a:lnTo>
                      <a:pt x="449" y="19"/>
                    </a:lnTo>
                    <a:lnTo>
                      <a:pt x="433" y="5"/>
                    </a:lnTo>
                    <a:lnTo>
                      <a:pt x="427" y="3"/>
                    </a:lnTo>
                    <a:lnTo>
                      <a:pt x="427" y="89"/>
                    </a:lnTo>
                    <a:lnTo>
                      <a:pt x="427" y="104"/>
                    </a:lnTo>
                    <a:lnTo>
                      <a:pt x="424" y="110"/>
                    </a:lnTo>
                    <a:lnTo>
                      <a:pt x="420" y="113"/>
                    </a:lnTo>
                    <a:lnTo>
                      <a:pt x="417" y="115"/>
                    </a:lnTo>
                    <a:lnTo>
                      <a:pt x="413" y="116"/>
                    </a:lnTo>
                    <a:lnTo>
                      <a:pt x="390" y="116"/>
                    </a:lnTo>
                    <a:lnTo>
                      <a:pt x="390" y="79"/>
                    </a:lnTo>
                    <a:lnTo>
                      <a:pt x="412" y="79"/>
                    </a:lnTo>
                    <a:lnTo>
                      <a:pt x="414" y="80"/>
                    </a:lnTo>
                    <a:lnTo>
                      <a:pt x="423" y="82"/>
                    </a:lnTo>
                    <a:lnTo>
                      <a:pt x="427" y="89"/>
                    </a:lnTo>
                    <a:lnTo>
                      <a:pt x="427" y="3"/>
                    </a:lnTo>
                    <a:lnTo>
                      <a:pt x="425" y="3"/>
                    </a:lnTo>
                    <a:lnTo>
                      <a:pt x="424" y="3"/>
                    </a:lnTo>
                    <a:lnTo>
                      <a:pt x="424" y="36"/>
                    </a:lnTo>
                    <a:lnTo>
                      <a:pt x="424" y="47"/>
                    </a:lnTo>
                    <a:lnTo>
                      <a:pt x="421" y="53"/>
                    </a:lnTo>
                    <a:lnTo>
                      <a:pt x="417" y="55"/>
                    </a:lnTo>
                    <a:lnTo>
                      <a:pt x="415" y="56"/>
                    </a:lnTo>
                    <a:lnTo>
                      <a:pt x="412" y="57"/>
                    </a:lnTo>
                    <a:lnTo>
                      <a:pt x="389" y="57"/>
                    </a:lnTo>
                    <a:lnTo>
                      <a:pt x="389" y="26"/>
                    </a:lnTo>
                    <a:lnTo>
                      <a:pt x="411" y="26"/>
                    </a:lnTo>
                    <a:lnTo>
                      <a:pt x="414" y="27"/>
                    </a:lnTo>
                    <a:lnTo>
                      <a:pt x="416" y="28"/>
                    </a:lnTo>
                    <a:lnTo>
                      <a:pt x="421" y="30"/>
                    </a:lnTo>
                    <a:lnTo>
                      <a:pt x="424" y="36"/>
                    </a:lnTo>
                    <a:lnTo>
                      <a:pt x="424" y="3"/>
                    </a:lnTo>
                    <a:lnTo>
                      <a:pt x="362" y="3"/>
                    </a:lnTo>
                    <a:lnTo>
                      <a:pt x="362" y="138"/>
                    </a:lnTo>
                    <a:lnTo>
                      <a:pt x="412" y="138"/>
                    </a:lnTo>
                    <a:lnTo>
                      <a:pt x="418" y="138"/>
                    </a:lnTo>
                    <a:lnTo>
                      <a:pt x="422" y="138"/>
                    </a:lnTo>
                    <a:lnTo>
                      <a:pt x="438" y="134"/>
                    </a:lnTo>
                    <a:lnTo>
                      <a:pt x="449" y="126"/>
                    </a:lnTo>
                    <a:lnTo>
                      <a:pt x="455" y="116"/>
                    </a:lnTo>
                    <a:lnTo>
                      <a:pt x="456" y="114"/>
                    </a:lnTo>
                    <a:lnTo>
                      <a:pt x="458" y="101"/>
                    </a:lnTo>
                    <a:close/>
                    <a:moveTo>
                      <a:pt x="467" y="519"/>
                    </a:moveTo>
                    <a:lnTo>
                      <a:pt x="461" y="511"/>
                    </a:lnTo>
                    <a:lnTo>
                      <a:pt x="455" y="502"/>
                    </a:lnTo>
                    <a:lnTo>
                      <a:pt x="447" y="508"/>
                    </a:lnTo>
                    <a:lnTo>
                      <a:pt x="440" y="511"/>
                    </a:lnTo>
                    <a:lnTo>
                      <a:pt x="420" y="511"/>
                    </a:lnTo>
                    <a:lnTo>
                      <a:pt x="411" y="505"/>
                    </a:lnTo>
                    <a:lnTo>
                      <a:pt x="401" y="488"/>
                    </a:lnTo>
                    <a:lnTo>
                      <a:pt x="400" y="478"/>
                    </a:lnTo>
                    <a:lnTo>
                      <a:pt x="400" y="443"/>
                    </a:lnTo>
                    <a:lnTo>
                      <a:pt x="402" y="432"/>
                    </a:lnTo>
                    <a:lnTo>
                      <a:pt x="412" y="417"/>
                    </a:lnTo>
                    <a:lnTo>
                      <a:pt x="421" y="412"/>
                    </a:lnTo>
                    <a:lnTo>
                      <a:pt x="438" y="412"/>
                    </a:lnTo>
                    <a:lnTo>
                      <a:pt x="445" y="415"/>
                    </a:lnTo>
                    <a:lnTo>
                      <a:pt x="452" y="420"/>
                    </a:lnTo>
                    <a:lnTo>
                      <a:pt x="457" y="412"/>
                    </a:lnTo>
                    <a:lnTo>
                      <a:pt x="464" y="401"/>
                    </a:lnTo>
                    <a:lnTo>
                      <a:pt x="457" y="395"/>
                    </a:lnTo>
                    <a:lnTo>
                      <a:pt x="443" y="391"/>
                    </a:lnTo>
                    <a:lnTo>
                      <a:pt x="430" y="391"/>
                    </a:lnTo>
                    <a:lnTo>
                      <a:pt x="414" y="393"/>
                    </a:lnTo>
                    <a:lnTo>
                      <a:pt x="400" y="399"/>
                    </a:lnTo>
                    <a:lnTo>
                      <a:pt x="388" y="409"/>
                    </a:lnTo>
                    <a:lnTo>
                      <a:pt x="378" y="422"/>
                    </a:lnTo>
                    <a:lnTo>
                      <a:pt x="374" y="431"/>
                    </a:lnTo>
                    <a:lnTo>
                      <a:pt x="371" y="441"/>
                    </a:lnTo>
                    <a:lnTo>
                      <a:pt x="369" y="452"/>
                    </a:lnTo>
                    <a:lnTo>
                      <a:pt x="369" y="464"/>
                    </a:lnTo>
                    <a:lnTo>
                      <a:pt x="370" y="478"/>
                    </a:lnTo>
                    <a:lnTo>
                      <a:pt x="373" y="491"/>
                    </a:lnTo>
                    <a:lnTo>
                      <a:pt x="378" y="503"/>
                    </a:lnTo>
                    <a:lnTo>
                      <a:pt x="385" y="513"/>
                    </a:lnTo>
                    <a:lnTo>
                      <a:pt x="394" y="521"/>
                    </a:lnTo>
                    <a:lnTo>
                      <a:pt x="405" y="527"/>
                    </a:lnTo>
                    <a:lnTo>
                      <a:pt x="416" y="530"/>
                    </a:lnTo>
                    <a:lnTo>
                      <a:pt x="430" y="532"/>
                    </a:lnTo>
                    <a:lnTo>
                      <a:pt x="445" y="532"/>
                    </a:lnTo>
                    <a:lnTo>
                      <a:pt x="457" y="528"/>
                    </a:lnTo>
                    <a:lnTo>
                      <a:pt x="467" y="519"/>
                    </a:lnTo>
                    <a:close/>
                    <a:moveTo>
                      <a:pt x="486" y="265"/>
                    </a:moveTo>
                    <a:lnTo>
                      <a:pt x="482" y="237"/>
                    </a:lnTo>
                    <a:lnTo>
                      <a:pt x="471" y="217"/>
                    </a:lnTo>
                    <a:lnTo>
                      <a:pt x="470" y="215"/>
                    </a:lnTo>
                    <a:lnTo>
                      <a:pt x="454" y="203"/>
                    </a:lnTo>
                    <a:lnTo>
                      <a:pt x="454" y="252"/>
                    </a:lnTo>
                    <a:lnTo>
                      <a:pt x="454" y="266"/>
                    </a:lnTo>
                    <a:lnTo>
                      <a:pt x="453" y="288"/>
                    </a:lnTo>
                    <a:lnTo>
                      <a:pt x="448" y="304"/>
                    </a:lnTo>
                    <a:lnTo>
                      <a:pt x="439" y="312"/>
                    </a:lnTo>
                    <a:lnTo>
                      <a:pt x="427" y="315"/>
                    </a:lnTo>
                    <a:lnTo>
                      <a:pt x="421" y="315"/>
                    </a:lnTo>
                    <a:lnTo>
                      <a:pt x="415" y="314"/>
                    </a:lnTo>
                    <a:lnTo>
                      <a:pt x="411" y="310"/>
                    </a:lnTo>
                    <a:lnTo>
                      <a:pt x="406" y="304"/>
                    </a:lnTo>
                    <a:lnTo>
                      <a:pt x="402" y="295"/>
                    </a:lnTo>
                    <a:lnTo>
                      <a:pt x="400" y="282"/>
                    </a:lnTo>
                    <a:lnTo>
                      <a:pt x="399" y="266"/>
                    </a:lnTo>
                    <a:lnTo>
                      <a:pt x="399" y="250"/>
                    </a:lnTo>
                    <a:lnTo>
                      <a:pt x="401" y="238"/>
                    </a:lnTo>
                    <a:lnTo>
                      <a:pt x="407" y="228"/>
                    </a:lnTo>
                    <a:lnTo>
                      <a:pt x="410" y="222"/>
                    </a:lnTo>
                    <a:lnTo>
                      <a:pt x="418" y="217"/>
                    </a:lnTo>
                    <a:lnTo>
                      <a:pt x="441" y="217"/>
                    </a:lnTo>
                    <a:lnTo>
                      <a:pt x="449" y="228"/>
                    </a:lnTo>
                    <a:lnTo>
                      <a:pt x="453" y="242"/>
                    </a:lnTo>
                    <a:lnTo>
                      <a:pt x="454" y="252"/>
                    </a:lnTo>
                    <a:lnTo>
                      <a:pt x="454" y="203"/>
                    </a:lnTo>
                    <a:lnTo>
                      <a:pt x="452" y="201"/>
                    </a:lnTo>
                    <a:lnTo>
                      <a:pt x="427" y="196"/>
                    </a:lnTo>
                    <a:lnTo>
                      <a:pt x="417" y="196"/>
                    </a:lnTo>
                    <a:lnTo>
                      <a:pt x="407" y="199"/>
                    </a:lnTo>
                    <a:lnTo>
                      <a:pt x="399" y="203"/>
                    </a:lnTo>
                    <a:lnTo>
                      <a:pt x="386" y="213"/>
                    </a:lnTo>
                    <a:lnTo>
                      <a:pt x="376" y="228"/>
                    </a:lnTo>
                    <a:lnTo>
                      <a:pt x="370" y="246"/>
                    </a:lnTo>
                    <a:lnTo>
                      <a:pt x="368" y="266"/>
                    </a:lnTo>
                    <a:lnTo>
                      <a:pt x="369" y="281"/>
                    </a:lnTo>
                    <a:lnTo>
                      <a:pt x="372" y="294"/>
                    </a:lnTo>
                    <a:lnTo>
                      <a:pt x="377" y="306"/>
                    </a:lnTo>
                    <a:lnTo>
                      <a:pt x="384" y="317"/>
                    </a:lnTo>
                    <a:lnTo>
                      <a:pt x="392" y="326"/>
                    </a:lnTo>
                    <a:lnTo>
                      <a:pt x="402" y="331"/>
                    </a:lnTo>
                    <a:lnTo>
                      <a:pt x="414" y="335"/>
                    </a:lnTo>
                    <a:lnTo>
                      <a:pt x="428" y="336"/>
                    </a:lnTo>
                    <a:lnTo>
                      <a:pt x="440" y="336"/>
                    </a:lnTo>
                    <a:lnTo>
                      <a:pt x="447" y="334"/>
                    </a:lnTo>
                    <a:lnTo>
                      <a:pt x="455" y="330"/>
                    </a:lnTo>
                    <a:lnTo>
                      <a:pt x="468" y="319"/>
                    </a:lnTo>
                    <a:lnTo>
                      <a:pt x="471" y="315"/>
                    </a:lnTo>
                    <a:lnTo>
                      <a:pt x="478" y="305"/>
                    </a:lnTo>
                    <a:lnTo>
                      <a:pt x="484" y="287"/>
                    </a:lnTo>
                    <a:lnTo>
                      <a:pt x="486" y="265"/>
                    </a:lnTo>
                    <a:close/>
                    <a:moveTo>
                      <a:pt x="577" y="393"/>
                    </a:moveTo>
                    <a:lnTo>
                      <a:pt x="549" y="393"/>
                    </a:lnTo>
                    <a:lnTo>
                      <a:pt x="549" y="446"/>
                    </a:lnTo>
                    <a:lnTo>
                      <a:pt x="510" y="446"/>
                    </a:lnTo>
                    <a:lnTo>
                      <a:pt x="510" y="393"/>
                    </a:lnTo>
                    <a:lnTo>
                      <a:pt x="483" y="393"/>
                    </a:lnTo>
                    <a:lnTo>
                      <a:pt x="483" y="529"/>
                    </a:lnTo>
                    <a:lnTo>
                      <a:pt x="510" y="529"/>
                    </a:lnTo>
                    <a:lnTo>
                      <a:pt x="510" y="469"/>
                    </a:lnTo>
                    <a:lnTo>
                      <a:pt x="549" y="469"/>
                    </a:lnTo>
                    <a:lnTo>
                      <a:pt x="549" y="529"/>
                    </a:lnTo>
                    <a:lnTo>
                      <a:pt x="577" y="529"/>
                    </a:lnTo>
                    <a:lnTo>
                      <a:pt x="577" y="469"/>
                    </a:lnTo>
                    <a:lnTo>
                      <a:pt x="577" y="446"/>
                    </a:lnTo>
                    <a:lnTo>
                      <a:pt x="577" y="393"/>
                    </a:lnTo>
                    <a:close/>
                    <a:moveTo>
                      <a:pt x="580" y="138"/>
                    </a:moveTo>
                    <a:lnTo>
                      <a:pt x="570" y="106"/>
                    </a:lnTo>
                    <a:lnTo>
                      <a:pt x="563" y="84"/>
                    </a:lnTo>
                    <a:lnTo>
                      <a:pt x="546" y="32"/>
                    </a:lnTo>
                    <a:lnTo>
                      <a:pt x="537" y="2"/>
                    </a:lnTo>
                    <a:lnTo>
                      <a:pt x="534" y="2"/>
                    </a:lnTo>
                    <a:lnTo>
                      <a:pt x="534" y="84"/>
                    </a:lnTo>
                    <a:lnTo>
                      <a:pt x="508" y="84"/>
                    </a:lnTo>
                    <a:lnTo>
                      <a:pt x="511" y="75"/>
                    </a:lnTo>
                    <a:lnTo>
                      <a:pt x="512" y="68"/>
                    </a:lnTo>
                    <a:lnTo>
                      <a:pt x="515" y="58"/>
                    </a:lnTo>
                    <a:lnTo>
                      <a:pt x="517" y="48"/>
                    </a:lnTo>
                    <a:lnTo>
                      <a:pt x="521" y="32"/>
                    </a:lnTo>
                    <a:lnTo>
                      <a:pt x="525" y="50"/>
                    </a:lnTo>
                    <a:lnTo>
                      <a:pt x="530" y="69"/>
                    </a:lnTo>
                    <a:lnTo>
                      <a:pt x="534" y="84"/>
                    </a:lnTo>
                    <a:lnTo>
                      <a:pt x="534" y="2"/>
                    </a:lnTo>
                    <a:lnTo>
                      <a:pt x="507" y="2"/>
                    </a:lnTo>
                    <a:lnTo>
                      <a:pt x="463" y="138"/>
                    </a:lnTo>
                    <a:lnTo>
                      <a:pt x="491" y="138"/>
                    </a:lnTo>
                    <a:lnTo>
                      <a:pt x="501" y="106"/>
                    </a:lnTo>
                    <a:lnTo>
                      <a:pt x="541" y="106"/>
                    </a:lnTo>
                    <a:lnTo>
                      <a:pt x="550" y="138"/>
                    </a:lnTo>
                    <a:lnTo>
                      <a:pt x="580" y="138"/>
                    </a:lnTo>
                    <a:close/>
                    <a:moveTo>
                      <a:pt x="595" y="291"/>
                    </a:moveTo>
                    <a:lnTo>
                      <a:pt x="593" y="277"/>
                    </a:lnTo>
                    <a:lnTo>
                      <a:pt x="587" y="266"/>
                    </a:lnTo>
                    <a:lnTo>
                      <a:pt x="576" y="257"/>
                    </a:lnTo>
                    <a:lnTo>
                      <a:pt x="561" y="251"/>
                    </a:lnTo>
                    <a:lnTo>
                      <a:pt x="533" y="243"/>
                    </a:lnTo>
                    <a:lnTo>
                      <a:pt x="530" y="239"/>
                    </a:lnTo>
                    <a:lnTo>
                      <a:pt x="530" y="223"/>
                    </a:lnTo>
                    <a:lnTo>
                      <a:pt x="537" y="217"/>
                    </a:lnTo>
                    <a:lnTo>
                      <a:pt x="559" y="217"/>
                    </a:lnTo>
                    <a:lnTo>
                      <a:pt x="568" y="220"/>
                    </a:lnTo>
                    <a:lnTo>
                      <a:pt x="580" y="227"/>
                    </a:lnTo>
                    <a:lnTo>
                      <a:pt x="587" y="217"/>
                    </a:lnTo>
                    <a:lnTo>
                      <a:pt x="593" y="208"/>
                    </a:lnTo>
                    <a:lnTo>
                      <a:pt x="583" y="202"/>
                    </a:lnTo>
                    <a:lnTo>
                      <a:pt x="572" y="198"/>
                    </a:lnTo>
                    <a:lnTo>
                      <a:pt x="560" y="195"/>
                    </a:lnTo>
                    <a:lnTo>
                      <a:pt x="548" y="194"/>
                    </a:lnTo>
                    <a:lnTo>
                      <a:pt x="528" y="197"/>
                    </a:lnTo>
                    <a:lnTo>
                      <a:pt x="513" y="206"/>
                    </a:lnTo>
                    <a:lnTo>
                      <a:pt x="503" y="219"/>
                    </a:lnTo>
                    <a:lnTo>
                      <a:pt x="499" y="236"/>
                    </a:lnTo>
                    <a:lnTo>
                      <a:pt x="499" y="244"/>
                    </a:lnTo>
                    <a:lnTo>
                      <a:pt x="501" y="251"/>
                    </a:lnTo>
                    <a:lnTo>
                      <a:pt x="505" y="257"/>
                    </a:lnTo>
                    <a:lnTo>
                      <a:pt x="510" y="265"/>
                    </a:lnTo>
                    <a:lnTo>
                      <a:pt x="518" y="270"/>
                    </a:lnTo>
                    <a:lnTo>
                      <a:pt x="559" y="281"/>
                    </a:lnTo>
                    <a:lnTo>
                      <a:pt x="564" y="287"/>
                    </a:lnTo>
                    <a:lnTo>
                      <a:pt x="564" y="308"/>
                    </a:lnTo>
                    <a:lnTo>
                      <a:pt x="556" y="314"/>
                    </a:lnTo>
                    <a:lnTo>
                      <a:pt x="527" y="314"/>
                    </a:lnTo>
                    <a:lnTo>
                      <a:pt x="516" y="310"/>
                    </a:lnTo>
                    <a:lnTo>
                      <a:pt x="503" y="303"/>
                    </a:lnTo>
                    <a:lnTo>
                      <a:pt x="493" y="324"/>
                    </a:lnTo>
                    <a:lnTo>
                      <a:pt x="504" y="330"/>
                    </a:lnTo>
                    <a:lnTo>
                      <a:pt x="516" y="334"/>
                    </a:lnTo>
                    <a:lnTo>
                      <a:pt x="528" y="336"/>
                    </a:lnTo>
                    <a:lnTo>
                      <a:pt x="539" y="337"/>
                    </a:lnTo>
                    <a:lnTo>
                      <a:pt x="562" y="334"/>
                    </a:lnTo>
                    <a:lnTo>
                      <a:pt x="580" y="324"/>
                    </a:lnTo>
                    <a:lnTo>
                      <a:pt x="588" y="314"/>
                    </a:lnTo>
                    <a:lnTo>
                      <a:pt x="591" y="310"/>
                    </a:lnTo>
                    <a:lnTo>
                      <a:pt x="595" y="291"/>
                    </a:lnTo>
                    <a:close/>
                    <a:moveTo>
                      <a:pt x="670" y="116"/>
                    </a:moveTo>
                    <a:lnTo>
                      <a:pt x="622" y="116"/>
                    </a:lnTo>
                    <a:lnTo>
                      <a:pt x="622" y="3"/>
                    </a:lnTo>
                    <a:lnTo>
                      <a:pt x="594" y="3"/>
                    </a:lnTo>
                    <a:lnTo>
                      <a:pt x="594" y="138"/>
                    </a:lnTo>
                    <a:lnTo>
                      <a:pt x="666" y="138"/>
                    </a:lnTo>
                    <a:lnTo>
                      <a:pt x="670" y="116"/>
                    </a:lnTo>
                    <a:close/>
                    <a:moveTo>
                      <a:pt x="710" y="240"/>
                    </a:moveTo>
                    <a:lnTo>
                      <a:pt x="709" y="229"/>
                    </a:lnTo>
                    <a:lnTo>
                      <a:pt x="705" y="220"/>
                    </a:lnTo>
                    <a:lnTo>
                      <a:pt x="705" y="219"/>
                    </a:lnTo>
                    <a:lnTo>
                      <a:pt x="699" y="211"/>
                    </a:lnTo>
                    <a:lnTo>
                      <a:pt x="690" y="205"/>
                    </a:lnTo>
                    <a:lnTo>
                      <a:pt x="683" y="200"/>
                    </a:lnTo>
                    <a:lnTo>
                      <a:pt x="680" y="200"/>
                    </a:lnTo>
                    <a:lnTo>
                      <a:pt x="680" y="228"/>
                    </a:lnTo>
                    <a:lnTo>
                      <a:pt x="680" y="247"/>
                    </a:lnTo>
                    <a:lnTo>
                      <a:pt x="679" y="251"/>
                    </a:lnTo>
                    <a:lnTo>
                      <a:pt x="677" y="255"/>
                    </a:lnTo>
                    <a:lnTo>
                      <a:pt x="673" y="260"/>
                    </a:lnTo>
                    <a:lnTo>
                      <a:pt x="670" y="262"/>
                    </a:lnTo>
                    <a:lnTo>
                      <a:pt x="644" y="262"/>
                    </a:lnTo>
                    <a:lnTo>
                      <a:pt x="644" y="220"/>
                    </a:lnTo>
                    <a:lnTo>
                      <a:pt x="673" y="220"/>
                    </a:lnTo>
                    <a:lnTo>
                      <a:pt x="680" y="228"/>
                    </a:lnTo>
                    <a:lnTo>
                      <a:pt x="680" y="200"/>
                    </a:lnTo>
                    <a:lnTo>
                      <a:pt x="676" y="198"/>
                    </a:lnTo>
                    <a:lnTo>
                      <a:pt x="617" y="198"/>
                    </a:lnTo>
                    <a:lnTo>
                      <a:pt x="617" y="334"/>
                    </a:lnTo>
                    <a:lnTo>
                      <a:pt x="644" y="334"/>
                    </a:lnTo>
                    <a:lnTo>
                      <a:pt x="644" y="284"/>
                    </a:lnTo>
                    <a:lnTo>
                      <a:pt x="674" y="284"/>
                    </a:lnTo>
                    <a:lnTo>
                      <a:pt x="680" y="282"/>
                    </a:lnTo>
                    <a:lnTo>
                      <a:pt x="687" y="279"/>
                    </a:lnTo>
                    <a:lnTo>
                      <a:pt x="696" y="273"/>
                    </a:lnTo>
                    <a:lnTo>
                      <a:pt x="704" y="264"/>
                    </a:lnTo>
                    <a:lnTo>
                      <a:pt x="705" y="262"/>
                    </a:lnTo>
                    <a:lnTo>
                      <a:pt x="708" y="253"/>
                    </a:lnTo>
                    <a:lnTo>
                      <a:pt x="710" y="240"/>
                    </a:lnTo>
                    <a:close/>
                    <a:moveTo>
                      <a:pt x="820" y="198"/>
                    </a:moveTo>
                    <a:lnTo>
                      <a:pt x="793" y="198"/>
                    </a:lnTo>
                    <a:lnTo>
                      <a:pt x="793" y="251"/>
                    </a:lnTo>
                    <a:lnTo>
                      <a:pt x="754" y="251"/>
                    </a:lnTo>
                    <a:lnTo>
                      <a:pt x="754" y="198"/>
                    </a:lnTo>
                    <a:lnTo>
                      <a:pt x="726" y="198"/>
                    </a:lnTo>
                    <a:lnTo>
                      <a:pt x="726" y="334"/>
                    </a:lnTo>
                    <a:lnTo>
                      <a:pt x="754" y="334"/>
                    </a:lnTo>
                    <a:lnTo>
                      <a:pt x="754" y="273"/>
                    </a:lnTo>
                    <a:lnTo>
                      <a:pt x="793" y="273"/>
                    </a:lnTo>
                    <a:lnTo>
                      <a:pt x="793" y="334"/>
                    </a:lnTo>
                    <a:lnTo>
                      <a:pt x="820" y="334"/>
                    </a:lnTo>
                    <a:lnTo>
                      <a:pt x="820" y="273"/>
                    </a:lnTo>
                    <a:lnTo>
                      <a:pt x="820" y="251"/>
                    </a:lnTo>
                    <a:lnTo>
                      <a:pt x="820" y="198"/>
                    </a:lnTo>
                    <a:close/>
                    <a:moveTo>
                      <a:pt x="929" y="310"/>
                    </a:moveTo>
                    <a:lnTo>
                      <a:pt x="877" y="310"/>
                    </a:lnTo>
                    <a:lnTo>
                      <a:pt x="877" y="274"/>
                    </a:lnTo>
                    <a:lnTo>
                      <a:pt x="916" y="274"/>
                    </a:lnTo>
                    <a:lnTo>
                      <a:pt x="916" y="252"/>
                    </a:lnTo>
                    <a:lnTo>
                      <a:pt x="877" y="252"/>
                    </a:lnTo>
                    <a:lnTo>
                      <a:pt x="877" y="220"/>
                    </a:lnTo>
                    <a:lnTo>
                      <a:pt x="923" y="220"/>
                    </a:lnTo>
                    <a:lnTo>
                      <a:pt x="927" y="198"/>
                    </a:lnTo>
                    <a:lnTo>
                      <a:pt x="850" y="198"/>
                    </a:lnTo>
                    <a:lnTo>
                      <a:pt x="850" y="334"/>
                    </a:lnTo>
                    <a:lnTo>
                      <a:pt x="929" y="334"/>
                    </a:lnTo>
                    <a:lnTo>
                      <a:pt x="929" y="310"/>
                    </a:lnTo>
                    <a:close/>
                    <a:moveTo>
                      <a:pt x="1049" y="334"/>
                    </a:moveTo>
                    <a:lnTo>
                      <a:pt x="1045" y="327"/>
                    </a:lnTo>
                    <a:lnTo>
                      <a:pt x="1035" y="311"/>
                    </a:lnTo>
                    <a:lnTo>
                      <a:pt x="1025" y="293"/>
                    </a:lnTo>
                    <a:lnTo>
                      <a:pt x="1016" y="281"/>
                    </a:lnTo>
                    <a:lnTo>
                      <a:pt x="1014" y="279"/>
                    </a:lnTo>
                    <a:lnTo>
                      <a:pt x="1013" y="278"/>
                    </a:lnTo>
                    <a:lnTo>
                      <a:pt x="1013" y="277"/>
                    </a:lnTo>
                    <a:lnTo>
                      <a:pt x="1010" y="275"/>
                    </a:lnTo>
                    <a:lnTo>
                      <a:pt x="1022" y="272"/>
                    </a:lnTo>
                    <a:lnTo>
                      <a:pt x="1032" y="264"/>
                    </a:lnTo>
                    <a:lnTo>
                      <a:pt x="1036" y="257"/>
                    </a:lnTo>
                    <a:lnTo>
                      <a:pt x="1038" y="252"/>
                    </a:lnTo>
                    <a:lnTo>
                      <a:pt x="1041" y="238"/>
                    </a:lnTo>
                    <a:lnTo>
                      <a:pt x="1038" y="222"/>
                    </a:lnTo>
                    <a:lnTo>
                      <a:pt x="1037" y="220"/>
                    </a:lnTo>
                    <a:lnTo>
                      <a:pt x="1030" y="209"/>
                    </a:lnTo>
                    <a:lnTo>
                      <a:pt x="1017" y="201"/>
                    </a:lnTo>
                    <a:lnTo>
                      <a:pt x="1012" y="200"/>
                    </a:lnTo>
                    <a:lnTo>
                      <a:pt x="1012" y="230"/>
                    </a:lnTo>
                    <a:lnTo>
                      <a:pt x="1012" y="244"/>
                    </a:lnTo>
                    <a:lnTo>
                      <a:pt x="1010" y="249"/>
                    </a:lnTo>
                    <a:lnTo>
                      <a:pt x="1007" y="252"/>
                    </a:lnTo>
                    <a:lnTo>
                      <a:pt x="1003" y="255"/>
                    </a:lnTo>
                    <a:lnTo>
                      <a:pt x="998" y="257"/>
                    </a:lnTo>
                    <a:lnTo>
                      <a:pt x="977" y="257"/>
                    </a:lnTo>
                    <a:lnTo>
                      <a:pt x="977" y="220"/>
                    </a:lnTo>
                    <a:lnTo>
                      <a:pt x="993" y="220"/>
                    </a:lnTo>
                    <a:lnTo>
                      <a:pt x="999" y="221"/>
                    </a:lnTo>
                    <a:lnTo>
                      <a:pt x="1002" y="222"/>
                    </a:lnTo>
                    <a:lnTo>
                      <a:pt x="1009" y="224"/>
                    </a:lnTo>
                    <a:lnTo>
                      <a:pt x="1012" y="230"/>
                    </a:lnTo>
                    <a:lnTo>
                      <a:pt x="1012" y="200"/>
                    </a:lnTo>
                    <a:lnTo>
                      <a:pt x="1001" y="198"/>
                    </a:lnTo>
                    <a:lnTo>
                      <a:pt x="950" y="198"/>
                    </a:lnTo>
                    <a:lnTo>
                      <a:pt x="950" y="334"/>
                    </a:lnTo>
                    <a:lnTo>
                      <a:pt x="977" y="334"/>
                    </a:lnTo>
                    <a:lnTo>
                      <a:pt x="977" y="277"/>
                    </a:lnTo>
                    <a:lnTo>
                      <a:pt x="979" y="277"/>
                    </a:lnTo>
                    <a:lnTo>
                      <a:pt x="980" y="278"/>
                    </a:lnTo>
                    <a:lnTo>
                      <a:pt x="981" y="278"/>
                    </a:lnTo>
                    <a:lnTo>
                      <a:pt x="985" y="281"/>
                    </a:lnTo>
                    <a:lnTo>
                      <a:pt x="989" y="287"/>
                    </a:lnTo>
                    <a:lnTo>
                      <a:pt x="995" y="296"/>
                    </a:lnTo>
                    <a:lnTo>
                      <a:pt x="1004" y="312"/>
                    </a:lnTo>
                    <a:lnTo>
                      <a:pt x="1009" y="321"/>
                    </a:lnTo>
                    <a:lnTo>
                      <a:pt x="1017" y="334"/>
                    </a:lnTo>
                    <a:lnTo>
                      <a:pt x="1049" y="334"/>
                    </a:lnTo>
                    <a:close/>
                    <a:moveTo>
                      <a:pt x="1145" y="310"/>
                    </a:moveTo>
                    <a:lnTo>
                      <a:pt x="1093" y="310"/>
                    </a:lnTo>
                    <a:lnTo>
                      <a:pt x="1093" y="274"/>
                    </a:lnTo>
                    <a:lnTo>
                      <a:pt x="1132" y="274"/>
                    </a:lnTo>
                    <a:lnTo>
                      <a:pt x="1132" y="252"/>
                    </a:lnTo>
                    <a:lnTo>
                      <a:pt x="1093" y="252"/>
                    </a:lnTo>
                    <a:lnTo>
                      <a:pt x="1093" y="220"/>
                    </a:lnTo>
                    <a:lnTo>
                      <a:pt x="1139" y="220"/>
                    </a:lnTo>
                    <a:lnTo>
                      <a:pt x="1143" y="198"/>
                    </a:lnTo>
                    <a:lnTo>
                      <a:pt x="1066" y="198"/>
                    </a:lnTo>
                    <a:lnTo>
                      <a:pt x="1066" y="334"/>
                    </a:lnTo>
                    <a:lnTo>
                      <a:pt x="1145" y="334"/>
                    </a:lnTo>
                    <a:lnTo>
                      <a:pt x="1145" y="310"/>
                    </a:lnTo>
                    <a:close/>
                  </a:path>
                </a:pathLst>
              </a:custGeom>
              <a:solidFill>
                <a:srgbClr val="00739A"/>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pic>
            <p:nvPicPr>
              <p:cNvPr id="28" name="docshape10">
                <a:extLst>
                  <a:ext uri="{FF2B5EF4-FFF2-40B4-BE49-F238E27FC236}">
                    <a16:creationId xmlns:a16="http://schemas.microsoft.com/office/drawing/2014/main" id="{14B9DB45-E0CA-B228-B31C-7FD7EAF5A03F}"/>
                  </a:ext>
                </a:extLst>
              </p:cNvPr>
              <p:cNvPicPr>
                <a:picLocks noChangeAspect="1" noEditPoints="1" noChangeArrowheads="1" noChangeShapeType="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726403" y="4704141"/>
                <a:ext cx="54800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2" name="docshape11">
              <a:extLst>
                <a:ext uri="{FF2B5EF4-FFF2-40B4-BE49-F238E27FC236}">
                  <a16:creationId xmlns:a16="http://schemas.microsoft.com/office/drawing/2014/main" id="{E803A99B-1900-39C2-8FFE-0C8343FDE27F}"/>
                </a:ext>
              </a:extLst>
            </p:cNvPr>
            <p:cNvPicPr>
              <a:picLocks noChangeAspect="1" noEditPoints="1" noChangeArrowheads="1" noChangeShapeType="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528849" y="5858948"/>
              <a:ext cx="1080135" cy="870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docshape12">
              <a:extLst>
                <a:ext uri="{FF2B5EF4-FFF2-40B4-BE49-F238E27FC236}">
                  <a16:creationId xmlns:a16="http://schemas.microsoft.com/office/drawing/2014/main" id="{D80027FD-1849-A9DF-2E66-A10BFEA27E8F}"/>
                </a:ext>
              </a:extLst>
            </p:cNvPr>
            <p:cNvPicPr>
              <a:picLocks noChangeAspect="1" noEditPoints="1" noChangeArrowheads="1" noChangeShapeType="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132917" y="5910935"/>
              <a:ext cx="1080135" cy="72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docshape13">
              <a:extLst>
                <a:ext uri="{FF2B5EF4-FFF2-40B4-BE49-F238E27FC236}">
                  <a16:creationId xmlns:a16="http://schemas.microsoft.com/office/drawing/2014/main" id="{0F733F5A-BF6D-08F1-3919-FF3FD82B0BFF}"/>
                </a:ext>
              </a:extLst>
            </p:cNvPr>
            <p:cNvPicPr>
              <a:picLocks noChangeAspect="1" noEditPoints="1" noChangeArrowheads="1" noChangeShapeType="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348606" y="6035187"/>
              <a:ext cx="1659105" cy="492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docshape14">
              <a:extLst>
                <a:ext uri="{FF2B5EF4-FFF2-40B4-BE49-F238E27FC236}">
                  <a16:creationId xmlns:a16="http://schemas.microsoft.com/office/drawing/2014/main" id="{66DC9AC2-FCA9-D72A-F909-E0A4F7EAB139}"/>
                </a:ext>
              </a:extLst>
            </p:cNvPr>
            <p:cNvPicPr>
              <a:picLocks noChangeAspect="1" noEditPoints="1" noChangeArrowheads="1" noChangeShapeType="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715981" y="5934196"/>
              <a:ext cx="1080135" cy="72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docshape15">
              <a:extLst>
                <a:ext uri="{FF2B5EF4-FFF2-40B4-BE49-F238E27FC236}">
                  <a16:creationId xmlns:a16="http://schemas.microsoft.com/office/drawing/2014/main" id="{6152ED16-C5EE-1448-DEB9-280B389E5C96}"/>
                </a:ext>
              </a:extLst>
            </p:cNvPr>
            <p:cNvPicPr>
              <a:picLocks noChangeAspect="1" noEditPoints="1" noChangeArrowheads="1" noChangeShapeType="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9151905" y="5929051"/>
              <a:ext cx="693878" cy="77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 name="TextBox 29">
            <a:extLst>
              <a:ext uri="{FF2B5EF4-FFF2-40B4-BE49-F238E27FC236}">
                <a16:creationId xmlns:a16="http://schemas.microsoft.com/office/drawing/2014/main" id="{0F5BD748-CE90-06F7-3EBF-E4E2CBD6F276}"/>
              </a:ext>
            </a:extLst>
          </p:cNvPr>
          <p:cNvSpPr txBox="1"/>
          <p:nvPr/>
        </p:nvSpPr>
        <p:spPr>
          <a:xfrm>
            <a:off x="433070" y="1173305"/>
            <a:ext cx="11325860" cy="4693593"/>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What are examples of ozonesonde Data Quality Indicators (DQI)?</a:t>
            </a:r>
          </a:p>
          <a:p>
            <a:pPr marL="285750" indent="-285750">
              <a:spcAft>
                <a:spcPts val="600"/>
              </a:spcAft>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285750" indent="-285750">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Screening individual ozonesonde profiles to assess reliability and measurement uncertainty</a:t>
            </a:r>
          </a:p>
          <a:p>
            <a:pPr>
              <a:spcAft>
                <a:spcPts val="600"/>
              </a:spcAft>
            </a:pPr>
            <a:endParaRPr lang="en-US" sz="2400" dirty="0">
              <a:latin typeface="Arial" panose="020B0604020202020204" pitchFamily="34" charset="0"/>
              <a:cs typeface="Arial" panose="020B0604020202020204" pitchFamily="34" charset="0"/>
            </a:endParaRPr>
          </a:p>
          <a:p>
            <a:pPr marL="285750" indent="-285750">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Monitor for changes to metadata and measurements in long-term records (</a:t>
            </a:r>
            <a:r>
              <a:rPr lang="en-US" sz="2400" i="1" dirty="0">
                <a:latin typeface="Arial" panose="020B0604020202020204" pitchFamily="34" charset="0"/>
                <a:cs typeface="Arial" panose="020B0604020202020204" pitchFamily="34" charset="0"/>
              </a:rPr>
              <a:t>Note: Metadata are covered extensively in Webinar #6</a:t>
            </a:r>
            <a:r>
              <a:rPr lang="en-US" sz="2400" dirty="0">
                <a:latin typeface="Arial" panose="020B0604020202020204" pitchFamily="34" charset="0"/>
                <a:cs typeface="Arial" panose="020B0604020202020204" pitchFamily="34" charset="0"/>
              </a:rPr>
              <a:t>)</a:t>
            </a:r>
          </a:p>
          <a:p>
            <a:pPr marL="285750" indent="-285750">
              <a:spcAft>
                <a:spcPts val="600"/>
              </a:spcAft>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285750" indent="-285750">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Assist in performing and evaluating the homogenization of long-term records or records from multiple stations</a:t>
            </a:r>
          </a:p>
          <a:p>
            <a:pPr marL="285750" indent="-285750">
              <a:spcAft>
                <a:spcPts val="600"/>
              </a:spcAft>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p:txBody>
      </p:sp>
      <p:pic>
        <p:nvPicPr>
          <p:cNvPr id="31" name="Audio 30">
            <a:hlinkClick r:id="" action="ppaction://media"/>
            <a:extLst>
              <a:ext uri="{FF2B5EF4-FFF2-40B4-BE49-F238E27FC236}">
                <a16:creationId xmlns:a16="http://schemas.microsoft.com/office/drawing/2014/main" id="{B69830C0-D1C9-7524-9BCD-29129E2A087D}"/>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155272246"/>
      </p:ext>
    </p:extLst>
  </p:cSld>
  <p:clrMapOvr>
    <a:masterClrMapping/>
  </p:clrMapOvr>
  <mc:AlternateContent xmlns:mc="http://schemas.openxmlformats.org/markup-compatibility/2006" xmlns:p14="http://schemas.microsoft.com/office/powerpoint/2010/main">
    <mc:Choice Requires="p14">
      <p:transition spd="slow" p14:dur="2000" advTm="37403"/>
    </mc:Choice>
    <mc:Fallback xmlns="">
      <p:transition spd="slow" advTm="374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0A9F232-BE9B-EA1C-F087-94E9FC2ACF17}"/>
              </a:ext>
            </a:extLst>
          </p:cNvPr>
          <p:cNvSpPr txBox="1"/>
          <p:nvPr/>
        </p:nvSpPr>
        <p:spPr>
          <a:xfrm>
            <a:off x="1" y="2347"/>
            <a:ext cx="12191999" cy="584775"/>
          </a:xfrm>
          <a:prstGeom prst="rect">
            <a:avLst/>
          </a:prstGeom>
          <a:gradFill>
            <a:gsLst>
              <a:gs pos="0">
                <a:srgbClr val="FFC000"/>
              </a:gs>
              <a:gs pos="65000">
                <a:srgbClr val="F0EBD5"/>
              </a:gs>
              <a:gs pos="100000">
                <a:schemeClr val="bg1"/>
              </a:gs>
            </a:gsLst>
            <a:lin ang="5400000" scaled="0"/>
          </a:gradFill>
          <a:ln>
            <a:noFill/>
          </a:ln>
        </p:spPr>
        <p:txBody>
          <a:bodyPr wrap="square" rtlCol="0" anchor="b">
            <a:spAutoFit/>
          </a:bodyPr>
          <a:lstStyle/>
          <a:p>
            <a:pPr algn="ctr"/>
            <a:r>
              <a:rPr lang="en-US" sz="3200" dirty="0">
                <a:latin typeface="Arial" panose="020B0604020202020204" pitchFamily="34" charset="0"/>
                <a:cs typeface="Arial" panose="020B0604020202020204" pitchFamily="34" charset="0"/>
              </a:rPr>
              <a:t>Examples of Ozonesonde DQI</a:t>
            </a:r>
          </a:p>
        </p:txBody>
      </p:sp>
      <p:grpSp>
        <p:nvGrpSpPr>
          <p:cNvPr id="5" name="Group 4">
            <a:extLst>
              <a:ext uri="{FF2B5EF4-FFF2-40B4-BE49-F238E27FC236}">
                <a16:creationId xmlns:a16="http://schemas.microsoft.com/office/drawing/2014/main" id="{A700E584-F929-DD79-EF31-37E946DB163A}"/>
              </a:ext>
            </a:extLst>
          </p:cNvPr>
          <p:cNvGrpSpPr>
            <a:grpSpLocks noChangeAspect="1"/>
          </p:cNvGrpSpPr>
          <p:nvPr/>
        </p:nvGrpSpPr>
        <p:grpSpPr>
          <a:xfrm>
            <a:off x="3397070" y="6375710"/>
            <a:ext cx="5397858" cy="425855"/>
            <a:chOff x="297089" y="5855279"/>
            <a:chExt cx="11719118" cy="924560"/>
          </a:xfrm>
        </p:grpSpPr>
        <p:pic>
          <p:nvPicPr>
            <p:cNvPr id="6" name="docshape8">
              <a:extLst>
                <a:ext uri="{FF2B5EF4-FFF2-40B4-BE49-F238E27FC236}">
                  <a16:creationId xmlns:a16="http://schemas.microsoft.com/office/drawing/2014/main" id="{4A905EAF-ED90-AD9F-77C8-E91A7414A40E}"/>
                </a:ext>
              </a:extLst>
            </p:cNvPr>
            <p:cNvPicPr>
              <a:picLocks noChangeAspect="1" noEditPoint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97089" y="5855279"/>
              <a:ext cx="1162720" cy="92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a:extLst>
                <a:ext uri="{FF2B5EF4-FFF2-40B4-BE49-F238E27FC236}">
                  <a16:creationId xmlns:a16="http://schemas.microsoft.com/office/drawing/2014/main" id="{1E689507-572F-2B6F-8F39-759387AC177D}"/>
                </a:ext>
              </a:extLst>
            </p:cNvPr>
            <p:cNvGrpSpPr/>
            <p:nvPr/>
          </p:nvGrpSpPr>
          <p:grpSpPr>
            <a:xfrm>
              <a:off x="10679532" y="5996342"/>
              <a:ext cx="1336675" cy="549275"/>
              <a:chOff x="3726403" y="4704141"/>
              <a:chExt cx="1336675" cy="549275"/>
            </a:xfrm>
          </p:grpSpPr>
          <p:sp>
            <p:nvSpPr>
              <p:cNvPr id="13" name="docshape9">
                <a:extLst>
                  <a:ext uri="{FF2B5EF4-FFF2-40B4-BE49-F238E27FC236}">
                    <a16:creationId xmlns:a16="http://schemas.microsoft.com/office/drawing/2014/main" id="{706F6E20-AE76-FFDF-F72B-87724E6ED3D8}"/>
                  </a:ext>
                </a:extLst>
              </p:cNvPr>
              <p:cNvSpPr>
                <a:spLocks noChangeAspect="1" noEditPoints="1" noChangeArrowheads="1" noChangeShapeType="1" noTextEdit="1"/>
              </p:cNvSpPr>
              <p:nvPr/>
            </p:nvSpPr>
            <p:spPr bwMode="auto">
              <a:xfrm>
                <a:off x="4336003" y="4820981"/>
                <a:ext cx="727075" cy="337820"/>
              </a:xfrm>
              <a:custGeom>
                <a:avLst/>
                <a:gdLst>
                  <a:gd name="T0" fmla="+- 0 5001 4951"/>
                  <a:gd name="T1" fmla="*/ T0 w 1145"/>
                  <a:gd name="T2" fmla="+- 0 13826 13714"/>
                  <a:gd name="T3" fmla="*/ 13826 h 532"/>
                  <a:gd name="T4" fmla="+- 0 5014 4951"/>
                  <a:gd name="T5" fmla="*/ T4 w 1145"/>
                  <a:gd name="T6" fmla="+- 0 13737 13714"/>
                  <a:gd name="T7" fmla="*/ 13737 h 532"/>
                  <a:gd name="T8" fmla="+- 0 5009 4951"/>
                  <a:gd name="T9" fmla="*/ T8 w 1145"/>
                  <a:gd name="T10" fmla="+- 0 13714 13714"/>
                  <a:gd name="T11" fmla="*/ 13714 h 532"/>
                  <a:gd name="T12" fmla="+- 0 4968 4951"/>
                  <a:gd name="T13" fmla="*/ T12 w 1145"/>
                  <a:gd name="T14" fmla="+- 0 13823 13714"/>
                  <a:gd name="T15" fmla="*/ 13823 h 532"/>
                  <a:gd name="T16" fmla="+- 0 5066 4951"/>
                  <a:gd name="T17" fmla="*/ T16 w 1145"/>
                  <a:gd name="T18" fmla="+- 0 13834 13714"/>
                  <a:gd name="T19" fmla="*/ 13834 h 532"/>
                  <a:gd name="T20" fmla="+- 0 4998 4951"/>
                  <a:gd name="T21" fmla="*/ T20 w 1145"/>
                  <a:gd name="T22" fmla="+- 0 13984 13714"/>
                  <a:gd name="T23" fmla="*/ 13984 h 532"/>
                  <a:gd name="T24" fmla="+- 0 4951 4951"/>
                  <a:gd name="T25" fmla="*/ T24 w 1145"/>
                  <a:gd name="T26" fmla="+- 0 14048 13714"/>
                  <a:gd name="T27" fmla="*/ 14048 h 532"/>
                  <a:gd name="T28" fmla="+- 0 5073 4951"/>
                  <a:gd name="T29" fmla="*/ T28 w 1145"/>
                  <a:gd name="T30" fmla="+- 0 14185 13714"/>
                  <a:gd name="T31" fmla="*/ 14185 h 532"/>
                  <a:gd name="T32" fmla="+- 0 5005 4951"/>
                  <a:gd name="T33" fmla="*/ T32 w 1145"/>
                  <a:gd name="T34" fmla="+- 0 14189 13714"/>
                  <a:gd name="T35" fmla="*/ 14189 h 532"/>
                  <a:gd name="T36" fmla="+- 0 5018 4951"/>
                  <a:gd name="T37" fmla="*/ T36 w 1145"/>
                  <a:gd name="T38" fmla="+- 0 14244 13714"/>
                  <a:gd name="T39" fmla="*/ 14244 h 532"/>
                  <a:gd name="T40" fmla="+- 0 5094 4951"/>
                  <a:gd name="T41" fmla="*/ T40 w 1145"/>
                  <a:gd name="T42" fmla="+- 0 14204 13714"/>
                  <a:gd name="T43" fmla="*/ 14204 h 532"/>
                  <a:gd name="T44" fmla="+- 0 5156 4951"/>
                  <a:gd name="T45" fmla="*/ T44 w 1145"/>
                  <a:gd name="T46" fmla="+- 0 13912 13714"/>
                  <a:gd name="T47" fmla="*/ 13912 h 532"/>
                  <a:gd name="T48" fmla="+- 0 5211 4951"/>
                  <a:gd name="T49" fmla="*/ T48 w 1145"/>
                  <a:gd name="T50" fmla="+- 0 14188 13714"/>
                  <a:gd name="T51" fmla="*/ 14188 h 532"/>
                  <a:gd name="T52" fmla="+- 0 5170 4951"/>
                  <a:gd name="T53" fmla="*/ T52 w 1145"/>
                  <a:gd name="T54" fmla="+- 0 14137 13714"/>
                  <a:gd name="T55" fmla="*/ 14137 h 532"/>
                  <a:gd name="T56" fmla="+- 0 5199 4951"/>
                  <a:gd name="T57" fmla="*/ T56 w 1145"/>
                  <a:gd name="T58" fmla="+- 0 14243 13714"/>
                  <a:gd name="T59" fmla="*/ 14243 h 532"/>
                  <a:gd name="T60" fmla="+- 0 5254 4951"/>
                  <a:gd name="T61" fmla="*/ T60 w 1145"/>
                  <a:gd name="T62" fmla="+- 0 13822 13714"/>
                  <a:gd name="T63" fmla="*/ 13822 h 532"/>
                  <a:gd name="T64" fmla="+- 0 5205 4951"/>
                  <a:gd name="T65" fmla="*/ T64 w 1145"/>
                  <a:gd name="T66" fmla="+- 0 13769 13714"/>
                  <a:gd name="T67" fmla="*/ 13769 h 532"/>
                  <a:gd name="T68" fmla="+- 0 5258 4951"/>
                  <a:gd name="T69" fmla="*/ T68 w 1145"/>
                  <a:gd name="T70" fmla="+- 0 13720 13714"/>
                  <a:gd name="T71" fmla="*/ 13720 h 532"/>
                  <a:gd name="T72" fmla="+- 0 5179 4951"/>
                  <a:gd name="T73" fmla="*/ T72 w 1145"/>
                  <a:gd name="T74" fmla="+- 0 13813 13714"/>
                  <a:gd name="T75" fmla="*/ 13813 h 532"/>
                  <a:gd name="T76" fmla="+- 0 5275 4951"/>
                  <a:gd name="T77" fmla="*/ T76 w 1145"/>
                  <a:gd name="T78" fmla="+- 0 13838 13714"/>
                  <a:gd name="T79" fmla="*/ 13838 h 532"/>
                  <a:gd name="T80" fmla="+- 0 5234 4951"/>
                  <a:gd name="T81" fmla="*/ T80 w 1145"/>
                  <a:gd name="T82" fmla="+- 0 13995 13714"/>
                  <a:gd name="T83" fmla="*/ 13995 h 532"/>
                  <a:gd name="T84" fmla="+- 0 5196 4951"/>
                  <a:gd name="T85" fmla="*/ T84 w 1145"/>
                  <a:gd name="T86" fmla="+- 0 13961 13714"/>
                  <a:gd name="T87" fmla="*/ 13961 h 532"/>
                  <a:gd name="T88" fmla="+- 0 5270 4951"/>
                  <a:gd name="T89" fmla="*/ T88 w 1145"/>
                  <a:gd name="T90" fmla="+- 0 13953 13714"/>
                  <a:gd name="T91" fmla="*/ 13953 h 532"/>
                  <a:gd name="T92" fmla="+- 0 5280 4951"/>
                  <a:gd name="T93" fmla="*/ T92 w 1145"/>
                  <a:gd name="T94" fmla="+- 0 14243 13714"/>
                  <a:gd name="T95" fmla="*/ 14243 h 532"/>
                  <a:gd name="T96" fmla="+- 0 5388 4951"/>
                  <a:gd name="T97" fmla="*/ T96 w 1145"/>
                  <a:gd name="T98" fmla="+- 0 13778 13714"/>
                  <a:gd name="T99" fmla="*/ 13778 h 532"/>
                  <a:gd name="T100" fmla="+- 0 5378 4951"/>
                  <a:gd name="T101" fmla="*/ T100 w 1145"/>
                  <a:gd name="T102" fmla="+- 0 13717 13714"/>
                  <a:gd name="T103" fmla="*/ 13717 h 532"/>
                  <a:gd name="T104" fmla="+- 0 5365 4951"/>
                  <a:gd name="T105" fmla="*/ T104 w 1145"/>
                  <a:gd name="T106" fmla="+- 0 13794 13714"/>
                  <a:gd name="T107" fmla="*/ 13794 h 532"/>
                  <a:gd name="T108" fmla="+- 0 5366 4951"/>
                  <a:gd name="T109" fmla="*/ T108 w 1145"/>
                  <a:gd name="T110" fmla="+- 0 13770 13714"/>
                  <a:gd name="T111" fmla="*/ 13770 h 532"/>
                  <a:gd name="T112" fmla="+- 0 5313 4951"/>
                  <a:gd name="T113" fmla="*/ T112 w 1145"/>
                  <a:gd name="T114" fmla="+- 0 13717 13714"/>
                  <a:gd name="T115" fmla="*/ 13717 h 532"/>
                  <a:gd name="T116" fmla="+- 0 5418 4951"/>
                  <a:gd name="T117" fmla="*/ T116 w 1145"/>
                  <a:gd name="T118" fmla="+- 0 14233 13714"/>
                  <a:gd name="T119" fmla="*/ 14233 h 532"/>
                  <a:gd name="T120" fmla="+- 0 5353 4951"/>
                  <a:gd name="T121" fmla="*/ T120 w 1145"/>
                  <a:gd name="T122" fmla="+- 0 14146 13714"/>
                  <a:gd name="T123" fmla="*/ 14146 h 532"/>
                  <a:gd name="T124" fmla="+- 0 5381 4951"/>
                  <a:gd name="T125" fmla="*/ T124 w 1145"/>
                  <a:gd name="T126" fmla="+- 0 14105 13714"/>
                  <a:gd name="T127" fmla="*/ 14105 h 532"/>
                  <a:gd name="T128" fmla="+- 0 5324 4951"/>
                  <a:gd name="T129" fmla="*/ T128 w 1145"/>
                  <a:gd name="T130" fmla="+- 0 14205 13714"/>
                  <a:gd name="T131" fmla="*/ 14205 h 532"/>
                  <a:gd name="T132" fmla="+- 0 5437 4951"/>
                  <a:gd name="T133" fmla="*/ T132 w 1145"/>
                  <a:gd name="T134" fmla="+- 0 13979 13714"/>
                  <a:gd name="T135" fmla="*/ 13979 h 532"/>
                  <a:gd name="T136" fmla="+- 0 5378 4951"/>
                  <a:gd name="T137" fmla="*/ T136 w 1145"/>
                  <a:gd name="T138" fmla="+- 0 14029 13714"/>
                  <a:gd name="T139" fmla="*/ 14029 h 532"/>
                  <a:gd name="T140" fmla="+- 0 5358 4951"/>
                  <a:gd name="T141" fmla="*/ T140 w 1145"/>
                  <a:gd name="T142" fmla="+- 0 13942 13714"/>
                  <a:gd name="T143" fmla="*/ 13942 h 532"/>
                  <a:gd name="T144" fmla="+- 0 5368 4951"/>
                  <a:gd name="T145" fmla="*/ T144 w 1145"/>
                  <a:gd name="T146" fmla="+- 0 13910 13714"/>
                  <a:gd name="T147" fmla="*/ 13910 h 532"/>
                  <a:gd name="T148" fmla="+- 0 5335 4951"/>
                  <a:gd name="T149" fmla="*/ T148 w 1145"/>
                  <a:gd name="T150" fmla="+- 0 14031 13714"/>
                  <a:gd name="T151" fmla="*/ 14031 h 532"/>
                  <a:gd name="T152" fmla="+- 0 5429 4951"/>
                  <a:gd name="T153" fmla="*/ T152 w 1145"/>
                  <a:gd name="T154" fmla="+- 0 14019 13714"/>
                  <a:gd name="T155" fmla="*/ 14019 h 532"/>
                  <a:gd name="T156" fmla="+- 0 5461 4951"/>
                  <a:gd name="T157" fmla="*/ T156 w 1145"/>
                  <a:gd name="T158" fmla="+- 0 14243 13714"/>
                  <a:gd name="T159" fmla="*/ 14243 h 532"/>
                  <a:gd name="T160" fmla="+- 0 5514 4951"/>
                  <a:gd name="T161" fmla="*/ T160 w 1145"/>
                  <a:gd name="T162" fmla="+- 0 13798 13714"/>
                  <a:gd name="T163" fmla="*/ 13798 h 532"/>
                  <a:gd name="T164" fmla="+- 0 5472 4951"/>
                  <a:gd name="T165" fmla="*/ T164 w 1145"/>
                  <a:gd name="T166" fmla="+- 0 13746 13714"/>
                  <a:gd name="T167" fmla="*/ 13746 h 532"/>
                  <a:gd name="T168" fmla="+- 0 5501 4951"/>
                  <a:gd name="T169" fmla="*/ T168 w 1145"/>
                  <a:gd name="T170" fmla="+- 0 13852 13714"/>
                  <a:gd name="T171" fmla="*/ 13852 h 532"/>
                  <a:gd name="T172" fmla="+- 0 5488 4951"/>
                  <a:gd name="T173" fmla="*/ T172 w 1145"/>
                  <a:gd name="T174" fmla="+- 0 13931 13714"/>
                  <a:gd name="T175" fmla="*/ 13931 h 532"/>
                  <a:gd name="T176" fmla="+- 0 5479 4951"/>
                  <a:gd name="T177" fmla="*/ T176 w 1145"/>
                  <a:gd name="T178" fmla="+- 0 13911 13714"/>
                  <a:gd name="T179" fmla="*/ 13911 h 532"/>
                  <a:gd name="T180" fmla="+- 0 5515 4951"/>
                  <a:gd name="T181" fmla="*/ T180 w 1145"/>
                  <a:gd name="T182" fmla="+- 0 14001 13714"/>
                  <a:gd name="T183" fmla="*/ 14001 h 532"/>
                  <a:gd name="T184" fmla="+- 0 5490 4951"/>
                  <a:gd name="T185" fmla="*/ T184 w 1145"/>
                  <a:gd name="T186" fmla="+- 0 14051 13714"/>
                  <a:gd name="T187" fmla="*/ 14051 h 532"/>
                  <a:gd name="T188" fmla="+- 0 5545 4951"/>
                  <a:gd name="T189" fmla="*/ T188 w 1145"/>
                  <a:gd name="T190" fmla="+- 0 13852 13714"/>
                  <a:gd name="T191" fmla="*/ 13852 h 532"/>
                  <a:gd name="T192" fmla="+- 0 5631 4951"/>
                  <a:gd name="T193" fmla="*/ T192 w 1145"/>
                  <a:gd name="T194" fmla="+- 0 13914 13714"/>
                  <a:gd name="T195" fmla="*/ 13914 h 532"/>
                  <a:gd name="T196" fmla="+- 0 5631 4951"/>
                  <a:gd name="T197" fmla="*/ T196 w 1145"/>
                  <a:gd name="T198" fmla="+- 0 13942 13714"/>
                  <a:gd name="T199" fmla="*/ 13942 h 532"/>
                  <a:gd name="T200" fmla="+- 0 5647 4951"/>
                  <a:gd name="T201" fmla="*/ T200 w 1145"/>
                  <a:gd name="T202" fmla="+- 0 13987 13714"/>
                  <a:gd name="T203" fmla="*/ 13987 h 532"/>
                  <a:gd name="T204" fmla="+- 0 5677 4951"/>
                  <a:gd name="T205" fmla="*/ T204 w 1145"/>
                  <a:gd name="T206" fmla="+- 0 13912 13714"/>
                  <a:gd name="T207" fmla="*/ 13912 h 532"/>
                  <a:gd name="T208" fmla="+- 0 5880 4951"/>
                  <a:gd name="T209" fmla="*/ T208 w 1145"/>
                  <a:gd name="T210" fmla="+- 0 14024 13714"/>
                  <a:gd name="T211" fmla="*/ 14024 h 532"/>
                  <a:gd name="T212" fmla="+- 0 5801 4951"/>
                  <a:gd name="T213" fmla="*/ T212 w 1145"/>
                  <a:gd name="T214" fmla="+- 0 14048 13714"/>
                  <a:gd name="T215" fmla="*/ 14048 h 532"/>
                  <a:gd name="T216" fmla="+- 0 5964 4951"/>
                  <a:gd name="T217" fmla="*/ T216 w 1145"/>
                  <a:gd name="T218" fmla="+- 0 13991 13714"/>
                  <a:gd name="T219" fmla="*/ 13991 h 532"/>
                  <a:gd name="T220" fmla="+- 0 5968 4951"/>
                  <a:gd name="T221" fmla="*/ T220 w 1145"/>
                  <a:gd name="T222" fmla="+- 0 13915 13714"/>
                  <a:gd name="T223" fmla="*/ 13915 h 532"/>
                  <a:gd name="T224" fmla="+- 0 5944 4951"/>
                  <a:gd name="T225" fmla="*/ T224 w 1145"/>
                  <a:gd name="T226" fmla="+- 0 13934 13714"/>
                  <a:gd name="T227" fmla="*/ 13934 h 532"/>
                  <a:gd name="T228" fmla="+- 0 5928 4951"/>
                  <a:gd name="T229" fmla="*/ T228 w 1145"/>
                  <a:gd name="T230" fmla="+- 0 13991 13714"/>
                  <a:gd name="T231" fmla="*/ 13991 h 532"/>
                  <a:gd name="T232" fmla="+- 0 6000 4951"/>
                  <a:gd name="T233" fmla="*/ T232 w 1145"/>
                  <a:gd name="T234" fmla="+- 0 14048 13714"/>
                  <a:gd name="T235" fmla="*/ 14048 h 532"/>
                  <a:gd name="T236" fmla="+- 0 6017 4951"/>
                  <a:gd name="T237" fmla="*/ T236 w 1145"/>
                  <a:gd name="T238" fmla="+- 0 13912 13714"/>
                  <a:gd name="T239" fmla="*/ 13912 h 53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Lst>
                <a:rect l="0" t="0" r="r" b="b"/>
                <a:pathLst>
                  <a:path w="1145" h="532">
                    <a:moveTo>
                      <a:pt x="115" y="63"/>
                    </a:moveTo>
                    <a:lnTo>
                      <a:pt x="63" y="63"/>
                    </a:lnTo>
                    <a:lnTo>
                      <a:pt x="66" y="85"/>
                    </a:lnTo>
                    <a:lnTo>
                      <a:pt x="87" y="85"/>
                    </a:lnTo>
                    <a:lnTo>
                      <a:pt x="87" y="116"/>
                    </a:lnTo>
                    <a:lnTo>
                      <a:pt x="82" y="119"/>
                    </a:lnTo>
                    <a:lnTo>
                      <a:pt x="77" y="120"/>
                    </a:lnTo>
                    <a:lnTo>
                      <a:pt x="63" y="120"/>
                    </a:lnTo>
                    <a:lnTo>
                      <a:pt x="55" y="117"/>
                    </a:lnTo>
                    <a:lnTo>
                      <a:pt x="50" y="112"/>
                    </a:lnTo>
                    <a:lnTo>
                      <a:pt x="46" y="106"/>
                    </a:lnTo>
                    <a:lnTo>
                      <a:pt x="42" y="97"/>
                    </a:lnTo>
                    <a:lnTo>
                      <a:pt x="40" y="86"/>
                    </a:lnTo>
                    <a:lnTo>
                      <a:pt x="40" y="73"/>
                    </a:lnTo>
                    <a:lnTo>
                      <a:pt x="40" y="59"/>
                    </a:lnTo>
                    <a:lnTo>
                      <a:pt x="42" y="47"/>
                    </a:lnTo>
                    <a:lnTo>
                      <a:pt x="46" y="37"/>
                    </a:lnTo>
                    <a:lnTo>
                      <a:pt x="51" y="29"/>
                    </a:lnTo>
                    <a:lnTo>
                      <a:pt x="56" y="25"/>
                    </a:lnTo>
                    <a:lnTo>
                      <a:pt x="63" y="23"/>
                    </a:lnTo>
                    <a:lnTo>
                      <a:pt x="81" y="23"/>
                    </a:lnTo>
                    <a:lnTo>
                      <a:pt x="90" y="26"/>
                    </a:lnTo>
                    <a:lnTo>
                      <a:pt x="99" y="33"/>
                    </a:lnTo>
                    <a:lnTo>
                      <a:pt x="108" y="23"/>
                    </a:lnTo>
                    <a:lnTo>
                      <a:pt x="114" y="16"/>
                    </a:lnTo>
                    <a:lnTo>
                      <a:pt x="104" y="9"/>
                    </a:lnTo>
                    <a:lnTo>
                      <a:pt x="94" y="4"/>
                    </a:lnTo>
                    <a:lnTo>
                      <a:pt x="83" y="1"/>
                    </a:lnTo>
                    <a:lnTo>
                      <a:pt x="71" y="0"/>
                    </a:lnTo>
                    <a:lnTo>
                      <a:pt x="58" y="0"/>
                    </a:lnTo>
                    <a:lnTo>
                      <a:pt x="47" y="3"/>
                    </a:lnTo>
                    <a:lnTo>
                      <a:pt x="38" y="10"/>
                    </a:lnTo>
                    <a:lnTo>
                      <a:pt x="25" y="21"/>
                    </a:lnTo>
                    <a:lnTo>
                      <a:pt x="16" y="35"/>
                    </a:lnTo>
                    <a:lnTo>
                      <a:pt x="11" y="52"/>
                    </a:lnTo>
                    <a:lnTo>
                      <a:pt x="9" y="72"/>
                    </a:lnTo>
                    <a:lnTo>
                      <a:pt x="10" y="85"/>
                    </a:lnTo>
                    <a:lnTo>
                      <a:pt x="10" y="86"/>
                    </a:lnTo>
                    <a:lnTo>
                      <a:pt x="13" y="98"/>
                    </a:lnTo>
                    <a:lnTo>
                      <a:pt x="17" y="109"/>
                    </a:lnTo>
                    <a:lnTo>
                      <a:pt x="24" y="119"/>
                    </a:lnTo>
                    <a:lnTo>
                      <a:pt x="33" y="128"/>
                    </a:lnTo>
                    <a:lnTo>
                      <a:pt x="43" y="135"/>
                    </a:lnTo>
                    <a:lnTo>
                      <a:pt x="56" y="139"/>
                    </a:lnTo>
                    <a:lnTo>
                      <a:pt x="70" y="140"/>
                    </a:lnTo>
                    <a:lnTo>
                      <a:pt x="82" y="139"/>
                    </a:lnTo>
                    <a:lnTo>
                      <a:pt x="93" y="137"/>
                    </a:lnTo>
                    <a:lnTo>
                      <a:pt x="104" y="133"/>
                    </a:lnTo>
                    <a:lnTo>
                      <a:pt x="115" y="128"/>
                    </a:lnTo>
                    <a:lnTo>
                      <a:pt x="115" y="120"/>
                    </a:lnTo>
                    <a:lnTo>
                      <a:pt x="115" y="63"/>
                    </a:lnTo>
                    <a:close/>
                    <a:moveTo>
                      <a:pt x="117" y="334"/>
                    </a:moveTo>
                    <a:lnTo>
                      <a:pt x="107" y="302"/>
                    </a:lnTo>
                    <a:lnTo>
                      <a:pt x="99" y="279"/>
                    </a:lnTo>
                    <a:lnTo>
                      <a:pt x="83" y="228"/>
                    </a:lnTo>
                    <a:lnTo>
                      <a:pt x="74" y="198"/>
                    </a:lnTo>
                    <a:lnTo>
                      <a:pt x="71" y="198"/>
                    </a:lnTo>
                    <a:lnTo>
                      <a:pt x="71" y="279"/>
                    </a:lnTo>
                    <a:lnTo>
                      <a:pt x="45" y="279"/>
                    </a:lnTo>
                    <a:lnTo>
                      <a:pt x="47" y="270"/>
                    </a:lnTo>
                    <a:lnTo>
                      <a:pt x="49" y="264"/>
                    </a:lnTo>
                    <a:lnTo>
                      <a:pt x="52" y="254"/>
                    </a:lnTo>
                    <a:lnTo>
                      <a:pt x="54" y="244"/>
                    </a:lnTo>
                    <a:lnTo>
                      <a:pt x="58" y="228"/>
                    </a:lnTo>
                    <a:lnTo>
                      <a:pt x="62" y="245"/>
                    </a:lnTo>
                    <a:lnTo>
                      <a:pt x="67" y="265"/>
                    </a:lnTo>
                    <a:lnTo>
                      <a:pt x="71" y="279"/>
                    </a:lnTo>
                    <a:lnTo>
                      <a:pt x="71" y="198"/>
                    </a:lnTo>
                    <a:lnTo>
                      <a:pt x="44" y="198"/>
                    </a:lnTo>
                    <a:lnTo>
                      <a:pt x="0" y="334"/>
                    </a:lnTo>
                    <a:lnTo>
                      <a:pt x="28" y="334"/>
                    </a:lnTo>
                    <a:lnTo>
                      <a:pt x="38" y="302"/>
                    </a:lnTo>
                    <a:lnTo>
                      <a:pt x="78" y="302"/>
                    </a:lnTo>
                    <a:lnTo>
                      <a:pt x="87" y="334"/>
                    </a:lnTo>
                    <a:lnTo>
                      <a:pt x="117" y="334"/>
                    </a:lnTo>
                    <a:close/>
                    <a:moveTo>
                      <a:pt x="166" y="393"/>
                    </a:moveTo>
                    <a:lnTo>
                      <a:pt x="138" y="393"/>
                    </a:lnTo>
                    <a:lnTo>
                      <a:pt x="127" y="445"/>
                    </a:lnTo>
                    <a:lnTo>
                      <a:pt x="124" y="457"/>
                    </a:lnTo>
                    <a:lnTo>
                      <a:pt x="122" y="471"/>
                    </a:lnTo>
                    <a:lnTo>
                      <a:pt x="120" y="483"/>
                    </a:lnTo>
                    <a:lnTo>
                      <a:pt x="119" y="490"/>
                    </a:lnTo>
                    <a:lnTo>
                      <a:pt x="116" y="467"/>
                    </a:lnTo>
                    <a:lnTo>
                      <a:pt x="112" y="448"/>
                    </a:lnTo>
                    <a:lnTo>
                      <a:pt x="110" y="436"/>
                    </a:lnTo>
                    <a:lnTo>
                      <a:pt x="101" y="393"/>
                    </a:lnTo>
                    <a:lnTo>
                      <a:pt x="71" y="393"/>
                    </a:lnTo>
                    <a:lnTo>
                      <a:pt x="58" y="450"/>
                    </a:lnTo>
                    <a:lnTo>
                      <a:pt x="56" y="462"/>
                    </a:lnTo>
                    <a:lnTo>
                      <a:pt x="54" y="475"/>
                    </a:lnTo>
                    <a:lnTo>
                      <a:pt x="53" y="485"/>
                    </a:lnTo>
                    <a:lnTo>
                      <a:pt x="52" y="492"/>
                    </a:lnTo>
                    <a:lnTo>
                      <a:pt x="51" y="488"/>
                    </a:lnTo>
                    <a:lnTo>
                      <a:pt x="50" y="479"/>
                    </a:lnTo>
                    <a:lnTo>
                      <a:pt x="48" y="465"/>
                    </a:lnTo>
                    <a:lnTo>
                      <a:pt x="45" y="447"/>
                    </a:lnTo>
                    <a:lnTo>
                      <a:pt x="33" y="393"/>
                    </a:lnTo>
                    <a:lnTo>
                      <a:pt x="4" y="393"/>
                    </a:lnTo>
                    <a:lnTo>
                      <a:pt x="36" y="530"/>
                    </a:lnTo>
                    <a:lnTo>
                      <a:pt x="67" y="530"/>
                    </a:lnTo>
                    <a:lnTo>
                      <a:pt x="75" y="492"/>
                    </a:lnTo>
                    <a:lnTo>
                      <a:pt x="83" y="455"/>
                    </a:lnTo>
                    <a:lnTo>
                      <a:pt x="85" y="436"/>
                    </a:lnTo>
                    <a:lnTo>
                      <a:pt x="86" y="441"/>
                    </a:lnTo>
                    <a:lnTo>
                      <a:pt x="87" y="450"/>
                    </a:lnTo>
                    <a:lnTo>
                      <a:pt x="89" y="462"/>
                    </a:lnTo>
                    <a:lnTo>
                      <a:pt x="92" y="475"/>
                    </a:lnTo>
                    <a:lnTo>
                      <a:pt x="104" y="530"/>
                    </a:lnTo>
                    <a:lnTo>
                      <a:pt x="134" y="530"/>
                    </a:lnTo>
                    <a:lnTo>
                      <a:pt x="143" y="490"/>
                    </a:lnTo>
                    <a:lnTo>
                      <a:pt x="166" y="393"/>
                    </a:lnTo>
                    <a:close/>
                    <a:moveTo>
                      <a:pt x="205" y="198"/>
                    </a:moveTo>
                    <a:lnTo>
                      <a:pt x="107" y="198"/>
                    </a:lnTo>
                    <a:lnTo>
                      <a:pt x="107" y="221"/>
                    </a:lnTo>
                    <a:lnTo>
                      <a:pt x="141" y="221"/>
                    </a:lnTo>
                    <a:lnTo>
                      <a:pt x="141" y="334"/>
                    </a:lnTo>
                    <a:lnTo>
                      <a:pt x="168" y="334"/>
                    </a:lnTo>
                    <a:lnTo>
                      <a:pt x="168" y="221"/>
                    </a:lnTo>
                    <a:lnTo>
                      <a:pt x="201" y="221"/>
                    </a:lnTo>
                    <a:lnTo>
                      <a:pt x="205" y="198"/>
                    </a:lnTo>
                    <a:close/>
                    <a:moveTo>
                      <a:pt x="218" y="116"/>
                    </a:moveTo>
                    <a:lnTo>
                      <a:pt x="169" y="116"/>
                    </a:lnTo>
                    <a:lnTo>
                      <a:pt x="169" y="3"/>
                    </a:lnTo>
                    <a:lnTo>
                      <a:pt x="141" y="3"/>
                    </a:lnTo>
                    <a:lnTo>
                      <a:pt x="141" y="138"/>
                    </a:lnTo>
                    <a:lnTo>
                      <a:pt x="213" y="138"/>
                    </a:lnTo>
                    <a:lnTo>
                      <a:pt x="218" y="116"/>
                    </a:lnTo>
                    <a:close/>
                    <a:moveTo>
                      <a:pt x="278" y="529"/>
                    </a:moveTo>
                    <a:lnTo>
                      <a:pt x="268" y="497"/>
                    </a:lnTo>
                    <a:lnTo>
                      <a:pt x="260" y="474"/>
                    </a:lnTo>
                    <a:lnTo>
                      <a:pt x="244" y="423"/>
                    </a:lnTo>
                    <a:lnTo>
                      <a:pt x="235" y="393"/>
                    </a:lnTo>
                    <a:lnTo>
                      <a:pt x="232" y="393"/>
                    </a:lnTo>
                    <a:lnTo>
                      <a:pt x="232" y="474"/>
                    </a:lnTo>
                    <a:lnTo>
                      <a:pt x="206" y="474"/>
                    </a:lnTo>
                    <a:lnTo>
                      <a:pt x="208" y="465"/>
                    </a:lnTo>
                    <a:lnTo>
                      <a:pt x="210" y="459"/>
                    </a:lnTo>
                    <a:lnTo>
                      <a:pt x="213" y="448"/>
                    </a:lnTo>
                    <a:lnTo>
                      <a:pt x="215" y="439"/>
                    </a:lnTo>
                    <a:lnTo>
                      <a:pt x="219" y="423"/>
                    </a:lnTo>
                    <a:lnTo>
                      <a:pt x="223" y="441"/>
                    </a:lnTo>
                    <a:lnTo>
                      <a:pt x="228" y="460"/>
                    </a:lnTo>
                    <a:lnTo>
                      <a:pt x="232" y="474"/>
                    </a:lnTo>
                    <a:lnTo>
                      <a:pt x="232" y="393"/>
                    </a:lnTo>
                    <a:lnTo>
                      <a:pt x="205" y="393"/>
                    </a:lnTo>
                    <a:lnTo>
                      <a:pt x="161" y="529"/>
                    </a:lnTo>
                    <a:lnTo>
                      <a:pt x="189" y="529"/>
                    </a:lnTo>
                    <a:lnTo>
                      <a:pt x="199" y="497"/>
                    </a:lnTo>
                    <a:lnTo>
                      <a:pt x="239" y="497"/>
                    </a:lnTo>
                    <a:lnTo>
                      <a:pt x="248" y="529"/>
                    </a:lnTo>
                    <a:lnTo>
                      <a:pt x="278" y="529"/>
                    </a:lnTo>
                    <a:close/>
                    <a:moveTo>
                      <a:pt x="341" y="70"/>
                    </a:moveTo>
                    <a:lnTo>
                      <a:pt x="337" y="41"/>
                    </a:lnTo>
                    <a:lnTo>
                      <a:pt x="327" y="22"/>
                    </a:lnTo>
                    <a:lnTo>
                      <a:pt x="325" y="19"/>
                    </a:lnTo>
                    <a:lnTo>
                      <a:pt x="310" y="8"/>
                    </a:lnTo>
                    <a:lnTo>
                      <a:pt x="310" y="57"/>
                    </a:lnTo>
                    <a:lnTo>
                      <a:pt x="310" y="71"/>
                    </a:lnTo>
                    <a:lnTo>
                      <a:pt x="308" y="93"/>
                    </a:lnTo>
                    <a:lnTo>
                      <a:pt x="303" y="108"/>
                    </a:lnTo>
                    <a:lnTo>
                      <a:pt x="295" y="117"/>
                    </a:lnTo>
                    <a:lnTo>
                      <a:pt x="283" y="120"/>
                    </a:lnTo>
                    <a:lnTo>
                      <a:pt x="276" y="120"/>
                    </a:lnTo>
                    <a:lnTo>
                      <a:pt x="271" y="118"/>
                    </a:lnTo>
                    <a:lnTo>
                      <a:pt x="266" y="115"/>
                    </a:lnTo>
                    <a:lnTo>
                      <a:pt x="261" y="109"/>
                    </a:lnTo>
                    <a:lnTo>
                      <a:pt x="257" y="100"/>
                    </a:lnTo>
                    <a:lnTo>
                      <a:pt x="255" y="87"/>
                    </a:lnTo>
                    <a:lnTo>
                      <a:pt x="254" y="71"/>
                    </a:lnTo>
                    <a:lnTo>
                      <a:pt x="254" y="55"/>
                    </a:lnTo>
                    <a:lnTo>
                      <a:pt x="256" y="43"/>
                    </a:lnTo>
                    <a:lnTo>
                      <a:pt x="265" y="27"/>
                    </a:lnTo>
                    <a:lnTo>
                      <a:pt x="273" y="22"/>
                    </a:lnTo>
                    <a:lnTo>
                      <a:pt x="297" y="22"/>
                    </a:lnTo>
                    <a:lnTo>
                      <a:pt x="304" y="32"/>
                    </a:lnTo>
                    <a:lnTo>
                      <a:pt x="306" y="39"/>
                    </a:lnTo>
                    <a:lnTo>
                      <a:pt x="308" y="47"/>
                    </a:lnTo>
                    <a:lnTo>
                      <a:pt x="310" y="57"/>
                    </a:lnTo>
                    <a:lnTo>
                      <a:pt x="310" y="8"/>
                    </a:lnTo>
                    <a:lnTo>
                      <a:pt x="307" y="6"/>
                    </a:lnTo>
                    <a:lnTo>
                      <a:pt x="283" y="1"/>
                    </a:lnTo>
                    <a:lnTo>
                      <a:pt x="272" y="1"/>
                    </a:lnTo>
                    <a:lnTo>
                      <a:pt x="263" y="3"/>
                    </a:lnTo>
                    <a:lnTo>
                      <a:pt x="255" y="8"/>
                    </a:lnTo>
                    <a:lnTo>
                      <a:pt x="241" y="18"/>
                    </a:lnTo>
                    <a:lnTo>
                      <a:pt x="232" y="32"/>
                    </a:lnTo>
                    <a:lnTo>
                      <a:pt x="226" y="50"/>
                    </a:lnTo>
                    <a:lnTo>
                      <a:pt x="224" y="71"/>
                    </a:lnTo>
                    <a:lnTo>
                      <a:pt x="225" y="85"/>
                    </a:lnTo>
                    <a:lnTo>
                      <a:pt x="228" y="99"/>
                    </a:lnTo>
                    <a:lnTo>
                      <a:pt x="233" y="111"/>
                    </a:lnTo>
                    <a:lnTo>
                      <a:pt x="239" y="121"/>
                    </a:lnTo>
                    <a:lnTo>
                      <a:pt x="248" y="130"/>
                    </a:lnTo>
                    <a:lnTo>
                      <a:pt x="258" y="136"/>
                    </a:lnTo>
                    <a:lnTo>
                      <a:pt x="270" y="139"/>
                    </a:lnTo>
                    <a:lnTo>
                      <a:pt x="284" y="141"/>
                    </a:lnTo>
                    <a:lnTo>
                      <a:pt x="295" y="141"/>
                    </a:lnTo>
                    <a:lnTo>
                      <a:pt x="303" y="139"/>
                    </a:lnTo>
                    <a:lnTo>
                      <a:pt x="311" y="134"/>
                    </a:lnTo>
                    <a:lnTo>
                      <a:pt x="324" y="124"/>
                    </a:lnTo>
                    <a:lnTo>
                      <a:pt x="327" y="120"/>
                    </a:lnTo>
                    <a:lnTo>
                      <a:pt x="333" y="110"/>
                    </a:lnTo>
                    <a:lnTo>
                      <a:pt x="339" y="91"/>
                    </a:lnTo>
                    <a:lnTo>
                      <a:pt x="341" y="70"/>
                    </a:lnTo>
                    <a:close/>
                    <a:moveTo>
                      <a:pt x="352" y="334"/>
                    </a:moveTo>
                    <a:lnTo>
                      <a:pt x="344" y="239"/>
                    </a:lnTo>
                    <a:lnTo>
                      <a:pt x="340" y="198"/>
                    </a:lnTo>
                    <a:lnTo>
                      <a:pt x="305" y="198"/>
                    </a:lnTo>
                    <a:lnTo>
                      <a:pt x="285" y="273"/>
                    </a:lnTo>
                    <a:lnTo>
                      <a:pt x="283" y="281"/>
                    </a:lnTo>
                    <a:lnTo>
                      <a:pt x="282" y="288"/>
                    </a:lnTo>
                    <a:lnTo>
                      <a:pt x="281" y="281"/>
                    </a:lnTo>
                    <a:lnTo>
                      <a:pt x="280" y="276"/>
                    </a:lnTo>
                    <a:lnTo>
                      <a:pt x="270" y="239"/>
                    </a:lnTo>
                    <a:lnTo>
                      <a:pt x="260" y="198"/>
                    </a:lnTo>
                    <a:lnTo>
                      <a:pt x="225" y="198"/>
                    </a:lnTo>
                    <a:lnTo>
                      <a:pt x="212" y="334"/>
                    </a:lnTo>
                    <a:lnTo>
                      <a:pt x="239" y="334"/>
                    </a:lnTo>
                    <a:lnTo>
                      <a:pt x="244" y="256"/>
                    </a:lnTo>
                    <a:lnTo>
                      <a:pt x="245" y="247"/>
                    </a:lnTo>
                    <a:lnTo>
                      <a:pt x="245" y="239"/>
                    </a:lnTo>
                    <a:lnTo>
                      <a:pt x="246" y="247"/>
                    </a:lnTo>
                    <a:lnTo>
                      <a:pt x="248" y="256"/>
                    </a:lnTo>
                    <a:lnTo>
                      <a:pt x="250" y="263"/>
                    </a:lnTo>
                    <a:lnTo>
                      <a:pt x="270" y="334"/>
                    </a:lnTo>
                    <a:lnTo>
                      <a:pt x="293" y="334"/>
                    </a:lnTo>
                    <a:lnTo>
                      <a:pt x="306" y="288"/>
                    </a:lnTo>
                    <a:lnTo>
                      <a:pt x="317" y="251"/>
                    </a:lnTo>
                    <a:lnTo>
                      <a:pt x="318" y="246"/>
                    </a:lnTo>
                    <a:lnTo>
                      <a:pt x="319" y="239"/>
                    </a:lnTo>
                    <a:lnTo>
                      <a:pt x="319" y="247"/>
                    </a:lnTo>
                    <a:lnTo>
                      <a:pt x="320" y="256"/>
                    </a:lnTo>
                    <a:lnTo>
                      <a:pt x="325" y="334"/>
                    </a:lnTo>
                    <a:lnTo>
                      <a:pt x="352" y="334"/>
                    </a:lnTo>
                    <a:close/>
                    <a:moveTo>
                      <a:pt x="366" y="393"/>
                    </a:moveTo>
                    <a:lnTo>
                      <a:pt x="268" y="393"/>
                    </a:lnTo>
                    <a:lnTo>
                      <a:pt x="268" y="416"/>
                    </a:lnTo>
                    <a:lnTo>
                      <a:pt x="302" y="416"/>
                    </a:lnTo>
                    <a:lnTo>
                      <a:pt x="302" y="529"/>
                    </a:lnTo>
                    <a:lnTo>
                      <a:pt x="329" y="529"/>
                    </a:lnTo>
                    <a:lnTo>
                      <a:pt x="329" y="416"/>
                    </a:lnTo>
                    <a:lnTo>
                      <a:pt x="362" y="416"/>
                    </a:lnTo>
                    <a:lnTo>
                      <a:pt x="366" y="393"/>
                    </a:lnTo>
                    <a:close/>
                    <a:moveTo>
                      <a:pt x="458" y="101"/>
                    </a:moveTo>
                    <a:lnTo>
                      <a:pt x="456" y="88"/>
                    </a:lnTo>
                    <a:lnTo>
                      <a:pt x="451" y="79"/>
                    </a:lnTo>
                    <a:lnTo>
                      <a:pt x="442" y="71"/>
                    </a:lnTo>
                    <a:lnTo>
                      <a:pt x="431" y="66"/>
                    </a:lnTo>
                    <a:lnTo>
                      <a:pt x="437" y="64"/>
                    </a:lnTo>
                    <a:lnTo>
                      <a:pt x="440" y="63"/>
                    </a:lnTo>
                    <a:lnTo>
                      <a:pt x="443" y="59"/>
                    </a:lnTo>
                    <a:lnTo>
                      <a:pt x="446" y="57"/>
                    </a:lnTo>
                    <a:lnTo>
                      <a:pt x="450" y="54"/>
                    </a:lnTo>
                    <a:lnTo>
                      <a:pt x="453" y="46"/>
                    </a:lnTo>
                    <a:lnTo>
                      <a:pt x="453" y="27"/>
                    </a:lnTo>
                    <a:lnTo>
                      <a:pt x="452" y="26"/>
                    </a:lnTo>
                    <a:lnTo>
                      <a:pt x="449" y="19"/>
                    </a:lnTo>
                    <a:lnTo>
                      <a:pt x="433" y="5"/>
                    </a:lnTo>
                    <a:lnTo>
                      <a:pt x="427" y="3"/>
                    </a:lnTo>
                    <a:lnTo>
                      <a:pt x="427" y="89"/>
                    </a:lnTo>
                    <a:lnTo>
                      <a:pt x="427" y="104"/>
                    </a:lnTo>
                    <a:lnTo>
                      <a:pt x="424" y="110"/>
                    </a:lnTo>
                    <a:lnTo>
                      <a:pt x="420" y="113"/>
                    </a:lnTo>
                    <a:lnTo>
                      <a:pt x="417" y="115"/>
                    </a:lnTo>
                    <a:lnTo>
                      <a:pt x="413" y="116"/>
                    </a:lnTo>
                    <a:lnTo>
                      <a:pt x="390" y="116"/>
                    </a:lnTo>
                    <a:lnTo>
                      <a:pt x="390" y="79"/>
                    </a:lnTo>
                    <a:lnTo>
                      <a:pt x="412" y="79"/>
                    </a:lnTo>
                    <a:lnTo>
                      <a:pt x="414" y="80"/>
                    </a:lnTo>
                    <a:lnTo>
                      <a:pt x="423" y="82"/>
                    </a:lnTo>
                    <a:lnTo>
                      <a:pt x="427" y="89"/>
                    </a:lnTo>
                    <a:lnTo>
                      <a:pt x="427" y="3"/>
                    </a:lnTo>
                    <a:lnTo>
                      <a:pt x="425" y="3"/>
                    </a:lnTo>
                    <a:lnTo>
                      <a:pt x="424" y="3"/>
                    </a:lnTo>
                    <a:lnTo>
                      <a:pt x="424" y="36"/>
                    </a:lnTo>
                    <a:lnTo>
                      <a:pt x="424" y="47"/>
                    </a:lnTo>
                    <a:lnTo>
                      <a:pt x="421" y="53"/>
                    </a:lnTo>
                    <a:lnTo>
                      <a:pt x="417" y="55"/>
                    </a:lnTo>
                    <a:lnTo>
                      <a:pt x="415" y="56"/>
                    </a:lnTo>
                    <a:lnTo>
                      <a:pt x="412" y="57"/>
                    </a:lnTo>
                    <a:lnTo>
                      <a:pt x="389" y="57"/>
                    </a:lnTo>
                    <a:lnTo>
                      <a:pt x="389" y="26"/>
                    </a:lnTo>
                    <a:lnTo>
                      <a:pt x="411" y="26"/>
                    </a:lnTo>
                    <a:lnTo>
                      <a:pt x="414" y="27"/>
                    </a:lnTo>
                    <a:lnTo>
                      <a:pt x="416" y="28"/>
                    </a:lnTo>
                    <a:lnTo>
                      <a:pt x="421" y="30"/>
                    </a:lnTo>
                    <a:lnTo>
                      <a:pt x="424" y="36"/>
                    </a:lnTo>
                    <a:lnTo>
                      <a:pt x="424" y="3"/>
                    </a:lnTo>
                    <a:lnTo>
                      <a:pt x="362" y="3"/>
                    </a:lnTo>
                    <a:lnTo>
                      <a:pt x="362" y="138"/>
                    </a:lnTo>
                    <a:lnTo>
                      <a:pt x="412" y="138"/>
                    </a:lnTo>
                    <a:lnTo>
                      <a:pt x="418" y="138"/>
                    </a:lnTo>
                    <a:lnTo>
                      <a:pt x="422" y="138"/>
                    </a:lnTo>
                    <a:lnTo>
                      <a:pt x="438" y="134"/>
                    </a:lnTo>
                    <a:lnTo>
                      <a:pt x="449" y="126"/>
                    </a:lnTo>
                    <a:lnTo>
                      <a:pt x="455" y="116"/>
                    </a:lnTo>
                    <a:lnTo>
                      <a:pt x="456" y="114"/>
                    </a:lnTo>
                    <a:lnTo>
                      <a:pt x="458" y="101"/>
                    </a:lnTo>
                    <a:close/>
                    <a:moveTo>
                      <a:pt x="467" y="519"/>
                    </a:moveTo>
                    <a:lnTo>
                      <a:pt x="461" y="511"/>
                    </a:lnTo>
                    <a:lnTo>
                      <a:pt x="455" y="502"/>
                    </a:lnTo>
                    <a:lnTo>
                      <a:pt x="447" y="508"/>
                    </a:lnTo>
                    <a:lnTo>
                      <a:pt x="440" y="511"/>
                    </a:lnTo>
                    <a:lnTo>
                      <a:pt x="420" y="511"/>
                    </a:lnTo>
                    <a:lnTo>
                      <a:pt x="411" y="505"/>
                    </a:lnTo>
                    <a:lnTo>
                      <a:pt x="401" y="488"/>
                    </a:lnTo>
                    <a:lnTo>
                      <a:pt x="400" y="478"/>
                    </a:lnTo>
                    <a:lnTo>
                      <a:pt x="400" y="443"/>
                    </a:lnTo>
                    <a:lnTo>
                      <a:pt x="402" y="432"/>
                    </a:lnTo>
                    <a:lnTo>
                      <a:pt x="412" y="417"/>
                    </a:lnTo>
                    <a:lnTo>
                      <a:pt x="421" y="412"/>
                    </a:lnTo>
                    <a:lnTo>
                      <a:pt x="438" y="412"/>
                    </a:lnTo>
                    <a:lnTo>
                      <a:pt x="445" y="415"/>
                    </a:lnTo>
                    <a:lnTo>
                      <a:pt x="452" y="420"/>
                    </a:lnTo>
                    <a:lnTo>
                      <a:pt x="457" y="412"/>
                    </a:lnTo>
                    <a:lnTo>
                      <a:pt x="464" y="401"/>
                    </a:lnTo>
                    <a:lnTo>
                      <a:pt x="457" y="395"/>
                    </a:lnTo>
                    <a:lnTo>
                      <a:pt x="443" y="391"/>
                    </a:lnTo>
                    <a:lnTo>
                      <a:pt x="430" y="391"/>
                    </a:lnTo>
                    <a:lnTo>
                      <a:pt x="414" y="393"/>
                    </a:lnTo>
                    <a:lnTo>
                      <a:pt x="400" y="399"/>
                    </a:lnTo>
                    <a:lnTo>
                      <a:pt x="388" y="409"/>
                    </a:lnTo>
                    <a:lnTo>
                      <a:pt x="378" y="422"/>
                    </a:lnTo>
                    <a:lnTo>
                      <a:pt x="374" y="431"/>
                    </a:lnTo>
                    <a:lnTo>
                      <a:pt x="371" y="441"/>
                    </a:lnTo>
                    <a:lnTo>
                      <a:pt x="369" y="452"/>
                    </a:lnTo>
                    <a:lnTo>
                      <a:pt x="369" y="464"/>
                    </a:lnTo>
                    <a:lnTo>
                      <a:pt x="370" y="478"/>
                    </a:lnTo>
                    <a:lnTo>
                      <a:pt x="373" y="491"/>
                    </a:lnTo>
                    <a:lnTo>
                      <a:pt x="378" y="503"/>
                    </a:lnTo>
                    <a:lnTo>
                      <a:pt x="385" y="513"/>
                    </a:lnTo>
                    <a:lnTo>
                      <a:pt x="394" y="521"/>
                    </a:lnTo>
                    <a:lnTo>
                      <a:pt x="405" y="527"/>
                    </a:lnTo>
                    <a:lnTo>
                      <a:pt x="416" y="530"/>
                    </a:lnTo>
                    <a:lnTo>
                      <a:pt x="430" y="532"/>
                    </a:lnTo>
                    <a:lnTo>
                      <a:pt x="445" y="532"/>
                    </a:lnTo>
                    <a:lnTo>
                      <a:pt x="457" y="528"/>
                    </a:lnTo>
                    <a:lnTo>
                      <a:pt x="467" y="519"/>
                    </a:lnTo>
                    <a:close/>
                    <a:moveTo>
                      <a:pt x="486" y="265"/>
                    </a:moveTo>
                    <a:lnTo>
                      <a:pt x="482" y="237"/>
                    </a:lnTo>
                    <a:lnTo>
                      <a:pt x="471" y="217"/>
                    </a:lnTo>
                    <a:lnTo>
                      <a:pt x="470" y="215"/>
                    </a:lnTo>
                    <a:lnTo>
                      <a:pt x="454" y="203"/>
                    </a:lnTo>
                    <a:lnTo>
                      <a:pt x="454" y="252"/>
                    </a:lnTo>
                    <a:lnTo>
                      <a:pt x="454" y="266"/>
                    </a:lnTo>
                    <a:lnTo>
                      <a:pt x="453" y="288"/>
                    </a:lnTo>
                    <a:lnTo>
                      <a:pt x="448" y="304"/>
                    </a:lnTo>
                    <a:lnTo>
                      <a:pt x="439" y="312"/>
                    </a:lnTo>
                    <a:lnTo>
                      <a:pt x="427" y="315"/>
                    </a:lnTo>
                    <a:lnTo>
                      <a:pt x="421" y="315"/>
                    </a:lnTo>
                    <a:lnTo>
                      <a:pt x="415" y="314"/>
                    </a:lnTo>
                    <a:lnTo>
                      <a:pt x="411" y="310"/>
                    </a:lnTo>
                    <a:lnTo>
                      <a:pt x="406" y="304"/>
                    </a:lnTo>
                    <a:lnTo>
                      <a:pt x="402" y="295"/>
                    </a:lnTo>
                    <a:lnTo>
                      <a:pt x="400" y="282"/>
                    </a:lnTo>
                    <a:lnTo>
                      <a:pt x="399" y="266"/>
                    </a:lnTo>
                    <a:lnTo>
                      <a:pt x="399" y="250"/>
                    </a:lnTo>
                    <a:lnTo>
                      <a:pt x="401" y="238"/>
                    </a:lnTo>
                    <a:lnTo>
                      <a:pt x="407" y="228"/>
                    </a:lnTo>
                    <a:lnTo>
                      <a:pt x="410" y="222"/>
                    </a:lnTo>
                    <a:lnTo>
                      <a:pt x="418" y="217"/>
                    </a:lnTo>
                    <a:lnTo>
                      <a:pt x="441" y="217"/>
                    </a:lnTo>
                    <a:lnTo>
                      <a:pt x="449" y="228"/>
                    </a:lnTo>
                    <a:lnTo>
                      <a:pt x="453" y="242"/>
                    </a:lnTo>
                    <a:lnTo>
                      <a:pt x="454" y="252"/>
                    </a:lnTo>
                    <a:lnTo>
                      <a:pt x="454" y="203"/>
                    </a:lnTo>
                    <a:lnTo>
                      <a:pt x="452" y="201"/>
                    </a:lnTo>
                    <a:lnTo>
                      <a:pt x="427" y="196"/>
                    </a:lnTo>
                    <a:lnTo>
                      <a:pt x="417" y="196"/>
                    </a:lnTo>
                    <a:lnTo>
                      <a:pt x="407" y="199"/>
                    </a:lnTo>
                    <a:lnTo>
                      <a:pt x="399" y="203"/>
                    </a:lnTo>
                    <a:lnTo>
                      <a:pt x="386" y="213"/>
                    </a:lnTo>
                    <a:lnTo>
                      <a:pt x="376" y="228"/>
                    </a:lnTo>
                    <a:lnTo>
                      <a:pt x="370" y="246"/>
                    </a:lnTo>
                    <a:lnTo>
                      <a:pt x="368" y="266"/>
                    </a:lnTo>
                    <a:lnTo>
                      <a:pt x="369" y="281"/>
                    </a:lnTo>
                    <a:lnTo>
                      <a:pt x="372" y="294"/>
                    </a:lnTo>
                    <a:lnTo>
                      <a:pt x="377" y="306"/>
                    </a:lnTo>
                    <a:lnTo>
                      <a:pt x="384" y="317"/>
                    </a:lnTo>
                    <a:lnTo>
                      <a:pt x="392" y="326"/>
                    </a:lnTo>
                    <a:lnTo>
                      <a:pt x="402" y="331"/>
                    </a:lnTo>
                    <a:lnTo>
                      <a:pt x="414" y="335"/>
                    </a:lnTo>
                    <a:lnTo>
                      <a:pt x="428" y="336"/>
                    </a:lnTo>
                    <a:lnTo>
                      <a:pt x="440" y="336"/>
                    </a:lnTo>
                    <a:lnTo>
                      <a:pt x="447" y="334"/>
                    </a:lnTo>
                    <a:lnTo>
                      <a:pt x="455" y="330"/>
                    </a:lnTo>
                    <a:lnTo>
                      <a:pt x="468" y="319"/>
                    </a:lnTo>
                    <a:lnTo>
                      <a:pt x="471" y="315"/>
                    </a:lnTo>
                    <a:lnTo>
                      <a:pt x="478" y="305"/>
                    </a:lnTo>
                    <a:lnTo>
                      <a:pt x="484" y="287"/>
                    </a:lnTo>
                    <a:lnTo>
                      <a:pt x="486" y="265"/>
                    </a:lnTo>
                    <a:close/>
                    <a:moveTo>
                      <a:pt x="577" y="393"/>
                    </a:moveTo>
                    <a:lnTo>
                      <a:pt x="549" y="393"/>
                    </a:lnTo>
                    <a:lnTo>
                      <a:pt x="549" y="446"/>
                    </a:lnTo>
                    <a:lnTo>
                      <a:pt x="510" y="446"/>
                    </a:lnTo>
                    <a:lnTo>
                      <a:pt x="510" y="393"/>
                    </a:lnTo>
                    <a:lnTo>
                      <a:pt x="483" y="393"/>
                    </a:lnTo>
                    <a:lnTo>
                      <a:pt x="483" y="529"/>
                    </a:lnTo>
                    <a:lnTo>
                      <a:pt x="510" y="529"/>
                    </a:lnTo>
                    <a:lnTo>
                      <a:pt x="510" y="469"/>
                    </a:lnTo>
                    <a:lnTo>
                      <a:pt x="549" y="469"/>
                    </a:lnTo>
                    <a:lnTo>
                      <a:pt x="549" y="529"/>
                    </a:lnTo>
                    <a:lnTo>
                      <a:pt x="577" y="529"/>
                    </a:lnTo>
                    <a:lnTo>
                      <a:pt x="577" y="469"/>
                    </a:lnTo>
                    <a:lnTo>
                      <a:pt x="577" y="446"/>
                    </a:lnTo>
                    <a:lnTo>
                      <a:pt x="577" y="393"/>
                    </a:lnTo>
                    <a:close/>
                    <a:moveTo>
                      <a:pt x="580" y="138"/>
                    </a:moveTo>
                    <a:lnTo>
                      <a:pt x="570" y="106"/>
                    </a:lnTo>
                    <a:lnTo>
                      <a:pt x="563" y="84"/>
                    </a:lnTo>
                    <a:lnTo>
                      <a:pt x="546" y="32"/>
                    </a:lnTo>
                    <a:lnTo>
                      <a:pt x="537" y="2"/>
                    </a:lnTo>
                    <a:lnTo>
                      <a:pt x="534" y="2"/>
                    </a:lnTo>
                    <a:lnTo>
                      <a:pt x="534" y="84"/>
                    </a:lnTo>
                    <a:lnTo>
                      <a:pt x="508" y="84"/>
                    </a:lnTo>
                    <a:lnTo>
                      <a:pt x="511" y="75"/>
                    </a:lnTo>
                    <a:lnTo>
                      <a:pt x="512" y="68"/>
                    </a:lnTo>
                    <a:lnTo>
                      <a:pt x="515" y="58"/>
                    </a:lnTo>
                    <a:lnTo>
                      <a:pt x="517" y="48"/>
                    </a:lnTo>
                    <a:lnTo>
                      <a:pt x="521" y="32"/>
                    </a:lnTo>
                    <a:lnTo>
                      <a:pt x="525" y="50"/>
                    </a:lnTo>
                    <a:lnTo>
                      <a:pt x="530" y="69"/>
                    </a:lnTo>
                    <a:lnTo>
                      <a:pt x="534" y="84"/>
                    </a:lnTo>
                    <a:lnTo>
                      <a:pt x="534" y="2"/>
                    </a:lnTo>
                    <a:lnTo>
                      <a:pt x="507" y="2"/>
                    </a:lnTo>
                    <a:lnTo>
                      <a:pt x="463" y="138"/>
                    </a:lnTo>
                    <a:lnTo>
                      <a:pt x="491" y="138"/>
                    </a:lnTo>
                    <a:lnTo>
                      <a:pt x="501" y="106"/>
                    </a:lnTo>
                    <a:lnTo>
                      <a:pt x="541" y="106"/>
                    </a:lnTo>
                    <a:lnTo>
                      <a:pt x="550" y="138"/>
                    </a:lnTo>
                    <a:lnTo>
                      <a:pt x="580" y="138"/>
                    </a:lnTo>
                    <a:close/>
                    <a:moveTo>
                      <a:pt x="595" y="291"/>
                    </a:moveTo>
                    <a:lnTo>
                      <a:pt x="593" y="277"/>
                    </a:lnTo>
                    <a:lnTo>
                      <a:pt x="587" y="266"/>
                    </a:lnTo>
                    <a:lnTo>
                      <a:pt x="576" y="257"/>
                    </a:lnTo>
                    <a:lnTo>
                      <a:pt x="561" y="251"/>
                    </a:lnTo>
                    <a:lnTo>
                      <a:pt x="533" y="243"/>
                    </a:lnTo>
                    <a:lnTo>
                      <a:pt x="530" y="239"/>
                    </a:lnTo>
                    <a:lnTo>
                      <a:pt x="530" y="223"/>
                    </a:lnTo>
                    <a:lnTo>
                      <a:pt x="537" y="217"/>
                    </a:lnTo>
                    <a:lnTo>
                      <a:pt x="559" y="217"/>
                    </a:lnTo>
                    <a:lnTo>
                      <a:pt x="568" y="220"/>
                    </a:lnTo>
                    <a:lnTo>
                      <a:pt x="580" y="227"/>
                    </a:lnTo>
                    <a:lnTo>
                      <a:pt x="587" y="217"/>
                    </a:lnTo>
                    <a:lnTo>
                      <a:pt x="593" y="208"/>
                    </a:lnTo>
                    <a:lnTo>
                      <a:pt x="583" y="202"/>
                    </a:lnTo>
                    <a:lnTo>
                      <a:pt x="572" y="198"/>
                    </a:lnTo>
                    <a:lnTo>
                      <a:pt x="560" y="195"/>
                    </a:lnTo>
                    <a:lnTo>
                      <a:pt x="548" y="194"/>
                    </a:lnTo>
                    <a:lnTo>
                      <a:pt x="528" y="197"/>
                    </a:lnTo>
                    <a:lnTo>
                      <a:pt x="513" y="206"/>
                    </a:lnTo>
                    <a:lnTo>
                      <a:pt x="503" y="219"/>
                    </a:lnTo>
                    <a:lnTo>
                      <a:pt x="499" y="236"/>
                    </a:lnTo>
                    <a:lnTo>
                      <a:pt x="499" y="244"/>
                    </a:lnTo>
                    <a:lnTo>
                      <a:pt x="501" y="251"/>
                    </a:lnTo>
                    <a:lnTo>
                      <a:pt x="505" y="257"/>
                    </a:lnTo>
                    <a:lnTo>
                      <a:pt x="510" y="265"/>
                    </a:lnTo>
                    <a:lnTo>
                      <a:pt x="518" y="270"/>
                    </a:lnTo>
                    <a:lnTo>
                      <a:pt x="559" y="281"/>
                    </a:lnTo>
                    <a:lnTo>
                      <a:pt x="564" y="287"/>
                    </a:lnTo>
                    <a:lnTo>
                      <a:pt x="564" y="308"/>
                    </a:lnTo>
                    <a:lnTo>
                      <a:pt x="556" y="314"/>
                    </a:lnTo>
                    <a:lnTo>
                      <a:pt x="527" y="314"/>
                    </a:lnTo>
                    <a:lnTo>
                      <a:pt x="516" y="310"/>
                    </a:lnTo>
                    <a:lnTo>
                      <a:pt x="503" y="303"/>
                    </a:lnTo>
                    <a:lnTo>
                      <a:pt x="493" y="324"/>
                    </a:lnTo>
                    <a:lnTo>
                      <a:pt x="504" y="330"/>
                    </a:lnTo>
                    <a:lnTo>
                      <a:pt x="516" y="334"/>
                    </a:lnTo>
                    <a:lnTo>
                      <a:pt x="528" y="336"/>
                    </a:lnTo>
                    <a:lnTo>
                      <a:pt x="539" y="337"/>
                    </a:lnTo>
                    <a:lnTo>
                      <a:pt x="562" y="334"/>
                    </a:lnTo>
                    <a:lnTo>
                      <a:pt x="580" y="324"/>
                    </a:lnTo>
                    <a:lnTo>
                      <a:pt x="588" y="314"/>
                    </a:lnTo>
                    <a:lnTo>
                      <a:pt x="591" y="310"/>
                    </a:lnTo>
                    <a:lnTo>
                      <a:pt x="595" y="291"/>
                    </a:lnTo>
                    <a:close/>
                    <a:moveTo>
                      <a:pt x="670" y="116"/>
                    </a:moveTo>
                    <a:lnTo>
                      <a:pt x="622" y="116"/>
                    </a:lnTo>
                    <a:lnTo>
                      <a:pt x="622" y="3"/>
                    </a:lnTo>
                    <a:lnTo>
                      <a:pt x="594" y="3"/>
                    </a:lnTo>
                    <a:lnTo>
                      <a:pt x="594" y="138"/>
                    </a:lnTo>
                    <a:lnTo>
                      <a:pt x="666" y="138"/>
                    </a:lnTo>
                    <a:lnTo>
                      <a:pt x="670" y="116"/>
                    </a:lnTo>
                    <a:close/>
                    <a:moveTo>
                      <a:pt x="710" y="240"/>
                    </a:moveTo>
                    <a:lnTo>
                      <a:pt x="709" y="229"/>
                    </a:lnTo>
                    <a:lnTo>
                      <a:pt x="705" y="220"/>
                    </a:lnTo>
                    <a:lnTo>
                      <a:pt x="705" y="219"/>
                    </a:lnTo>
                    <a:lnTo>
                      <a:pt x="699" y="211"/>
                    </a:lnTo>
                    <a:lnTo>
                      <a:pt x="690" y="205"/>
                    </a:lnTo>
                    <a:lnTo>
                      <a:pt x="683" y="200"/>
                    </a:lnTo>
                    <a:lnTo>
                      <a:pt x="680" y="200"/>
                    </a:lnTo>
                    <a:lnTo>
                      <a:pt x="680" y="228"/>
                    </a:lnTo>
                    <a:lnTo>
                      <a:pt x="680" y="247"/>
                    </a:lnTo>
                    <a:lnTo>
                      <a:pt x="679" y="251"/>
                    </a:lnTo>
                    <a:lnTo>
                      <a:pt x="677" y="255"/>
                    </a:lnTo>
                    <a:lnTo>
                      <a:pt x="673" y="260"/>
                    </a:lnTo>
                    <a:lnTo>
                      <a:pt x="670" y="262"/>
                    </a:lnTo>
                    <a:lnTo>
                      <a:pt x="644" y="262"/>
                    </a:lnTo>
                    <a:lnTo>
                      <a:pt x="644" y="220"/>
                    </a:lnTo>
                    <a:lnTo>
                      <a:pt x="673" y="220"/>
                    </a:lnTo>
                    <a:lnTo>
                      <a:pt x="680" y="228"/>
                    </a:lnTo>
                    <a:lnTo>
                      <a:pt x="680" y="200"/>
                    </a:lnTo>
                    <a:lnTo>
                      <a:pt x="676" y="198"/>
                    </a:lnTo>
                    <a:lnTo>
                      <a:pt x="617" y="198"/>
                    </a:lnTo>
                    <a:lnTo>
                      <a:pt x="617" y="334"/>
                    </a:lnTo>
                    <a:lnTo>
                      <a:pt x="644" y="334"/>
                    </a:lnTo>
                    <a:lnTo>
                      <a:pt x="644" y="284"/>
                    </a:lnTo>
                    <a:lnTo>
                      <a:pt x="674" y="284"/>
                    </a:lnTo>
                    <a:lnTo>
                      <a:pt x="680" y="282"/>
                    </a:lnTo>
                    <a:lnTo>
                      <a:pt x="687" y="279"/>
                    </a:lnTo>
                    <a:lnTo>
                      <a:pt x="696" y="273"/>
                    </a:lnTo>
                    <a:lnTo>
                      <a:pt x="704" y="264"/>
                    </a:lnTo>
                    <a:lnTo>
                      <a:pt x="705" y="262"/>
                    </a:lnTo>
                    <a:lnTo>
                      <a:pt x="708" y="253"/>
                    </a:lnTo>
                    <a:lnTo>
                      <a:pt x="710" y="240"/>
                    </a:lnTo>
                    <a:close/>
                    <a:moveTo>
                      <a:pt x="820" y="198"/>
                    </a:moveTo>
                    <a:lnTo>
                      <a:pt x="793" y="198"/>
                    </a:lnTo>
                    <a:lnTo>
                      <a:pt x="793" y="251"/>
                    </a:lnTo>
                    <a:lnTo>
                      <a:pt x="754" y="251"/>
                    </a:lnTo>
                    <a:lnTo>
                      <a:pt x="754" y="198"/>
                    </a:lnTo>
                    <a:lnTo>
                      <a:pt x="726" y="198"/>
                    </a:lnTo>
                    <a:lnTo>
                      <a:pt x="726" y="334"/>
                    </a:lnTo>
                    <a:lnTo>
                      <a:pt x="754" y="334"/>
                    </a:lnTo>
                    <a:lnTo>
                      <a:pt x="754" y="273"/>
                    </a:lnTo>
                    <a:lnTo>
                      <a:pt x="793" y="273"/>
                    </a:lnTo>
                    <a:lnTo>
                      <a:pt x="793" y="334"/>
                    </a:lnTo>
                    <a:lnTo>
                      <a:pt x="820" y="334"/>
                    </a:lnTo>
                    <a:lnTo>
                      <a:pt x="820" y="273"/>
                    </a:lnTo>
                    <a:lnTo>
                      <a:pt x="820" y="251"/>
                    </a:lnTo>
                    <a:lnTo>
                      <a:pt x="820" y="198"/>
                    </a:lnTo>
                    <a:close/>
                    <a:moveTo>
                      <a:pt x="929" y="310"/>
                    </a:moveTo>
                    <a:lnTo>
                      <a:pt x="877" y="310"/>
                    </a:lnTo>
                    <a:lnTo>
                      <a:pt x="877" y="274"/>
                    </a:lnTo>
                    <a:lnTo>
                      <a:pt x="916" y="274"/>
                    </a:lnTo>
                    <a:lnTo>
                      <a:pt x="916" y="252"/>
                    </a:lnTo>
                    <a:lnTo>
                      <a:pt x="877" y="252"/>
                    </a:lnTo>
                    <a:lnTo>
                      <a:pt x="877" y="220"/>
                    </a:lnTo>
                    <a:lnTo>
                      <a:pt x="923" y="220"/>
                    </a:lnTo>
                    <a:lnTo>
                      <a:pt x="927" y="198"/>
                    </a:lnTo>
                    <a:lnTo>
                      <a:pt x="850" y="198"/>
                    </a:lnTo>
                    <a:lnTo>
                      <a:pt x="850" y="334"/>
                    </a:lnTo>
                    <a:lnTo>
                      <a:pt x="929" y="334"/>
                    </a:lnTo>
                    <a:lnTo>
                      <a:pt x="929" y="310"/>
                    </a:lnTo>
                    <a:close/>
                    <a:moveTo>
                      <a:pt x="1049" y="334"/>
                    </a:moveTo>
                    <a:lnTo>
                      <a:pt x="1045" y="327"/>
                    </a:lnTo>
                    <a:lnTo>
                      <a:pt x="1035" y="311"/>
                    </a:lnTo>
                    <a:lnTo>
                      <a:pt x="1025" y="293"/>
                    </a:lnTo>
                    <a:lnTo>
                      <a:pt x="1016" y="281"/>
                    </a:lnTo>
                    <a:lnTo>
                      <a:pt x="1014" y="279"/>
                    </a:lnTo>
                    <a:lnTo>
                      <a:pt x="1013" y="278"/>
                    </a:lnTo>
                    <a:lnTo>
                      <a:pt x="1013" y="277"/>
                    </a:lnTo>
                    <a:lnTo>
                      <a:pt x="1010" y="275"/>
                    </a:lnTo>
                    <a:lnTo>
                      <a:pt x="1022" y="272"/>
                    </a:lnTo>
                    <a:lnTo>
                      <a:pt x="1032" y="264"/>
                    </a:lnTo>
                    <a:lnTo>
                      <a:pt x="1036" y="257"/>
                    </a:lnTo>
                    <a:lnTo>
                      <a:pt x="1038" y="252"/>
                    </a:lnTo>
                    <a:lnTo>
                      <a:pt x="1041" y="238"/>
                    </a:lnTo>
                    <a:lnTo>
                      <a:pt x="1038" y="222"/>
                    </a:lnTo>
                    <a:lnTo>
                      <a:pt x="1037" y="220"/>
                    </a:lnTo>
                    <a:lnTo>
                      <a:pt x="1030" y="209"/>
                    </a:lnTo>
                    <a:lnTo>
                      <a:pt x="1017" y="201"/>
                    </a:lnTo>
                    <a:lnTo>
                      <a:pt x="1012" y="200"/>
                    </a:lnTo>
                    <a:lnTo>
                      <a:pt x="1012" y="230"/>
                    </a:lnTo>
                    <a:lnTo>
                      <a:pt x="1012" y="244"/>
                    </a:lnTo>
                    <a:lnTo>
                      <a:pt x="1010" y="249"/>
                    </a:lnTo>
                    <a:lnTo>
                      <a:pt x="1007" y="252"/>
                    </a:lnTo>
                    <a:lnTo>
                      <a:pt x="1003" y="255"/>
                    </a:lnTo>
                    <a:lnTo>
                      <a:pt x="998" y="257"/>
                    </a:lnTo>
                    <a:lnTo>
                      <a:pt x="977" y="257"/>
                    </a:lnTo>
                    <a:lnTo>
                      <a:pt x="977" y="220"/>
                    </a:lnTo>
                    <a:lnTo>
                      <a:pt x="993" y="220"/>
                    </a:lnTo>
                    <a:lnTo>
                      <a:pt x="999" y="221"/>
                    </a:lnTo>
                    <a:lnTo>
                      <a:pt x="1002" y="222"/>
                    </a:lnTo>
                    <a:lnTo>
                      <a:pt x="1009" y="224"/>
                    </a:lnTo>
                    <a:lnTo>
                      <a:pt x="1012" y="230"/>
                    </a:lnTo>
                    <a:lnTo>
                      <a:pt x="1012" y="200"/>
                    </a:lnTo>
                    <a:lnTo>
                      <a:pt x="1001" y="198"/>
                    </a:lnTo>
                    <a:lnTo>
                      <a:pt x="950" y="198"/>
                    </a:lnTo>
                    <a:lnTo>
                      <a:pt x="950" y="334"/>
                    </a:lnTo>
                    <a:lnTo>
                      <a:pt x="977" y="334"/>
                    </a:lnTo>
                    <a:lnTo>
                      <a:pt x="977" y="277"/>
                    </a:lnTo>
                    <a:lnTo>
                      <a:pt x="979" y="277"/>
                    </a:lnTo>
                    <a:lnTo>
                      <a:pt x="980" y="278"/>
                    </a:lnTo>
                    <a:lnTo>
                      <a:pt x="981" y="278"/>
                    </a:lnTo>
                    <a:lnTo>
                      <a:pt x="985" y="281"/>
                    </a:lnTo>
                    <a:lnTo>
                      <a:pt x="989" y="287"/>
                    </a:lnTo>
                    <a:lnTo>
                      <a:pt x="995" y="296"/>
                    </a:lnTo>
                    <a:lnTo>
                      <a:pt x="1004" y="312"/>
                    </a:lnTo>
                    <a:lnTo>
                      <a:pt x="1009" y="321"/>
                    </a:lnTo>
                    <a:lnTo>
                      <a:pt x="1017" y="334"/>
                    </a:lnTo>
                    <a:lnTo>
                      <a:pt x="1049" y="334"/>
                    </a:lnTo>
                    <a:close/>
                    <a:moveTo>
                      <a:pt x="1145" y="310"/>
                    </a:moveTo>
                    <a:lnTo>
                      <a:pt x="1093" y="310"/>
                    </a:lnTo>
                    <a:lnTo>
                      <a:pt x="1093" y="274"/>
                    </a:lnTo>
                    <a:lnTo>
                      <a:pt x="1132" y="274"/>
                    </a:lnTo>
                    <a:lnTo>
                      <a:pt x="1132" y="252"/>
                    </a:lnTo>
                    <a:lnTo>
                      <a:pt x="1093" y="252"/>
                    </a:lnTo>
                    <a:lnTo>
                      <a:pt x="1093" y="220"/>
                    </a:lnTo>
                    <a:lnTo>
                      <a:pt x="1139" y="220"/>
                    </a:lnTo>
                    <a:lnTo>
                      <a:pt x="1143" y="198"/>
                    </a:lnTo>
                    <a:lnTo>
                      <a:pt x="1066" y="198"/>
                    </a:lnTo>
                    <a:lnTo>
                      <a:pt x="1066" y="334"/>
                    </a:lnTo>
                    <a:lnTo>
                      <a:pt x="1145" y="334"/>
                    </a:lnTo>
                    <a:lnTo>
                      <a:pt x="1145" y="310"/>
                    </a:lnTo>
                    <a:close/>
                  </a:path>
                </a:pathLst>
              </a:custGeom>
              <a:solidFill>
                <a:srgbClr val="00739A"/>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pic>
            <p:nvPicPr>
              <p:cNvPr id="14" name="docshape10">
                <a:extLst>
                  <a:ext uri="{FF2B5EF4-FFF2-40B4-BE49-F238E27FC236}">
                    <a16:creationId xmlns:a16="http://schemas.microsoft.com/office/drawing/2014/main" id="{3E94A36C-C7BF-2EDD-6F89-384A5C952D62}"/>
                  </a:ext>
                </a:extLst>
              </p:cNvPr>
              <p:cNvPicPr>
                <a:picLocks noChangeAspect="1" noEditPoints="1" noChangeArrowheads="1" noChangeShapeType="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726403" y="4704141"/>
                <a:ext cx="54800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docshape11">
              <a:extLst>
                <a:ext uri="{FF2B5EF4-FFF2-40B4-BE49-F238E27FC236}">
                  <a16:creationId xmlns:a16="http://schemas.microsoft.com/office/drawing/2014/main" id="{E7FB5EFE-A2BE-2EC0-1B1B-E44296A12AF4}"/>
                </a:ext>
              </a:extLst>
            </p:cNvPr>
            <p:cNvPicPr>
              <a:picLocks noChangeAspect="1" noEditPoints="1" noChangeArrowheads="1" noChangeShapeType="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528849" y="5858948"/>
              <a:ext cx="1080135" cy="870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docshape12">
              <a:extLst>
                <a:ext uri="{FF2B5EF4-FFF2-40B4-BE49-F238E27FC236}">
                  <a16:creationId xmlns:a16="http://schemas.microsoft.com/office/drawing/2014/main" id="{880DB9DB-B769-E542-F8A6-EA24C626D30B}"/>
                </a:ext>
              </a:extLst>
            </p:cNvPr>
            <p:cNvPicPr>
              <a:picLocks noChangeAspect="1" noEditPoints="1" noChangeArrowheads="1" noChangeShapeType="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132917" y="5910935"/>
              <a:ext cx="1080135" cy="72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docshape13">
              <a:extLst>
                <a:ext uri="{FF2B5EF4-FFF2-40B4-BE49-F238E27FC236}">
                  <a16:creationId xmlns:a16="http://schemas.microsoft.com/office/drawing/2014/main" id="{67700F0D-0574-7EA7-BEFE-477F5A7DA92C}"/>
                </a:ext>
              </a:extLst>
            </p:cNvPr>
            <p:cNvPicPr>
              <a:picLocks noChangeAspect="1" noEditPoints="1" noChangeArrowheads="1" noChangeShapeType="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348606" y="6035187"/>
              <a:ext cx="1659105" cy="492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docshape14">
              <a:extLst>
                <a:ext uri="{FF2B5EF4-FFF2-40B4-BE49-F238E27FC236}">
                  <a16:creationId xmlns:a16="http://schemas.microsoft.com/office/drawing/2014/main" id="{905CF342-96AF-80E2-C513-68DDE8AD32E5}"/>
                </a:ext>
              </a:extLst>
            </p:cNvPr>
            <p:cNvPicPr>
              <a:picLocks noChangeAspect="1" noEditPoints="1" noChangeArrowheads="1" noChangeShapeType="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715981" y="5934196"/>
              <a:ext cx="1080135" cy="72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docshape15">
              <a:extLst>
                <a:ext uri="{FF2B5EF4-FFF2-40B4-BE49-F238E27FC236}">
                  <a16:creationId xmlns:a16="http://schemas.microsoft.com/office/drawing/2014/main" id="{04FA3FC0-2A6E-52E6-7047-FF1A9FC0741E}"/>
                </a:ext>
              </a:extLst>
            </p:cNvPr>
            <p:cNvPicPr>
              <a:picLocks noChangeAspect="1" noEditPoints="1" noChangeArrowheads="1" noChangeShapeType="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9151905" y="5929051"/>
              <a:ext cx="693878" cy="77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Date Placeholder 14">
            <a:extLst>
              <a:ext uri="{FF2B5EF4-FFF2-40B4-BE49-F238E27FC236}">
                <a16:creationId xmlns:a16="http://schemas.microsoft.com/office/drawing/2014/main" id="{33FC75CD-DA1E-711D-FEBC-51710DFE6F00}"/>
              </a:ext>
            </a:extLst>
          </p:cNvPr>
          <p:cNvSpPr>
            <a:spLocks noGrp="1"/>
          </p:cNvSpPr>
          <p:nvPr>
            <p:ph type="dt" sz="half" idx="10"/>
          </p:nvPr>
        </p:nvSpPr>
        <p:spPr>
          <a:xfrm>
            <a:off x="0" y="6467539"/>
            <a:ext cx="2743200" cy="365125"/>
          </a:xfrm>
        </p:spPr>
        <p:txBody>
          <a:bodyPr/>
          <a:lstStyle/>
          <a:p>
            <a:fld id="{BF14E19D-5885-1547-92AE-0CD34072BA3D}" type="datetime1">
              <a:rPr lang="de-DE" sz="1600" smtClean="0">
                <a:latin typeface="Arial" panose="020B0604020202020204" pitchFamily="34" charset="0"/>
                <a:cs typeface="Arial" panose="020B0604020202020204" pitchFamily="34" charset="0"/>
              </a:rPr>
              <a:t>28.03.24</a:t>
            </a:fld>
            <a:endParaRPr lang="x-none" dirty="0">
              <a:latin typeface="Arial" panose="020B0604020202020204" pitchFamily="34" charset="0"/>
              <a:cs typeface="Arial" panose="020B0604020202020204" pitchFamily="34" charset="0"/>
            </a:endParaRPr>
          </a:p>
        </p:txBody>
      </p:sp>
      <p:sp>
        <p:nvSpPr>
          <p:cNvPr id="16" name="Slide Number Placeholder 15">
            <a:extLst>
              <a:ext uri="{FF2B5EF4-FFF2-40B4-BE49-F238E27FC236}">
                <a16:creationId xmlns:a16="http://schemas.microsoft.com/office/drawing/2014/main" id="{64259B15-BF1A-E4A9-4391-DABF3C8ADA1D}"/>
              </a:ext>
            </a:extLst>
          </p:cNvPr>
          <p:cNvSpPr>
            <a:spLocks noGrp="1"/>
          </p:cNvSpPr>
          <p:nvPr>
            <p:ph type="sldNum" sz="quarter" idx="12"/>
          </p:nvPr>
        </p:nvSpPr>
        <p:spPr>
          <a:xfrm>
            <a:off x="9448800" y="6467539"/>
            <a:ext cx="2743200" cy="365125"/>
          </a:xfrm>
        </p:spPr>
        <p:txBody>
          <a:bodyPr/>
          <a:lstStyle/>
          <a:p>
            <a:fld id="{BE5BD845-BFF7-724A-88D3-4E04361813C8}" type="slidenum">
              <a:rPr lang="x-none" sz="2000" smtClean="0">
                <a:latin typeface="Arial" panose="020B0604020202020204" pitchFamily="34" charset="0"/>
                <a:cs typeface="Arial" panose="020B0604020202020204" pitchFamily="34" charset="0"/>
              </a:rPr>
              <a:t>3</a:t>
            </a:fld>
            <a:endParaRPr lang="x-none" sz="2000" dirty="0">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84653394-BDBD-913A-70B5-845389B528BC}"/>
              </a:ext>
            </a:extLst>
          </p:cNvPr>
          <p:cNvPicPr>
            <a:picLocks noChangeAspect="1"/>
          </p:cNvPicPr>
          <p:nvPr/>
        </p:nvPicPr>
        <p:blipFill rotWithShape="1">
          <a:blip r:embed="rId11"/>
          <a:srcRect l="17853" t="31594" r="22636" b="12898"/>
          <a:stretch/>
        </p:blipFill>
        <p:spPr>
          <a:xfrm>
            <a:off x="3849207" y="1135096"/>
            <a:ext cx="8236776" cy="4321487"/>
          </a:xfrm>
          <a:prstGeom prst="rect">
            <a:avLst/>
          </a:prstGeom>
          <a:ln>
            <a:solidFill>
              <a:schemeClr val="tx1"/>
            </a:solidFill>
          </a:ln>
        </p:spPr>
      </p:pic>
      <p:sp>
        <p:nvSpPr>
          <p:cNvPr id="18" name="TextBox 17">
            <a:extLst>
              <a:ext uri="{FF2B5EF4-FFF2-40B4-BE49-F238E27FC236}">
                <a16:creationId xmlns:a16="http://schemas.microsoft.com/office/drawing/2014/main" id="{F8752F79-D105-5A9A-D860-C8EAFEC75EFF}"/>
              </a:ext>
            </a:extLst>
          </p:cNvPr>
          <p:cNvSpPr txBox="1"/>
          <p:nvPr/>
        </p:nvSpPr>
        <p:spPr>
          <a:xfrm>
            <a:off x="198783" y="1135096"/>
            <a:ext cx="3532430" cy="5632311"/>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Issues with some DQI are more common than others</a:t>
            </a: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Note the difference in acceptable </a:t>
            </a:r>
            <a:r>
              <a:rPr lang="en-US" sz="2000" b="1" dirty="0">
                <a:solidFill>
                  <a:srgbClr val="0070C0"/>
                </a:solidFill>
                <a:latin typeface="Arial" panose="020B0604020202020204" pitchFamily="34" charset="0"/>
                <a:cs typeface="Arial" panose="020B0604020202020204" pitchFamily="34" charset="0"/>
              </a:rPr>
              <a:t>Pump Temperature</a:t>
            </a:r>
            <a:r>
              <a:rPr lang="en-US" sz="2000" dirty="0">
                <a:latin typeface="Arial" panose="020B0604020202020204" pitchFamily="34" charset="0"/>
                <a:cs typeface="Arial" panose="020B0604020202020204" pitchFamily="34" charset="0"/>
              </a:rPr>
              <a:t> values between the two ozonesonde types. This is due to the different construction of the ECC frame for SPC vs. ENSCI</a:t>
            </a: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We will show examples of two DQI from an individual profile: Pump Temperature and Total Ozone Normalization Factor</a:t>
            </a: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p:txBody>
      </p:sp>
      <p:sp>
        <p:nvSpPr>
          <p:cNvPr id="19" name="Star: 5 Points 18">
            <a:extLst>
              <a:ext uri="{FF2B5EF4-FFF2-40B4-BE49-F238E27FC236}">
                <a16:creationId xmlns:a16="http://schemas.microsoft.com/office/drawing/2014/main" id="{484C597E-1BA8-0592-0FE6-429CC8C1DCF7}"/>
              </a:ext>
            </a:extLst>
          </p:cNvPr>
          <p:cNvSpPr/>
          <p:nvPr/>
        </p:nvSpPr>
        <p:spPr>
          <a:xfrm>
            <a:off x="3817308" y="1585178"/>
            <a:ext cx="235776" cy="198783"/>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tar: 5 Points 19">
            <a:extLst>
              <a:ext uri="{FF2B5EF4-FFF2-40B4-BE49-F238E27FC236}">
                <a16:creationId xmlns:a16="http://schemas.microsoft.com/office/drawing/2014/main" id="{C39DA910-872C-6B09-4BC0-2FA5B270B0E7}"/>
              </a:ext>
            </a:extLst>
          </p:cNvPr>
          <p:cNvSpPr/>
          <p:nvPr/>
        </p:nvSpPr>
        <p:spPr>
          <a:xfrm>
            <a:off x="3820623" y="3138997"/>
            <a:ext cx="235776" cy="198783"/>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5B5471C-5DD6-A445-9F2A-C4A78B8595FB}"/>
              </a:ext>
            </a:extLst>
          </p:cNvPr>
          <p:cNvSpPr/>
          <p:nvPr/>
        </p:nvSpPr>
        <p:spPr>
          <a:xfrm>
            <a:off x="6629400" y="3064566"/>
            <a:ext cx="2415209" cy="364434"/>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4F1801A1-8F59-42DA-C42F-E8AF44B89B66}"/>
              </a:ext>
            </a:extLst>
          </p:cNvPr>
          <p:cNvSpPr txBox="1"/>
          <p:nvPr/>
        </p:nvSpPr>
        <p:spPr>
          <a:xfrm>
            <a:off x="3849207" y="5546035"/>
            <a:ext cx="8236776" cy="646331"/>
          </a:xfrm>
          <a:prstGeom prst="rect">
            <a:avLst/>
          </a:prstGeom>
          <a:noFill/>
        </p:spPr>
        <p:txBody>
          <a:bodyPr wrap="square" rtlCol="0">
            <a:spAutoFit/>
          </a:bodyPr>
          <a:lstStyle/>
          <a:p>
            <a:pPr algn="ctr"/>
            <a:r>
              <a:rPr lang="en-US" i="1" dirty="0">
                <a:latin typeface="Arial" panose="020B0604020202020204" pitchFamily="34" charset="0"/>
                <a:cs typeface="Arial" panose="020B0604020202020204" pitchFamily="34" charset="0"/>
              </a:rPr>
              <a:t>Table of common ozonesonde DQI, acceptable ranges for SPC and ENSCI ECC types, and the identifier name used in WOUDC archived data files</a:t>
            </a:r>
          </a:p>
        </p:txBody>
      </p:sp>
      <p:sp>
        <p:nvSpPr>
          <p:cNvPr id="23" name="Star: 5 Points 22">
            <a:extLst>
              <a:ext uri="{FF2B5EF4-FFF2-40B4-BE49-F238E27FC236}">
                <a16:creationId xmlns:a16="http://schemas.microsoft.com/office/drawing/2014/main" id="{D0151DB7-8C07-1E82-F3B9-A2AAD99EA183}"/>
              </a:ext>
            </a:extLst>
          </p:cNvPr>
          <p:cNvSpPr/>
          <p:nvPr/>
        </p:nvSpPr>
        <p:spPr>
          <a:xfrm>
            <a:off x="3002188" y="6086579"/>
            <a:ext cx="235776" cy="198783"/>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Audio 25">
            <a:hlinkClick r:id="" action="ppaction://media"/>
            <a:extLst>
              <a:ext uri="{FF2B5EF4-FFF2-40B4-BE49-F238E27FC236}">
                <a16:creationId xmlns:a16="http://schemas.microsoft.com/office/drawing/2014/main" id="{389EC75C-EF6A-A878-084A-74F1399A7945}"/>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231575757"/>
      </p:ext>
    </p:extLst>
  </p:cSld>
  <p:clrMapOvr>
    <a:masterClrMapping/>
  </p:clrMapOvr>
  <mc:AlternateContent xmlns:mc="http://schemas.openxmlformats.org/markup-compatibility/2006" xmlns:p14="http://schemas.microsoft.com/office/powerpoint/2010/main">
    <mc:Choice Requires="p14">
      <p:transition spd="slow" p14:dur="2000" advTm="71143"/>
    </mc:Choice>
    <mc:Fallback xmlns="">
      <p:transition spd="slow" advTm="711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0A9F232-BE9B-EA1C-F087-94E9FC2ACF17}"/>
              </a:ext>
            </a:extLst>
          </p:cNvPr>
          <p:cNvSpPr txBox="1"/>
          <p:nvPr/>
        </p:nvSpPr>
        <p:spPr>
          <a:xfrm>
            <a:off x="1" y="2347"/>
            <a:ext cx="12191999" cy="584775"/>
          </a:xfrm>
          <a:prstGeom prst="rect">
            <a:avLst/>
          </a:prstGeom>
          <a:gradFill>
            <a:gsLst>
              <a:gs pos="0">
                <a:srgbClr val="FFC000"/>
              </a:gs>
              <a:gs pos="65000">
                <a:srgbClr val="F0EBD5"/>
              </a:gs>
              <a:gs pos="100000">
                <a:schemeClr val="bg1"/>
              </a:gs>
            </a:gsLst>
            <a:lin ang="5400000" scaled="0"/>
          </a:gradFill>
          <a:ln>
            <a:noFill/>
          </a:ln>
        </p:spPr>
        <p:txBody>
          <a:bodyPr wrap="square" rtlCol="0" anchor="b">
            <a:spAutoFit/>
          </a:bodyPr>
          <a:lstStyle/>
          <a:p>
            <a:pPr algn="ctr"/>
            <a:r>
              <a:rPr lang="en-US" sz="3200" dirty="0">
                <a:latin typeface="Arial" panose="020B0604020202020204" pitchFamily="34" charset="0"/>
                <a:cs typeface="Arial" panose="020B0604020202020204" pitchFamily="34" charset="0"/>
              </a:rPr>
              <a:t>Using DQI to Identify Problems in Profile Data</a:t>
            </a:r>
          </a:p>
        </p:txBody>
      </p:sp>
      <p:grpSp>
        <p:nvGrpSpPr>
          <p:cNvPr id="5" name="Group 4">
            <a:extLst>
              <a:ext uri="{FF2B5EF4-FFF2-40B4-BE49-F238E27FC236}">
                <a16:creationId xmlns:a16="http://schemas.microsoft.com/office/drawing/2014/main" id="{A700E584-F929-DD79-EF31-37E946DB163A}"/>
              </a:ext>
            </a:extLst>
          </p:cNvPr>
          <p:cNvGrpSpPr>
            <a:grpSpLocks noChangeAspect="1"/>
          </p:cNvGrpSpPr>
          <p:nvPr/>
        </p:nvGrpSpPr>
        <p:grpSpPr>
          <a:xfrm>
            <a:off x="3397070" y="6375710"/>
            <a:ext cx="5397858" cy="425855"/>
            <a:chOff x="297089" y="5855279"/>
            <a:chExt cx="11719118" cy="924560"/>
          </a:xfrm>
        </p:grpSpPr>
        <p:pic>
          <p:nvPicPr>
            <p:cNvPr id="6" name="docshape8">
              <a:extLst>
                <a:ext uri="{FF2B5EF4-FFF2-40B4-BE49-F238E27FC236}">
                  <a16:creationId xmlns:a16="http://schemas.microsoft.com/office/drawing/2014/main" id="{4A905EAF-ED90-AD9F-77C8-E91A7414A40E}"/>
                </a:ext>
              </a:extLst>
            </p:cNvPr>
            <p:cNvPicPr>
              <a:picLocks noChangeAspect="1" noEditPoints="1" noChangeArrowheads="1" noChangeShapeType="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97089" y="5855279"/>
              <a:ext cx="1162720" cy="92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a:extLst>
                <a:ext uri="{FF2B5EF4-FFF2-40B4-BE49-F238E27FC236}">
                  <a16:creationId xmlns:a16="http://schemas.microsoft.com/office/drawing/2014/main" id="{1E689507-572F-2B6F-8F39-759387AC177D}"/>
                </a:ext>
              </a:extLst>
            </p:cNvPr>
            <p:cNvGrpSpPr/>
            <p:nvPr/>
          </p:nvGrpSpPr>
          <p:grpSpPr>
            <a:xfrm>
              <a:off x="10679532" y="5996342"/>
              <a:ext cx="1336675" cy="549275"/>
              <a:chOff x="3726403" y="4704141"/>
              <a:chExt cx="1336675" cy="549275"/>
            </a:xfrm>
          </p:grpSpPr>
          <p:sp>
            <p:nvSpPr>
              <p:cNvPr id="13" name="docshape9">
                <a:extLst>
                  <a:ext uri="{FF2B5EF4-FFF2-40B4-BE49-F238E27FC236}">
                    <a16:creationId xmlns:a16="http://schemas.microsoft.com/office/drawing/2014/main" id="{706F6E20-AE76-FFDF-F72B-87724E6ED3D8}"/>
                  </a:ext>
                </a:extLst>
              </p:cNvPr>
              <p:cNvSpPr>
                <a:spLocks noChangeAspect="1" noEditPoints="1" noChangeArrowheads="1" noChangeShapeType="1" noTextEdit="1"/>
              </p:cNvSpPr>
              <p:nvPr/>
            </p:nvSpPr>
            <p:spPr bwMode="auto">
              <a:xfrm>
                <a:off x="4336003" y="4820981"/>
                <a:ext cx="727075" cy="337820"/>
              </a:xfrm>
              <a:custGeom>
                <a:avLst/>
                <a:gdLst>
                  <a:gd name="T0" fmla="+- 0 5001 4951"/>
                  <a:gd name="T1" fmla="*/ T0 w 1145"/>
                  <a:gd name="T2" fmla="+- 0 13826 13714"/>
                  <a:gd name="T3" fmla="*/ 13826 h 532"/>
                  <a:gd name="T4" fmla="+- 0 5014 4951"/>
                  <a:gd name="T5" fmla="*/ T4 w 1145"/>
                  <a:gd name="T6" fmla="+- 0 13737 13714"/>
                  <a:gd name="T7" fmla="*/ 13737 h 532"/>
                  <a:gd name="T8" fmla="+- 0 5009 4951"/>
                  <a:gd name="T9" fmla="*/ T8 w 1145"/>
                  <a:gd name="T10" fmla="+- 0 13714 13714"/>
                  <a:gd name="T11" fmla="*/ 13714 h 532"/>
                  <a:gd name="T12" fmla="+- 0 4968 4951"/>
                  <a:gd name="T13" fmla="*/ T12 w 1145"/>
                  <a:gd name="T14" fmla="+- 0 13823 13714"/>
                  <a:gd name="T15" fmla="*/ 13823 h 532"/>
                  <a:gd name="T16" fmla="+- 0 5066 4951"/>
                  <a:gd name="T17" fmla="*/ T16 w 1145"/>
                  <a:gd name="T18" fmla="+- 0 13834 13714"/>
                  <a:gd name="T19" fmla="*/ 13834 h 532"/>
                  <a:gd name="T20" fmla="+- 0 4998 4951"/>
                  <a:gd name="T21" fmla="*/ T20 w 1145"/>
                  <a:gd name="T22" fmla="+- 0 13984 13714"/>
                  <a:gd name="T23" fmla="*/ 13984 h 532"/>
                  <a:gd name="T24" fmla="+- 0 4951 4951"/>
                  <a:gd name="T25" fmla="*/ T24 w 1145"/>
                  <a:gd name="T26" fmla="+- 0 14048 13714"/>
                  <a:gd name="T27" fmla="*/ 14048 h 532"/>
                  <a:gd name="T28" fmla="+- 0 5073 4951"/>
                  <a:gd name="T29" fmla="*/ T28 w 1145"/>
                  <a:gd name="T30" fmla="+- 0 14185 13714"/>
                  <a:gd name="T31" fmla="*/ 14185 h 532"/>
                  <a:gd name="T32" fmla="+- 0 5005 4951"/>
                  <a:gd name="T33" fmla="*/ T32 w 1145"/>
                  <a:gd name="T34" fmla="+- 0 14189 13714"/>
                  <a:gd name="T35" fmla="*/ 14189 h 532"/>
                  <a:gd name="T36" fmla="+- 0 5018 4951"/>
                  <a:gd name="T37" fmla="*/ T36 w 1145"/>
                  <a:gd name="T38" fmla="+- 0 14244 13714"/>
                  <a:gd name="T39" fmla="*/ 14244 h 532"/>
                  <a:gd name="T40" fmla="+- 0 5094 4951"/>
                  <a:gd name="T41" fmla="*/ T40 w 1145"/>
                  <a:gd name="T42" fmla="+- 0 14204 13714"/>
                  <a:gd name="T43" fmla="*/ 14204 h 532"/>
                  <a:gd name="T44" fmla="+- 0 5156 4951"/>
                  <a:gd name="T45" fmla="*/ T44 w 1145"/>
                  <a:gd name="T46" fmla="+- 0 13912 13714"/>
                  <a:gd name="T47" fmla="*/ 13912 h 532"/>
                  <a:gd name="T48" fmla="+- 0 5211 4951"/>
                  <a:gd name="T49" fmla="*/ T48 w 1145"/>
                  <a:gd name="T50" fmla="+- 0 14188 13714"/>
                  <a:gd name="T51" fmla="*/ 14188 h 532"/>
                  <a:gd name="T52" fmla="+- 0 5170 4951"/>
                  <a:gd name="T53" fmla="*/ T52 w 1145"/>
                  <a:gd name="T54" fmla="+- 0 14137 13714"/>
                  <a:gd name="T55" fmla="*/ 14137 h 532"/>
                  <a:gd name="T56" fmla="+- 0 5199 4951"/>
                  <a:gd name="T57" fmla="*/ T56 w 1145"/>
                  <a:gd name="T58" fmla="+- 0 14243 13714"/>
                  <a:gd name="T59" fmla="*/ 14243 h 532"/>
                  <a:gd name="T60" fmla="+- 0 5254 4951"/>
                  <a:gd name="T61" fmla="*/ T60 w 1145"/>
                  <a:gd name="T62" fmla="+- 0 13822 13714"/>
                  <a:gd name="T63" fmla="*/ 13822 h 532"/>
                  <a:gd name="T64" fmla="+- 0 5205 4951"/>
                  <a:gd name="T65" fmla="*/ T64 w 1145"/>
                  <a:gd name="T66" fmla="+- 0 13769 13714"/>
                  <a:gd name="T67" fmla="*/ 13769 h 532"/>
                  <a:gd name="T68" fmla="+- 0 5258 4951"/>
                  <a:gd name="T69" fmla="*/ T68 w 1145"/>
                  <a:gd name="T70" fmla="+- 0 13720 13714"/>
                  <a:gd name="T71" fmla="*/ 13720 h 532"/>
                  <a:gd name="T72" fmla="+- 0 5179 4951"/>
                  <a:gd name="T73" fmla="*/ T72 w 1145"/>
                  <a:gd name="T74" fmla="+- 0 13813 13714"/>
                  <a:gd name="T75" fmla="*/ 13813 h 532"/>
                  <a:gd name="T76" fmla="+- 0 5275 4951"/>
                  <a:gd name="T77" fmla="*/ T76 w 1145"/>
                  <a:gd name="T78" fmla="+- 0 13838 13714"/>
                  <a:gd name="T79" fmla="*/ 13838 h 532"/>
                  <a:gd name="T80" fmla="+- 0 5234 4951"/>
                  <a:gd name="T81" fmla="*/ T80 w 1145"/>
                  <a:gd name="T82" fmla="+- 0 13995 13714"/>
                  <a:gd name="T83" fmla="*/ 13995 h 532"/>
                  <a:gd name="T84" fmla="+- 0 5196 4951"/>
                  <a:gd name="T85" fmla="*/ T84 w 1145"/>
                  <a:gd name="T86" fmla="+- 0 13961 13714"/>
                  <a:gd name="T87" fmla="*/ 13961 h 532"/>
                  <a:gd name="T88" fmla="+- 0 5270 4951"/>
                  <a:gd name="T89" fmla="*/ T88 w 1145"/>
                  <a:gd name="T90" fmla="+- 0 13953 13714"/>
                  <a:gd name="T91" fmla="*/ 13953 h 532"/>
                  <a:gd name="T92" fmla="+- 0 5280 4951"/>
                  <a:gd name="T93" fmla="*/ T92 w 1145"/>
                  <a:gd name="T94" fmla="+- 0 14243 13714"/>
                  <a:gd name="T95" fmla="*/ 14243 h 532"/>
                  <a:gd name="T96" fmla="+- 0 5388 4951"/>
                  <a:gd name="T97" fmla="*/ T96 w 1145"/>
                  <a:gd name="T98" fmla="+- 0 13778 13714"/>
                  <a:gd name="T99" fmla="*/ 13778 h 532"/>
                  <a:gd name="T100" fmla="+- 0 5378 4951"/>
                  <a:gd name="T101" fmla="*/ T100 w 1145"/>
                  <a:gd name="T102" fmla="+- 0 13717 13714"/>
                  <a:gd name="T103" fmla="*/ 13717 h 532"/>
                  <a:gd name="T104" fmla="+- 0 5365 4951"/>
                  <a:gd name="T105" fmla="*/ T104 w 1145"/>
                  <a:gd name="T106" fmla="+- 0 13794 13714"/>
                  <a:gd name="T107" fmla="*/ 13794 h 532"/>
                  <a:gd name="T108" fmla="+- 0 5366 4951"/>
                  <a:gd name="T109" fmla="*/ T108 w 1145"/>
                  <a:gd name="T110" fmla="+- 0 13770 13714"/>
                  <a:gd name="T111" fmla="*/ 13770 h 532"/>
                  <a:gd name="T112" fmla="+- 0 5313 4951"/>
                  <a:gd name="T113" fmla="*/ T112 w 1145"/>
                  <a:gd name="T114" fmla="+- 0 13717 13714"/>
                  <a:gd name="T115" fmla="*/ 13717 h 532"/>
                  <a:gd name="T116" fmla="+- 0 5418 4951"/>
                  <a:gd name="T117" fmla="*/ T116 w 1145"/>
                  <a:gd name="T118" fmla="+- 0 14233 13714"/>
                  <a:gd name="T119" fmla="*/ 14233 h 532"/>
                  <a:gd name="T120" fmla="+- 0 5353 4951"/>
                  <a:gd name="T121" fmla="*/ T120 w 1145"/>
                  <a:gd name="T122" fmla="+- 0 14146 13714"/>
                  <a:gd name="T123" fmla="*/ 14146 h 532"/>
                  <a:gd name="T124" fmla="+- 0 5381 4951"/>
                  <a:gd name="T125" fmla="*/ T124 w 1145"/>
                  <a:gd name="T126" fmla="+- 0 14105 13714"/>
                  <a:gd name="T127" fmla="*/ 14105 h 532"/>
                  <a:gd name="T128" fmla="+- 0 5324 4951"/>
                  <a:gd name="T129" fmla="*/ T128 w 1145"/>
                  <a:gd name="T130" fmla="+- 0 14205 13714"/>
                  <a:gd name="T131" fmla="*/ 14205 h 532"/>
                  <a:gd name="T132" fmla="+- 0 5437 4951"/>
                  <a:gd name="T133" fmla="*/ T132 w 1145"/>
                  <a:gd name="T134" fmla="+- 0 13979 13714"/>
                  <a:gd name="T135" fmla="*/ 13979 h 532"/>
                  <a:gd name="T136" fmla="+- 0 5378 4951"/>
                  <a:gd name="T137" fmla="*/ T136 w 1145"/>
                  <a:gd name="T138" fmla="+- 0 14029 13714"/>
                  <a:gd name="T139" fmla="*/ 14029 h 532"/>
                  <a:gd name="T140" fmla="+- 0 5358 4951"/>
                  <a:gd name="T141" fmla="*/ T140 w 1145"/>
                  <a:gd name="T142" fmla="+- 0 13942 13714"/>
                  <a:gd name="T143" fmla="*/ 13942 h 532"/>
                  <a:gd name="T144" fmla="+- 0 5368 4951"/>
                  <a:gd name="T145" fmla="*/ T144 w 1145"/>
                  <a:gd name="T146" fmla="+- 0 13910 13714"/>
                  <a:gd name="T147" fmla="*/ 13910 h 532"/>
                  <a:gd name="T148" fmla="+- 0 5335 4951"/>
                  <a:gd name="T149" fmla="*/ T148 w 1145"/>
                  <a:gd name="T150" fmla="+- 0 14031 13714"/>
                  <a:gd name="T151" fmla="*/ 14031 h 532"/>
                  <a:gd name="T152" fmla="+- 0 5429 4951"/>
                  <a:gd name="T153" fmla="*/ T152 w 1145"/>
                  <a:gd name="T154" fmla="+- 0 14019 13714"/>
                  <a:gd name="T155" fmla="*/ 14019 h 532"/>
                  <a:gd name="T156" fmla="+- 0 5461 4951"/>
                  <a:gd name="T157" fmla="*/ T156 w 1145"/>
                  <a:gd name="T158" fmla="+- 0 14243 13714"/>
                  <a:gd name="T159" fmla="*/ 14243 h 532"/>
                  <a:gd name="T160" fmla="+- 0 5514 4951"/>
                  <a:gd name="T161" fmla="*/ T160 w 1145"/>
                  <a:gd name="T162" fmla="+- 0 13798 13714"/>
                  <a:gd name="T163" fmla="*/ 13798 h 532"/>
                  <a:gd name="T164" fmla="+- 0 5472 4951"/>
                  <a:gd name="T165" fmla="*/ T164 w 1145"/>
                  <a:gd name="T166" fmla="+- 0 13746 13714"/>
                  <a:gd name="T167" fmla="*/ 13746 h 532"/>
                  <a:gd name="T168" fmla="+- 0 5501 4951"/>
                  <a:gd name="T169" fmla="*/ T168 w 1145"/>
                  <a:gd name="T170" fmla="+- 0 13852 13714"/>
                  <a:gd name="T171" fmla="*/ 13852 h 532"/>
                  <a:gd name="T172" fmla="+- 0 5488 4951"/>
                  <a:gd name="T173" fmla="*/ T172 w 1145"/>
                  <a:gd name="T174" fmla="+- 0 13931 13714"/>
                  <a:gd name="T175" fmla="*/ 13931 h 532"/>
                  <a:gd name="T176" fmla="+- 0 5479 4951"/>
                  <a:gd name="T177" fmla="*/ T176 w 1145"/>
                  <a:gd name="T178" fmla="+- 0 13911 13714"/>
                  <a:gd name="T179" fmla="*/ 13911 h 532"/>
                  <a:gd name="T180" fmla="+- 0 5515 4951"/>
                  <a:gd name="T181" fmla="*/ T180 w 1145"/>
                  <a:gd name="T182" fmla="+- 0 14001 13714"/>
                  <a:gd name="T183" fmla="*/ 14001 h 532"/>
                  <a:gd name="T184" fmla="+- 0 5490 4951"/>
                  <a:gd name="T185" fmla="*/ T184 w 1145"/>
                  <a:gd name="T186" fmla="+- 0 14051 13714"/>
                  <a:gd name="T187" fmla="*/ 14051 h 532"/>
                  <a:gd name="T188" fmla="+- 0 5545 4951"/>
                  <a:gd name="T189" fmla="*/ T188 w 1145"/>
                  <a:gd name="T190" fmla="+- 0 13852 13714"/>
                  <a:gd name="T191" fmla="*/ 13852 h 532"/>
                  <a:gd name="T192" fmla="+- 0 5631 4951"/>
                  <a:gd name="T193" fmla="*/ T192 w 1145"/>
                  <a:gd name="T194" fmla="+- 0 13914 13714"/>
                  <a:gd name="T195" fmla="*/ 13914 h 532"/>
                  <a:gd name="T196" fmla="+- 0 5631 4951"/>
                  <a:gd name="T197" fmla="*/ T196 w 1145"/>
                  <a:gd name="T198" fmla="+- 0 13942 13714"/>
                  <a:gd name="T199" fmla="*/ 13942 h 532"/>
                  <a:gd name="T200" fmla="+- 0 5647 4951"/>
                  <a:gd name="T201" fmla="*/ T200 w 1145"/>
                  <a:gd name="T202" fmla="+- 0 13987 13714"/>
                  <a:gd name="T203" fmla="*/ 13987 h 532"/>
                  <a:gd name="T204" fmla="+- 0 5677 4951"/>
                  <a:gd name="T205" fmla="*/ T204 w 1145"/>
                  <a:gd name="T206" fmla="+- 0 13912 13714"/>
                  <a:gd name="T207" fmla="*/ 13912 h 532"/>
                  <a:gd name="T208" fmla="+- 0 5880 4951"/>
                  <a:gd name="T209" fmla="*/ T208 w 1145"/>
                  <a:gd name="T210" fmla="+- 0 14024 13714"/>
                  <a:gd name="T211" fmla="*/ 14024 h 532"/>
                  <a:gd name="T212" fmla="+- 0 5801 4951"/>
                  <a:gd name="T213" fmla="*/ T212 w 1145"/>
                  <a:gd name="T214" fmla="+- 0 14048 13714"/>
                  <a:gd name="T215" fmla="*/ 14048 h 532"/>
                  <a:gd name="T216" fmla="+- 0 5964 4951"/>
                  <a:gd name="T217" fmla="*/ T216 w 1145"/>
                  <a:gd name="T218" fmla="+- 0 13991 13714"/>
                  <a:gd name="T219" fmla="*/ 13991 h 532"/>
                  <a:gd name="T220" fmla="+- 0 5968 4951"/>
                  <a:gd name="T221" fmla="*/ T220 w 1145"/>
                  <a:gd name="T222" fmla="+- 0 13915 13714"/>
                  <a:gd name="T223" fmla="*/ 13915 h 532"/>
                  <a:gd name="T224" fmla="+- 0 5944 4951"/>
                  <a:gd name="T225" fmla="*/ T224 w 1145"/>
                  <a:gd name="T226" fmla="+- 0 13934 13714"/>
                  <a:gd name="T227" fmla="*/ 13934 h 532"/>
                  <a:gd name="T228" fmla="+- 0 5928 4951"/>
                  <a:gd name="T229" fmla="*/ T228 w 1145"/>
                  <a:gd name="T230" fmla="+- 0 13991 13714"/>
                  <a:gd name="T231" fmla="*/ 13991 h 532"/>
                  <a:gd name="T232" fmla="+- 0 6000 4951"/>
                  <a:gd name="T233" fmla="*/ T232 w 1145"/>
                  <a:gd name="T234" fmla="+- 0 14048 13714"/>
                  <a:gd name="T235" fmla="*/ 14048 h 532"/>
                  <a:gd name="T236" fmla="+- 0 6017 4951"/>
                  <a:gd name="T237" fmla="*/ T236 w 1145"/>
                  <a:gd name="T238" fmla="+- 0 13912 13714"/>
                  <a:gd name="T239" fmla="*/ 13912 h 53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Lst>
                <a:rect l="0" t="0" r="r" b="b"/>
                <a:pathLst>
                  <a:path w="1145" h="532">
                    <a:moveTo>
                      <a:pt x="115" y="63"/>
                    </a:moveTo>
                    <a:lnTo>
                      <a:pt x="63" y="63"/>
                    </a:lnTo>
                    <a:lnTo>
                      <a:pt x="66" y="85"/>
                    </a:lnTo>
                    <a:lnTo>
                      <a:pt x="87" y="85"/>
                    </a:lnTo>
                    <a:lnTo>
                      <a:pt x="87" y="116"/>
                    </a:lnTo>
                    <a:lnTo>
                      <a:pt x="82" y="119"/>
                    </a:lnTo>
                    <a:lnTo>
                      <a:pt x="77" y="120"/>
                    </a:lnTo>
                    <a:lnTo>
                      <a:pt x="63" y="120"/>
                    </a:lnTo>
                    <a:lnTo>
                      <a:pt x="55" y="117"/>
                    </a:lnTo>
                    <a:lnTo>
                      <a:pt x="50" y="112"/>
                    </a:lnTo>
                    <a:lnTo>
                      <a:pt x="46" y="106"/>
                    </a:lnTo>
                    <a:lnTo>
                      <a:pt x="42" y="97"/>
                    </a:lnTo>
                    <a:lnTo>
                      <a:pt x="40" y="86"/>
                    </a:lnTo>
                    <a:lnTo>
                      <a:pt x="40" y="73"/>
                    </a:lnTo>
                    <a:lnTo>
                      <a:pt x="40" y="59"/>
                    </a:lnTo>
                    <a:lnTo>
                      <a:pt x="42" y="47"/>
                    </a:lnTo>
                    <a:lnTo>
                      <a:pt x="46" y="37"/>
                    </a:lnTo>
                    <a:lnTo>
                      <a:pt x="51" y="29"/>
                    </a:lnTo>
                    <a:lnTo>
                      <a:pt x="56" y="25"/>
                    </a:lnTo>
                    <a:lnTo>
                      <a:pt x="63" y="23"/>
                    </a:lnTo>
                    <a:lnTo>
                      <a:pt x="81" y="23"/>
                    </a:lnTo>
                    <a:lnTo>
                      <a:pt x="90" y="26"/>
                    </a:lnTo>
                    <a:lnTo>
                      <a:pt x="99" y="33"/>
                    </a:lnTo>
                    <a:lnTo>
                      <a:pt x="108" y="23"/>
                    </a:lnTo>
                    <a:lnTo>
                      <a:pt x="114" y="16"/>
                    </a:lnTo>
                    <a:lnTo>
                      <a:pt x="104" y="9"/>
                    </a:lnTo>
                    <a:lnTo>
                      <a:pt x="94" y="4"/>
                    </a:lnTo>
                    <a:lnTo>
                      <a:pt x="83" y="1"/>
                    </a:lnTo>
                    <a:lnTo>
                      <a:pt x="71" y="0"/>
                    </a:lnTo>
                    <a:lnTo>
                      <a:pt x="58" y="0"/>
                    </a:lnTo>
                    <a:lnTo>
                      <a:pt x="47" y="3"/>
                    </a:lnTo>
                    <a:lnTo>
                      <a:pt x="38" y="10"/>
                    </a:lnTo>
                    <a:lnTo>
                      <a:pt x="25" y="21"/>
                    </a:lnTo>
                    <a:lnTo>
                      <a:pt x="16" y="35"/>
                    </a:lnTo>
                    <a:lnTo>
                      <a:pt x="11" y="52"/>
                    </a:lnTo>
                    <a:lnTo>
                      <a:pt x="9" y="72"/>
                    </a:lnTo>
                    <a:lnTo>
                      <a:pt x="10" y="85"/>
                    </a:lnTo>
                    <a:lnTo>
                      <a:pt x="10" y="86"/>
                    </a:lnTo>
                    <a:lnTo>
                      <a:pt x="13" y="98"/>
                    </a:lnTo>
                    <a:lnTo>
                      <a:pt x="17" y="109"/>
                    </a:lnTo>
                    <a:lnTo>
                      <a:pt x="24" y="119"/>
                    </a:lnTo>
                    <a:lnTo>
                      <a:pt x="33" y="128"/>
                    </a:lnTo>
                    <a:lnTo>
                      <a:pt x="43" y="135"/>
                    </a:lnTo>
                    <a:lnTo>
                      <a:pt x="56" y="139"/>
                    </a:lnTo>
                    <a:lnTo>
                      <a:pt x="70" y="140"/>
                    </a:lnTo>
                    <a:lnTo>
                      <a:pt x="82" y="139"/>
                    </a:lnTo>
                    <a:lnTo>
                      <a:pt x="93" y="137"/>
                    </a:lnTo>
                    <a:lnTo>
                      <a:pt x="104" y="133"/>
                    </a:lnTo>
                    <a:lnTo>
                      <a:pt x="115" y="128"/>
                    </a:lnTo>
                    <a:lnTo>
                      <a:pt x="115" y="120"/>
                    </a:lnTo>
                    <a:lnTo>
                      <a:pt x="115" y="63"/>
                    </a:lnTo>
                    <a:close/>
                    <a:moveTo>
                      <a:pt x="117" y="334"/>
                    </a:moveTo>
                    <a:lnTo>
                      <a:pt x="107" y="302"/>
                    </a:lnTo>
                    <a:lnTo>
                      <a:pt x="99" y="279"/>
                    </a:lnTo>
                    <a:lnTo>
                      <a:pt x="83" y="228"/>
                    </a:lnTo>
                    <a:lnTo>
                      <a:pt x="74" y="198"/>
                    </a:lnTo>
                    <a:lnTo>
                      <a:pt x="71" y="198"/>
                    </a:lnTo>
                    <a:lnTo>
                      <a:pt x="71" y="279"/>
                    </a:lnTo>
                    <a:lnTo>
                      <a:pt x="45" y="279"/>
                    </a:lnTo>
                    <a:lnTo>
                      <a:pt x="47" y="270"/>
                    </a:lnTo>
                    <a:lnTo>
                      <a:pt x="49" y="264"/>
                    </a:lnTo>
                    <a:lnTo>
                      <a:pt x="52" y="254"/>
                    </a:lnTo>
                    <a:lnTo>
                      <a:pt x="54" y="244"/>
                    </a:lnTo>
                    <a:lnTo>
                      <a:pt x="58" y="228"/>
                    </a:lnTo>
                    <a:lnTo>
                      <a:pt x="62" y="245"/>
                    </a:lnTo>
                    <a:lnTo>
                      <a:pt x="67" y="265"/>
                    </a:lnTo>
                    <a:lnTo>
                      <a:pt x="71" y="279"/>
                    </a:lnTo>
                    <a:lnTo>
                      <a:pt x="71" y="198"/>
                    </a:lnTo>
                    <a:lnTo>
                      <a:pt x="44" y="198"/>
                    </a:lnTo>
                    <a:lnTo>
                      <a:pt x="0" y="334"/>
                    </a:lnTo>
                    <a:lnTo>
                      <a:pt x="28" y="334"/>
                    </a:lnTo>
                    <a:lnTo>
                      <a:pt x="38" y="302"/>
                    </a:lnTo>
                    <a:lnTo>
                      <a:pt x="78" y="302"/>
                    </a:lnTo>
                    <a:lnTo>
                      <a:pt x="87" y="334"/>
                    </a:lnTo>
                    <a:lnTo>
                      <a:pt x="117" y="334"/>
                    </a:lnTo>
                    <a:close/>
                    <a:moveTo>
                      <a:pt x="166" y="393"/>
                    </a:moveTo>
                    <a:lnTo>
                      <a:pt x="138" y="393"/>
                    </a:lnTo>
                    <a:lnTo>
                      <a:pt x="127" y="445"/>
                    </a:lnTo>
                    <a:lnTo>
                      <a:pt x="124" y="457"/>
                    </a:lnTo>
                    <a:lnTo>
                      <a:pt x="122" y="471"/>
                    </a:lnTo>
                    <a:lnTo>
                      <a:pt x="120" y="483"/>
                    </a:lnTo>
                    <a:lnTo>
                      <a:pt x="119" y="490"/>
                    </a:lnTo>
                    <a:lnTo>
                      <a:pt x="116" y="467"/>
                    </a:lnTo>
                    <a:lnTo>
                      <a:pt x="112" y="448"/>
                    </a:lnTo>
                    <a:lnTo>
                      <a:pt x="110" y="436"/>
                    </a:lnTo>
                    <a:lnTo>
                      <a:pt x="101" y="393"/>
                    </a:lnTo>
                    <a:lnTo>
                      <a:pt x="71" y="393"/>
                    </a:lnTo>
                    <a:lnTo>
                      <a:pt x="58" y="450"/>
                    </a:lnTo>
                    <a:lnTo>
                      <a:pt x="56" y="462"/>
                    </a:lnTo>
                    <a:lnTo>
                      <a:pt x="54" y="475"/>
                    </a:lnTo>
                    <a:lnTo>
                      <a:pt x="53" y="485"/>
                    </a:lnTo>
                    <a:lnTo>
                      <a:pt x="52" y="492"/>
                    </a:lnTo>
                    <a:lnTo>
                      <a:pt x="51" y="488"/>
                    </a:lnTo>
                    <a:lnTo>
                      <a:pt x="50" y="479"/>
                    </a:lnTo>
                    <a:lnTo>
                      <a:pt x="48" y="465"/>
                    </a:lnTo>
                    <a:lnTo>
                      <a:pt x="45" y="447"/>
                    </a:lnTo>
                    <a:lnTo>
                      <a:pt x="33" y="393"/>
                    </a:lnTo>
                    <a:lnTo>
                      <a:pt x="4" y="393"/>
                    </a:lnTo>
                    <a:lnTo>
                      <a:pt x="36" y="530"/>
                    </a:lnTo>
                    <a:lnTo>
                      <a:pt x="67" y="530"/>
                    </a:lnTo>
                    <a:lnTo>
                      <a:pt x="75" y="492"/>
                    </a:lnTo>
                    <a:lnTo>
                      <a:pt x="83" y="455"/>
                    </a:lnTo>
                    <a:lnTo>
                      <a:pt x="85" y="436"/>
                    </a:lnTo>
                    <a:lnTo>
                      <a:pt x="86" y="441"/>
                    </a:lnTo>
                    <a:lnTo>
                      <a:pt x="87" y="450"/>
                    </a:lnTo>
                    <a:lnTo>
                      <a:pt x="89" y="462"/>
                    </a:lnTo>
                    <a:lnTo>
                      <a:pt x="92" y="475"/>
                    </a:lnTo>
                    <a:lnTo>
                      <a:pt x="104" y="530"/>
                    </a:lnTo>
                    <a:lnTo>
                      <a:pt x="134" y="530"/>
                    </a:lnTo>
                    <a:lnTo>
                      <a:pt x="143" y="490"/>
                    </a:lnTo>
                    <a:lnTo>
                      <a:pt x="166" y="393"/>
                    </a:lnTo>
                    <a:close/>
                    <a:moveTo>
                      <a:pt x="205" y="198"/>
                    </a:moveTo>
                    <a:lnTo>
                      <a:pt x="107" y="198"/>
                    </a:lnTo>
                    <a:lnTo>
                      <a:pt x="107" y="221"/>
                    </a:lnTo>
                    <a:lnTo>
                      <a:pt x="141" y="221"/>
                    </a:lnTo>
                    <a:lnTo>
                      <a:pt x="141" y="334"/>
                    </a:lnTo>
                    <a:lnTo>
                      <a:pt x="168" y="334"/>
                    </a:lnTo>
                    <a:lnTo>
                      <a:pt x="168" y="221"/>
                    </a:lnTo>
                    <a:lnTo>
                      <a:pt x="201" y="221"/>
                    </a:lnTo>
                    <a:lnTo>
                      <a:pt x="205" y="198"/>
                    </a:lnTo>
                    <a:close/>
                    <a:moveTo>
                      <a:pt x="218" y="116"/>
                    </a:moveTo>
                    <a:lnTo>
                      <a:pt x="169" y="116"/>
                    </a:lnTo>
                    <a:lnTo>
                      <a:pt x="169" y="3"/>
                    </a:lnTo>
                    <a:lnTo>
                      <a:pt x="141" y="3"/>
                    </a:lnTo>
                    <a:lnTo>
                      <a:pt x="141" y="138"/>
                    </a:lnTo>
                    <a:lnTo>
                      <a:pt x="213" y="138"/>
                    </a:lnTo>
                    <a:lnTo>
                      <a:pt x="218" y="116"/>
                    </a:lnTo>
                    <a:close/>
                    <a:moveTo>
                      <a:pt x="278" y="529"/>
                    </a:moveTo>
                    <a:lnTo>
                      <a:pt x="268" y="497"/>
                    </a:lnTo>
                    <a:lnTo>
                      <a:pt x="260" y="474"/>
                    </a:lnTo>
                    <a:lnTo>
                      <a:pt x="244" y="423"/>
                    </a:lnTo>
                    <a:lnTo>
                      <a:pt x="235" y="393"/>
                    </a:lnTo>
                    <a:lnTo>
                      <a:pt x="232" y="393"/>
                    </a:lnTo>
                    <a:lnTo>
                      <a:pt x="232" y="474"/>
                    </a:lnTo>
                    <a:lnTo>
                      <a:pt x="206" y="474"/>
                    </a:lnTo>
                    <a:lnTo>
                      <a:pt x="208" y="465"/>
                    </a:lnTo>
                    <a:lnTo>
                      <a:pt x="210" y="459"/>
                    </a:lnTo>
                    <a:lnTo>
                      <a:pt x="213" y="448"/>
                    </a:lnTo>
                    <a:lnTo>
                      <a:pt x="215" y="439"/>
                    </a:lnTo>
                    <a:lnTo>
                      <a:pt x="219" y="423"/>
                    </a:lnTo>
                    <a:lnTo>
                      <a:pt x="223" y="441"/>
                    </a:lnTo>
                    <a:lnTo>
                      <a:pt x="228" y="460"/>
                    </a:lnTo>
                    <a:lnTo>
                      <a:pt x="232" y="474"/>
                    </a:lnTo>
                    <a:lnTo>
                      <a:pt x="232" y="393"/>
                    </a:lnTo>
                    <a:lnTo>
                      <a:pt x="205" y="393"/>
                    </a:lnTo>
                    <a:lnTo>
                      <a:pt x="161" y="529"/>
                    </a:lnTo>
                    <a:lnTo>
                      <a:pt x="189" y="529"/>
                    </a:lnTo>
                    <a:lnTo>
                      <a:pt x="199" y="497"/>
                    </a:lnTo>
                    <a:lnTo>
                      <a:pt x="239" y="497"/>
                    </a:lnTo>
                    <a:lnTo>
                      <a:pt x="248" y="529"/>
                    </a:lnTo>
                    <a:lnTo>
                      <a:pt x="278" y="529"/>
                    </a:lnTo>
                    <a:close/>
                    <a:moveTo>
                      <a:pt x="341" y="70"/>
                    </a:moveTo>
                    <a:lnTo>
                      <a:pt x="337" y="41"/>
                    </a:lnTo>
                    <a:lnTo>
                      <a:pt x="327" y="22"/>
                    </a:lnTo>
                    <a:lnTo>
                      <a:pt x="325" y="19"/>
                    </a:lnTo>
                    <a:lnTo>
                      <a:pt x="310" y="8"/>
                    </a:lnTo>
                    <a:lnTo>
                      <a:pt x="310" y="57"/>
                    </a:lnTo>
                    <a:lnTo>
                      <a:pt x="310" y="71"/>
                    </a:lnTo>
                    <a:lnTo>
                      <a:pt x="308" y="93"/>
                    </a:lnTo>
                    <a:lnTo>
                      <a:pt x="303" y="108"/>
                    </a:lnTo>
                    <a:lnTo>
                      <a:pt x="295" y="117"/>
                    </a:lnTo>
                    <a:lnTo>
                      <a:pt x="283" y="120"/>
                    </a:lnTo>
                    <a:lnTo>
                      <a:pt x="276" y="120"/>
                    </a:lnTo>
                    <a:lnTo>
                      <a:pt x="271" y="118"/>
                    </a:lnTo>
                    <a:lnTo>
                      <a:pt x="266" y="115"/>
                    </a:lnTo>
                    <a:lnTo>
                      <a:pt x="261" y="109"/>
                    </a:lnTo>
                    <a:lnTo>
                      <a:pt x="257" y="100"/>
                    </a:lnTo>
                    <a:lnTo>
                      <a:pt x="255" y="87"/>
                    </a:lnTo>
                    <a:lnTo>
                      <a:pt x="254" y="71"/>
                    </a:lnTo>
                    <a:lnTo>
                      <a:pt x="254" y="55"/>
                    </a:lnTo>
                    <a:lnTo>
                      <a:pt x="256" y="43"/>
                    </a:lnTo>
                    <a:lnTo>
                      <a:pt x="265" y="27"/>
                    </a:lnTo>
                    <a:lnTo>
                      <a:pt x="273" y="22"/>
                    </a:lnTo>
                    <a:lnTo>
                      <a:pt x="297" y="22"/>
                    </a:lnTo>
                    <a:lnTo>
                      <a:pt x="304" y="32"/>
                    </a:lnTo>
                    <a:lnTo>
                      <a:pt x="306" y="39"/>
                    </a:lnTo>
                    <a:lnTo>
                      <a:pt x="308" y="47"/>
                    </a:lnTo>
                    <a:lnTo>
                      <a:pt x="310" y="57"/>
                    </a:lnTo>
                    <a:lnTo>
                      <a:pt x="310" y="8"/>
                    </a:lnTo>
                    <a:lnTo>
                      <a:pt x="307" y="6"/>
                    </a:lnTo>
                    <a:lnTo>
                      <a:pt x="283" y="1"/>
                    </a:lnTo>
                    <a:lnTo>
                      <a:pt x="272" y="1"/>
                    </a:lnTo>
                    <a:lnTo>
                      <a:pt x="263" y="3"/>
                    </a:lnTo>
                    <a:lnTo>
                      <a:pt x="255" y="8"/>
                    </a:lnTo>
                    <a:lnTo>
                      <a:pt x="241" y="18"/>
                    </a:lnTo>
                    <a:lnTo>
                      <a:pt x="232" y="32"/>
                    </a:lnTo>
                    <a:lnTo>
                      <a:pt x="226" y="50"/>
                    </a:lnTo>
                    <a:lnTo>
                      <a:pt x="224" y="71"/>
                    </a:lnTo>
                    <a:lnTo>
                      <a:pt x="225" y="85"/>
                    </a:lnTo>
                    <a:lnTo>
                      <a:pt x="228" y="99"/>
                    </a:lnTo>
                    <a:lnTo>
                      <a:pt x="233" y="111"/>
                    </a:lnTo>
                    <a:lnTo>
                      <a:pt x="239" y="121"/>
                    </a:lnTo>
                    <a:lnTo>
                      <a:pt x="248" y="130"/>
                    </a:lnTo>
                    <a:lnTo>
                      <a:pt x="258" y="136"/>
                    </a:lnTo>
                    <a:lnTo>
                      <a:pt x="270" y="139"/>
                    </a:lnTo>
                    <a:lnTo>
                      <a:pt x="284" y="141"/>
                    </a:lnTo>
                    <a:lnTo>
                      <a:pt x="295" y="141"/>
                    </a:lnTo>
                    <a:lnTo>
                      <a:pt x="303" y="139"/>
                    </a:lnTo>
                    <a:lnTo>
                      <a:pt x="311" y="134"/>
                    </a:lnTo>
                    <a:lnTo>
                      <a:pt x="324" y="124"/>
                    </a:lnTo>
                    <a:lnTo>
                      <a:pt x="327" y="120"/>
                    </a:lnTo>
                    <a:lnTo>
                      <a:pt x="333" y="110"/>
                    </a:lnTo>
                    <a:lnTo>
                      <a:pt x="339" y="91"/>
                    </a:lnTo>
                    <a:lnTo>
                      <a:pt x="341" y="70"/>
                    </a:lnTo>
                    <a:close/>
                    <a:moveTo>
                      <a:pt x="352" y="334"/>
                    </a:moveTo>
                    <a:lnTo>
                      <a:pt x="344" y="239"/>
                    </a:lnTo>
                    <a:lnTo>
                      <a:pt x="340" y="198"/>
                    </a:lnTo>
                    <a:lnTo>
                      <a:pt x="305" y="198"/>
                    </a:lnTo>
                    <a:lnTo>
                      <a:pt x="285" y="273"/>
                    </a:lnTo>
                    <a:lnTo>
                      <a:pt x="283" y="281"/>
                    </a:lnTo>
                    <a:lnTo>
                      <a:pt x="282" y="288"/>
                    </a:lnTo>
                    <a:lnTo>
                      <a:pt x="281" y="281"/>
                    </a:lnTo>
                    <a:lnTo>
                      <a:pt x="280" y="276"/>
                    </a:lnTo>
                    <a:lnTo>
                      <a:pt x="270" y="239"/>
                    </a:lnTo>
                    <a:lnTo>
                      <a:pt x="260" y="198"/>
                    </a:lnTo>
                    <a:lnTo>
                      <a:pt x="225" y="198"/>
                    </a:lnTo>
                    <a:lnTo>
                      <a:pt x="212" y="334"/>
                    </a:lnTo>
                    <a:lnTo>
                      <a:pt x="239" y="334"/>
                    </a:lnTo>
                    <a:lnTo>
                      <a:pt x="244" y="256"/>
                    </a:lnTo>
                    <a:lnTo>
                      <a:pt x="245" y="247"/>
                    </a:lnTo>
                    <a:lnTo>
                      <a:pt x="245" y="239"/>
                    </a:lnTo>
                    <a:lnTo>
                      <a:pt x="246" y="247"/>
                    </a:lnTo>
                    <a:lnTo>
                      <a:pt x="248" y="256"/>
                    </a:lnTo>
                    <a:lnTo>
                      <a:pt x="250" y="263"/>
                    </a:lnTo>
                    <a:lnTo>
                      <a:pt x="270" y="334"/>
                    </a:lnTo>
                    <a:lnTo>
                      <a:pt x="293" y="334"/>
                    </a:lnTo>
                    <a:lnTo>
                      <a:pt x="306" y="288"/>
                    </a:lnTo>
                    <a:lnTo>
                      <a:pt x="317" y="251"/>
                    </a:lnTo>
                    <a:lnTo>
                      <a:pt x="318" y="246"/>
                    </a:lnTo>
                    <a:lnTo>
                      <a:pt x="319" y="239"/>
                    </a:lnTo>
                    <a:lnTo>
                      <a:pt x="319" y="247"/>
                    </a:lnTo>
                    <a:lnTo>
                      <a:pt x="320" y="256"/>
                    </a:lnTo>
                    <a:lnTo>
                      <a:pt x="325" y="334"/>
                    </a:lnTo>
                    <a:lnTo>
                      <a:pt x="352" y="334"/>
                    </a:lnTo>
                    <a:close/>
                    <a:moveTo>
                      <a:pt x="366" y="393"/>
                    </a:moveTo>
                    <a:lnTo>
                      <a:pt x="268" y="393"/>
                    </a:lnTo>
                    <a:lnTo>
                      <a:pt x="268" y="416"/>
                    </a:lnTo>
                    <a:lnTo>
                      <a:pt x="302" y="416"/>
                    </a:lnTo>
                    <a:lnTo>
                      <a:pt x="302" y="529"/>
                    </a:lnTo>
                    <a:lnTo>
                      <a:pt x="329" y="529"/>
                    </a:lnTo>
                    <a:lnTo>
                      <a:pt x="329" y="416"/>
                    </a:lnTo>
                    <a:lnTo>
                      <a:pt x="362" y="416"/>
                    </a:lnTo>
                    <a:lnTo>
                      <a:pt x="366" y="393"/>
                    </a:lnTo>
                    <a:close/>
                    <a:moveTo>
                      <a:pt x="458" y="101"/>
                    </a:moveTo>
                    <a:lnTo>
                      <a:pt x="456" y="88"/>
                    </a:lnTo>
                    <a:lnTo>
                      <a:pt x="451" y="79"/>
                    </a:lnTo>
                    <a:lnTo>
                      <a:pt x="442" y="71"/>
                    </a:lnTo>
                    <a:lnTo>
                      <a:pt x="431" y="66"/>
                    </a:lnTo>
                    <a:lnTo>
                      <a:pt x="437" y="64"/>
                    </a:lnTo>
                    <a:lnTo>
                      <a:pt x="440" y="63"/>
                    </a:lnTo>
                    <a:lnTo>
                      <a:pt x="443" y="59"/>
                    </a:lnTo>
                    <a:lnTo>
                      <a:pt x="446" y="57"/>
                    </a:lnTo>
                    <a:lnTo>
                      <a:pt x="450" y="54"/>
                    </a:lnTo>
                    <a:lnTo>
                      <a:pt x="453" y="46"/>
                    </a:lnTo>
                    <a:lnTo>
                      <a:pt x="453" y="27"/>
                    </a:lnTo>
                    <a:lnTo>
                      <a:pt x="452" y="26"/>
                    </a:lnTo>
                    <a:lnTo>
                      <a:pt x="449" y="19"/>
                    </a:lnTo>
                    <a:lnTo>
                      <a:pt x="433" y="5"/>
                    </a:lnTo>
                    <a:lnTo>
                      <a:pt x="427" y="3"/>
                    </a:lnTo>
                    <a:lnTo>
                      <a:pt x="427" y="89"/>
                    </a:lnTo>
                    <a:lnTo>
                      <a:pt x="427" y="104"/>
                    </a:lnTo>
                    <a:lnTo>
                      <a:pt x="424" y="110"/>
                    </a:lnTo>
                    <a:lnTo>
                      <a:pt x="420" y="113"/>
                    </a:lnTo>
                    <a:lnTo>
                      <a:pt x="417" y="115"/>
                    </a:lnTo>
                    <a:lnTo>
                      <a:pt x="413" y="116"/>
                    </a:lnTo>
                    <a:lnTo>
                      <a:pt x="390" y="116"/>
                    </a:lnTo>
                    <a:lnTo>
                      <a:pt x="390" y="79"/>
                    </a:lnTo>
                    <a:lnTo>
                      <a:pt x="412" y="79"/>
                    </a:lnTo>
                    <a:lnTo>
                      <a:pt x="414" y="80"/>
                    </a:lnTo>
                    <a:lnTo>
                      <a:pt x="423" y="82"/>
                    </a:lnTo>
                    <a:lnTo>
                      <a:pt x="427" y="89"/>
                    </a:lnTo>
                    <a:lnTo>
                      <a:pt x="427" y="3"/>
                    </a:lnTo>
                    <a:lnTo>
                      <a:pt x="425" y="3"/>
                    </a:lnTo>
                    <a:lnTo>
                      <a:pt x="424" y="3"/>
                    </a:lnTo>
                    <a:lnTo>
                      <a:pt x="424" y="36"/>
                    </a:lnTo>
                    <a:lnTo>
                      <a:pt x="424" y="47"/>
                    </a:lnTo>
                    <a:lnTo>
                      <a:pt x="421" y="53"/>
                    </a:lnTo>
                    <a:lnTo>
                      <a:pt x="417" y="55"/>
                    </a:lnTo>
                    <a:lnTo>
                      <a:pt x="415" y="56"/>
                    </a:lnTo>
                    <a:lnTo>
                      <a:pt x="412" y="57"/>
                    </a:lnTo>
                    <a:lnTo>
                      <a:pt x="389" y="57"/>
                    </a:lnTo>
                    <a:lnTo>
                      <a:pt x="389" y="26"/>
                    </a:lnTo>
                    <a:lnTo>
                      <a:pt x="411" y="26"/>
                    </a:lnTo>
                    <a:lnTo>
                      <a:pt x="414" y="27"/>
                    </a:lnTo>
                    <a:lnTo>
                      <a:pt x="416" y="28"/>
                    </a:lnTo>
                    <a:lnTo>
                      <a:pt x="421" y="30"/>
                    </a:lnTo>
                    <a:lnTo>
                      <a:pt x="424" y="36"/>
                    </a:lnTo>
                    <a:lnTo>
                      <a:pt x="424" y="3"/>
                    </a:lnTo>
                    <a:lnTo>
                      <a:pt x="362" y="3"/>
                    </a:lnTo>
                    <a:lnTo>
                      <a:pt x="362" y="138"/>
                    </a:lnTo>
                    <a:lnTo>
                      <a:pt x="412" y="138"/>
                    </a:lnTo>
                    <a:lnTo>
                      <a:pt x="418" y="138"/>
                    </a:lnTo>
                    <a:lnTo>
                      <a:pt x="422" y="138"/>
                    </a:lnTo>
                    <a:lnTo>
                      <a:pt x="438" y="134"/>
                    </a:lnTo>
                    <a:lnTo>
                      <a:pt x="449" y="126"/>
                    </a:lnTo>
                    <a:lnTo>
                      <a:pt x="455" y="116"/>
                    </a:lnTo>
                    <a:lnTo>
                      <a:pt x="456" y="114"/>
                    </a:lnTo>
                    <a:lnTo>
                      <a:pt x="458" y="101"/>
                    </a:lnTo>
                    <a:close/>
                    <a:moveTo>
                      <a:pt x="467" y="519"/>
                    </a:moveTo>
                    <a:lnTo>
                      <a:pt x="461" y="511"/>
                    </a:lnTo>
                    <a:lnTo>
                      <a:pt x="455" y="502"/>
                    </a:lnTo>
                    <a:lnTo>
                      <a:pt x="447" y="508"/>
                    </a:lnTo>
                    <a:lnTo>
                      <a:pt x="440" y="511"/>
                    </a:lnTo>
                    <a:lnTo>
                      <a:pt x="420" y="511"/>
                    </a:lnTo>
                    <a:lnTo>
                      <a:pt x="411" y="505"/>
                    </a:lnTo>
                    <a:lnTo>
                      <a:pt x="401" y="488"/>
                    </a:lnTo>
                    <a:lnTo>
                      <a:pt x="400" y="478"/>
                    </a:lnTo>
                    <a:lnTo>
                      <a:pt x="400" y="443"/>
                    </a:lnTo>
                    <a:lnTo>
                      <a:pt x="402" y="432"/>
                    </a:lnTo>
                    <a:lnTo>
                      <a:pt x="412" y="417"/>
                    </a:lnTo>
                    <a:lnTo>
                      <a:pt x="421" y="412"/>
                    </a:lnTo>
                    <a:lnTo>
                      <a:pt x="438" y="412"/>
                    </a:lnTo>
                    <a:lnTo>
                      <a:pt x="445" y="415"/>
                    </a:lnTo>
                    <a:lnTo>
                      <a:pt x="452" y="420"/>
                    </a:lnTo>
                    <a:lnTo>
                      <a:pt x="457" y="412"/>
                    </a:lnTo>
                    <a:lnTo>
                      <a:pt x="464" y="401"/>
                    </a:lnTo>
                    <a:lnTo>
                      <a:pt x="457" y="395"/>
                    </a:lnTo>
                    <a:lnTo>
                      <a:pt x="443" y="391"/>
                    </a:lnTo>
                    <a:lnTo>
                      <a:pt x="430" y="391"/>
                    </a:lnTo>
                    <a:lnTo>
                      <a:pt x="414" y="393"/>
                    </a:lnTo>
                    <a:lnTo>
                      <a:pt x="400" y="399"/>
                    </a:lnTo>
                    <a:lnTo>
                      <a:pt x="388" y="409"/>
                    </a:lnTo>
                    <a:lnTo>
                      <a:pt x="378" y="422"/>
                    </a:lnTo>
                    <a:lnTo>
                      <a:pt x="374" y="431"/>
                    </a:lnTo>
                    <a:lnTo>
                      <a:pt x="371" y="441"/>
                    </a:lnTo>
                    <a:lnTo>
                      <a:pt x="369" y="452"/>
                    </a:lnTo>
                    <a:lnTo>
                      <a:pt x="369" y="464"/>
                    </a:lnTo>
                    <a:lnTo>
                      <a:pt x="370" y="478"/>
                    </a:lnTo>
                    <a:lnTo>
                      <a:pt x="373" y="491"/>
                    </a:lnTo>
                    <a:lnTo>
                      <a:pt x="378" y="503"/>
                    </a:lnTo>
                    <a:lnTo>
                      <a:pt x="385" y="513"/>
                    </a:lnTo>
                    <a:lnTo>
                      <a:pt x="394" y="521"/>
                    </a:lnTo>
                    <a:lnTo>
                      <a:pt x="405" y="527"/>
                    </a:lnTo>
                    <a:lnTo>
                      <a:pt x="416" y="530"/>
                    </a:lnTo>
                    <a:lnTo>
                      <a:pt x="430" y="532"/>
                    </a:lnTo>
                    <a:lnTo>
                      <a:pt x="445" y="532"/>
                    </a:lnTo>
                    <a:lnTo>
                      <a:pt x="457" y="528"/>
                    </a:lnTo>
                    <a:lnTo>
                      <a:pt x="467" y="519"/>
                    </a:lnTo>
                    <a:close/>
                    <a:moveTo>
                      <a:pt x="486" y="265"/>
                    </a:moveTo>
                    <a:lnTo>
                      <a:pt x="482" y="237"/>
                    </a:lnTo>
                    <a:lnTo>
                      <a:pt x="471" y="217"/>
                    </a:lnTo>
                    <a:lnTo>
                      <a:pt x="470" y="215"/>
                    </a:lnTo>
                    <a:lnTo>
                      <a:pt x="454" y="203"/>
                    </a:lnTo>
                    <a:lnTo>
                      <a:pt x="454" y="252"/>
                    </a:lnTo>
                    <a:lnTo>
                      <a:pt x="454" y="266"/>
                    </a:lnTo>
                    <a:lnTo>
                      <a:pt x="453" y="288"/>
                    </a:lnTo>
                    <a:lnTo>
                      <a:pt x="448" y="304"/>
                    </a:lnTo>
                    <a:lnTo>
                      <a:pt x="439" y="312"/>
                    </a:lnTo>
                    <a:lnTo>
                      <a:pt x="427" y="315"/>
                    </a:lnTo>
                    <a:lnTo>
                      <a:pt x="421" y="315"/>
                    </a:lnTo>
                    <a:lnTo>
                      <a:pt x="415" y="314"/>
                    </a:lnTo>
                    <a:lnTo>
                      <a:pt x="411" y="310"/>
                    </a:lnTo>
                    <a:lnTo>
                      <a:pt x="406" y="304"/>
                    </a:lnTo>
                    <a:lnTo>
                      <a:pt x="402" y="295"/>
                    </a:lnTo>
                    <a:lnTo>
                      <a:pt x="400" y="282"/>
                    </a:lnTo>
                    <a:lnTo>
                      <a:pt x="399" y="266"/>
                    </a:lnTo>
                    <a:lnTo>
                      <a:pt x="399" y="250"/>
                    </a:lnTo>
                    <a:lnTo>
                      <a:pt x="401" y="238"/>
                    </a:lnTo>
                    <a:lnTo>
                      <a:pt x="407" y="228"/>
                    </a:lnTo>
                    <a:lnTo>
                      <a:pt x="410" y="222"/>
                    </a:lnTo>
                    <a:lnTo>
                      <a:pt x="418" y="217"/>
                    </a:lnTo>
                    <a:lnTo>
                      <a:pt x="441" y="217"/>
                    </a:lnTo>
                    <a:lnTo>
                      <a:pt x="449" y="228"/>
                    </a:lnTo>
                    <a:lnTo>
                      <a:pt x="453" y="242"/>
                    </a:lnTo>
                    <a:lnTo>
                      <a:pt x="454" y="252"/>
                    </a:lnTo>
                    <a:lnTo>
                      <a:pt x="454" y="203"/>
                    </a:lnTo>
                    <a:lnTo>
                      <a:pt x="452" y="201"/>
                    </a:lnTo>
                    <a:lnTo>
                      <a:pt x="427" y="196"/>
                    </a:lnTo>
                    <a:lnTo>
                      <a:pt x="417" y="196"/>
                    </a:lnTo>
                    <a:lnTo>
                      <a:pt x="407" y="199"/>
                    </a:lnTo>
                    <a:lnTo>
                      <a:pt x="399" y="203"/>
                    </a:lnTo>
                    <a:lnTo>
                      <a:pt x="386" y="213"/>
                    </a:lnTo>
                    <a:lnTo>
                      <a:pt x="376" y="228"/>
                    </a:lnTo>
                    <a:lnTo>
                      <a:pt x="370" y="246"/>
                    </a:lnTo>
                    <a:lnTo>
                      <a:pt x="368" y="266"/>
                    </a:lnTo>
                    <a:lnTo>
                      <a:pt x="369" y="281"/>
                    </a:lnTo>
                    <a:lnTo>
                      <a:pt x="372" y="294"/>
                    </a:lnTo>
                    <a:lnTo>
                      <a:pt x="377" y="306"/>
                    </a:lnTo>
                    <a:lnTo>
                      <a:pt x="384" y="317"/>
                    </a:lnTo>
                    <a:lnTo>
                      <a:pt x="392" y="326"/>
                    </a:lnTo>
                    <a:lnTo>
                      <a:pt x="402" y="331"/>
                    </a:lnTo>
                    <a:lnTo>
                      <a:pt x="414" y="335"/>
                    </a:lnTo>
                    <a:lnTo>
                      <a:pt x="428" y="336"/>
                    </a:lnTo>
                    <a:lnTo>
                      <a:pt x="440" y="336"/>
                    </a:lnTo>
                    <a:lnTo>
                      <a:pt x="447" y="334"/>
                    </a:lnTo>
                    <a:lnTo>
                      <a:pt x="455" y="330"/>
                    </a:lnTo>
                    <a:lnTo>
                      <a:pt x="468" y="319"/>
                    </a:lnTo>
                    <a:lnTo>
                      <a:pt x="471" y="315"/>
                    </a:lnTo>
                    <a:lnTo>
                      <a:pt x="478" y="305"/>
                    </a:lnTo>
                    <a:lnTo>
                      <a:pt x="484" y="287"/>
                    </a:lnTo>
                    <a:lnTo>
                      <a:pt x="486" y="265"/>
                    </a:lnTo>
                    <a:close/>
                    <a:moveTo>
                      <a:pt x="577" y="393"/>
                    </a:moveTo>
                    <a:lnTo>
                      <a:pt x="549" y="393"/>
                    </a:lnTo>
                    <a:lnTo>
                      <a:pt x="549" y="446"/>
                    </a:lnTo>
                    <a:lnTo>
                      <a:pt x="510" y="446"/>
                    </a:lnTo>
                    <a:lnTo>
                      <a:pt x="510" y="393"/>
                    </a:lnTo>
                    <a:lnTo>
                      <a:pt x="483" y="393"/>
                    </a:lnTo>
                    <a:lnTo>
                      <a:pt x="483" y="529"/>
                    </a:lnTo>
                    <a:lnTo>
                      <a:pt x="510" y="529"/>
                    </a:lnTo>
                    <a:lnTo>
                      <a:pt x="510" y="469"/>
                    </a:lnTo>
                    <a:lnTo>
                      <a:pt x="549" y="469"/>
                    </a:lnTo>
                    <a:lnTo>
                      <a:pt x="549" y="529"/>
                    </a:lnTo>
                    <a:lnTo>
                      <a:pt x="577" y="529"/>
                    </a:lnTo>
                    <a:lnTo>
                      <a:pt x="577" y="469"/>
                    </a:lnTo>
                    <a:lnTo>
                      <a:pt x="577" y="446"/>
                    </a:lnTo>
                    <a:lnTo>
                      <a:pt x="577" y="393"/>
                    </a:lnTo>
                    <a:close/>
                    <a:moveTo>
                      <a:pt x="580" y="138"/>
                    </a:moveTo>
                    <a:lnTo>
                      <a:pt x="570" y="106"/>
                    </a:lnTo>
                    <a:lnTo>
                      <a:pt x="563" y="84"/>
                    </a:lnTo>
                    <a:lnTo>
                      <a:pt x="546" y="32"/>
                    </a:lnTo>
                    <a:lnTo>
                      <a:pt x="537" y="2"/>
                    </a:lnTo>
                    <a:lnTo>
                      <a:pt x="534" y="2"/>
                    </a:lnTo>
                    <a:lnTo>
                      <a:pt x="534" y="84"/>
                    </a:lnTo>
                    <a:lnTo>
                      <a:pt x="508" y="84"/>
                    </a:lnTo>
                    <a:lnTo>
                      <a:pt x="511" y="75"/>
                    </a:lnTo>
                    <a:lnTo>
                      <a:pt x="512" y="68"/>
                    </a:lnTo>
                    <a:lnTo>
                      <a:pt x="515" y="58"/>
                    </a:lnTo>
                    <a:lnTo>
                      <a:pt x="517" y="48"/>
                    </a:lnTo>
                    <a:lnTo>
                      <a:pt x="521" y="32"/>
                    </a:lnTo>
                    <a:lnTo>
                      <a:pt x="525" y="50"/>
                    </a:lnTo>
                    <a:lnTo>
                      <a:pt x="530" y="69"/>
                    </a:lnTo>
                    <a:lnTo>
                      <a:pt x="534" y="84"/>
                    </a:lnTo>
                    <a:lnTo>
                      <a:pt x="534" y="2"/>
                    </a:lnTo>
                    <a:lnTo>
                      <a:pt x="507" y="2"/>
                    </a:lnTo>
                    <a:lnTo>
                      <a:pt x="463" y="138"/>
                    </a:lnTo>
                    <a:lnTo>
                      <a:pt x="491" y="138"/>
                    </a:lnTo>
                    <a:lnTo>
                      <a:pt x="501" y="106"/>
                    </a:lnTo>
                    <a:lnTo>
                      <a:pt x="541" y="106"/>
                    </a:lnTo>
                    <a:lnTo>
                      <a:pt x="550" y="138"/>
                    </a:lnTo>
                    <a:lnTo>
                      <a:pt x="580" y="138"/>
                    </a:lnTo>
                    <a:close/>
                    <a:moveTo>
                      <a:pt x="595" y="291"/>
                    </a:moveTo>
                    <a:lnTo>
                      <a:pt x="593" y="277"/>
                    </a:lnTo>
                    <a:lnTo>
                      <a:pt x="587" y="266"/>
                    </a:lnTo>
                    <a:lnTo>
                      <a:pt x="576" y="257"/>
                    </a:lnTo>
                    <a:lnTo>
                      <a:pt x="561" y="251"/>
                    </a:lnTo>
                    <a:lnTo>
                      <a:pt x="533" y="243"/>
                    </a:lnTo>
                    <a:lnTo>
                      <a:pt x="530" y="239"/>
                    </a:lnTo>
                    <a:lnTo>
                      <a:pt x="530" y="223"/>
                    </a:lnTo>
                    <a:lnTo>
                      <a:pt x="537" y="217"/>
                    </a:lnTo>
                    <a:lnTo>
                      <a:pt x="559" y="217"/>
                    </a:lnTo>
                    <a:lnTo>
                      <a:pt x="568" y="220"/>
                    </a:lnTo>
                    <a:lnTo>
                      <a:pt x="580" y="227"/>
                    </a:lnTo>
                    <a:lnTo>
                      <a:pt x="587" y="217"/>
                    </a:lnTo>
                    <a:lnTo>
                      <a:pt x="593" y="208"/>
                    </a:lnTo>
                    <a:lnTo>
                      <a:pt x="583" y="202"/>
                    </a:lnTo>
                    <a:lnTo>
                      <a:pt x="572" y="198"/>
                    </a:lnTo>
                    <a:lnTo>
                      <a:pt x="560" y="195"/>
                    </a:lnTo>
                    <a:lnTo>
                      <a:pt x="548" y="194"/>
                    </a:lnTo>
                    <a:lnTo>
                      <a:pt x="528" y="197"/>
                    </a:lnTo>
                    <a:lnTo>
                      <a:pt x="513" y="206"/>
                    </a:lnTo>
                    <a:lnTo>
                      <a:pt x="503" y="219"/>
                    </a:lnTo>
                    <a:lnTo>
                      <a:pt x="499" y="236"/>
                    </a:lnTo>
                    <a:lnTo>
                      <a:pt x="499" y="244"/>
                    </a:lnTo>
                    <a:lnTo>
                      <a:pt x="501" y="251"/>
                    </a:lnTo>
                    <a:lnTo>
                      <a:pt x="505" y="257"/>
                    </a:lnTo>
                    <a:lnTo>
                      <a:pt x="510" y="265"/>
                    </a:lnTo>
                    <a:lnTo>
                      <a:pt x="518" y="270"/>
                    </a:lnTo>
                    <a:lnTo>
                      <a:pt x="559" y="281"/>
                    </a:lnTo>
                    <a:lnTo>
                      <a:pt x="564" y="287"/>
                    </a:lnTo>
                    <a:lnTo>
                      <a:pt x="564" y="308"/>
                    </a:lnTo>
                    <a:lnTo>
                      <a:pt x="556" y="314"/>
                    </a:lnTo>
                    <a:lnTo>
                      <a:pt x="527" y="314"/>
                    </a:lnTo>
                    <a:lnTo>
                      <a:pt x="516" y="310"/>
                    </a:lnTo>
                    <a:lnTo>
                      <a:pt x="503" y="303"/>
                    </a:lnTo>
                    <a:lnTo>
                      <a:pt x="493" y="324"/>
                    </a:lnTo>
                    <a:lnTo>
                      <a:pt x="504" y="330"/>
                    </a:lnTo>
                    <a:lnTo>
                      <a:pt x="516" y="334"/>
                    </a:lnTo>
                    <a:lnTo>
                      <a:pt x="528" y="336"/>
                    </a:lnTo>
                    <a:lnTo>
                      <a:pt x="539" y="337"/>
                    </a:lnTo>
                    <a:lnTo>
                      <a:pt x="562" y="334"/>
                    </a:lnTo>
                    <a:lnTo>
                      <a:pt x="580" y="324"/>
                    </a:lnTo>
                    <a:lnTo>
                      <a:pt x="588" y="314"/>
                    </a:lnTo>
                    <a:lnTo>
                      <a:pt x="591" y="310"/>
                    </a:lnTo>
                    <a:lnTo>
                      <a:pt x="595" y="291"/>
                    </a:lnTo>
                    <a:close/>
                    <a:moveTo>
                      <a:pt x="670" y="116"/>
                    </a:moveTo>
                    <a:lnTo>
                      <a:pt x="622" y="116"/>
                    </a:lnTo>
                    <a:lnTo>
                      <a:pt x="622" y="3"/>
                    </a:lnTo>
                    <a:lnTo>
                      <a:pt x="594" y="3"/>
                    </a:lnTo>
                    <a:lnTo>
                      <a:pt x="594" y="138"/>
                    </a:lnTo>
                    <a:lnTo>
                      <a:pt x="666" y="138"/>
                    </a:lnTo>
                    <a:lnTo>
                      <a:pt x="670" y="116"/>
                    </a:lnTo>
                    <a:close/>
                    <a:moveTo>
                      <a:pt x="710" y="240"/>
                    </a:moveTo>
                    <a:lnTo>
                      <a:pt x="709" y="229"/>
                    </a:lnTo>
                    <a:lnTo>
                      <a:pt x="705" y="220"/>
                    </a:lnTo>
                    <a:lnTo>
                      <a:pt x="705" y="219"/>
                    </a:lnTo>
                    <a:lnTo>
                      <a:pt x="699" y="211"/>
                    </a:lnTo>
                    <a:lnTo>
                      <a:pt x="690" y="205"/>
                    </a:lnTo>
                    <a:lnTo>
                      <a:pt x="683" y="200"/>
                    </a:lnTo>
                    <a:lnTo>
                      <a:pt x="680" y="200"/>
                    </a:lnTo>
                    <a:lnTo>
                      <a:pt x="680" y="228"/>
                    </a:lnTo>
                    <a:lnTo>
                      <a:pt x="680" y="247"/>
                    </a:lnTo>
                    <a:lnTo>
                      <a:pt x="679" y="251"/>
                    </a:lnTo>
                    <a:lnTo>
                      <a:pt x="677" y="255"/>
                    </a:lnTo>
                    <a:lnTo>
                      <a:pt x="673" y="260"/>
                    </a:lnTo>
                    <a:lnTo>
                      <a:pt x="670" y="262"/>
                    </a:lnTo>
                    <a:lnTo>
                      <a:pt x="644" y="262"/>
                    </a:lnTo>
                    <a:lnTo>
                      <a:pt x="644" y="220"/>
                    </a:lnTo>
                    <a:lnTo>
                      <a:pt x="673" y="220"/>
                    </a:lnTo>
                    <a:lnTo>
                      <a:pt x="680" y="228"/>
                    </a:lnTo>
                    <a:lnTo>
                      <a:pt x="680" y="200"/>
                    </a:lnTo>
                    <a:lnTo>
                      <a:pt x="676" y="198"/>
                    </a:lnTo>
                    <a:lnTo>
                      <a:pt x="617" y="198"/>
                    </a:lnTo>
                    <a:lnTo>
                      <a:pt x="617" y="334"/>
                    </a:lnTo>
                    <a:lnTo>
                      <a:pt x="644" y="334"/>
                    </a:lnTo>
                    <a:lnTo>
                      <a:pt x="644" y="284"/>
                    </a:lnTo>
                    <a:lnTo>
                      <a:pt x="674" y="284"/>
                    </a:lnTo>
                    <a:lnTo>
                      <a:pt x="680" y="282"/>
                    </a:lnTo>
                    <a:lnTo>
                      <a:pt x="687" y="279"/>
                    </a:lnTo>
                    <a:lnTo>
                      <a:pt x="696" y="273"/>
                    </a:lnTo>
                    <a:lnTo>
                      <a:pt x="704" y="264"/>
                    </a:lnTo>
                    <a:lnTo>
                      <a:pt x="705" y="262"/>
                    </a:lnTo>
                    <a:lnTo>
                      <a:pt x="708" y="253"/>
                    </a:lnTo>
                    <a:lnTo>
                      <a:pt x="710" y="240"/>
                    </a:lnTo>
                    <a:close/>
                    <a:moveTo>
                      <a:pt x="820" y="198"/>
                    </a:moveTo>
                    <a:lnTo>
                      <a:pt x="793" y="198"/>
                    </a:lnTo>
                    <a:lnTo>
                      <a:pt x="793" y="251"/>
                    </a:lnTo>
                    <a:lnTo>
                      <a:pt x="754" y="251"/>
                    </a:lnTo>
                    <a:lnTo>
                      <a:pt x="754" y="198"/>
                    </a:lnTo>
                    <a:lnTo>
                      <a:pt x="726" y="198"/>
                    </a:lnTo>
                    <a:lnTo>
                      <a:pt x="726" y="334"/>
                    </a:lnTo>
                    <a:lnTo>
                      <a:pt x="754" y="334"/>
                    </a:lnTo>
                    <a:lnTo>
                      <a:pt x="754" y="273"/>
                    </a:lnTo>
                    <a:lnTo>
                      <a:pt x="793" y="273"/>
                    </a:lnTo>
                    <a:lnTo>
                      <a:pt x="793" y="334"/>
                    </a:lnTo>
                    <a:lnTo>
                      <a:pt x="820" y="334"/>
                    </a:lnTo>
                    <a:lnTo>
                      <a:pt x="820" y="273"/>
                    </a:lnTo>
                    <a:lnTo>
                      <a:pt x="820" y="251"/>
                    </a:lnTo>
                    <a:lnTo>
                      <a:pt x="820" y="198"/>
                    </a:lnTo>
                    <a:close/>
                    <a:moveTo>
                      <a:pt x="929" y="310"/>
                    </a:moveTo>
                    <a:lnTo>
                      <a:pt x="877" y="310"/>
                    </a:lnTo>
                    <a:lnTo>
                      <a:pt x="877" y="274"/>
                    </a:lnTo>
                    <a:lnTo>
                      <a:pt x="916" y="274"/>
                    </a:lnTo>
                    <a:lnTo>
                      <a:pt x="916" y="252"/>
                    </a:lnTo>
                    <a:lnTo>
                      <a:pt x="877" y="252"/>
                    </a:lnTo>
                    <a:lnTo>
                      <a:pt x="877" y="220"/>
                    </a:lnTo>
                    <a:lnTo>
                      <a:pt x="923" y="220"/>
                    </a:lnTo>
                    <a:lnTo>
                      <a:pt x="927" y="198"/>
                    </a:lnTo>
                    <a:lnTo>
                      <a:pt x="850" y="198"/>
                    </a:lnTo>
                    <a:lnTo>
                      <a:pt x="850" y="334"/>
                    </a:lnTo>
                    <a:lnTo>
                      <a:pt x="929" y="334"/>
                    </a:lnTo>
                    <a:lnTo>
                      <a:pt x="929" y="310"/>
                    </a:lnTo>
                    <a:close/>
                    <a:moveTo>
                      <a:pt x="1049" y="334"/>
                    </a:moveTo>
                    <a:lnTo>
                      <a:pt x="1045" y="327"/>
                    </a:lnTo>
                    <a:lnTo>
                      <a:pt x="1035" y="311"/>
                    </a:lnTo>
                    <a:lnTo>
                      <a:pt x="1025" y="293"/>
                    </a:lnTo>
                    <a:lnTo>
                      <a:pt x="1016" y="281"/>
                    </a:lnTo>
                    <a:lnTo>
                      <a:pt x="1014" y="279"/>
                    </a:lnTo>
                    <a:lnTo>
                      <a:pt x="1013" y="278"/>
                    </a:lnTo>
                    <a:lnTo>
                      <a:pt x="1013" y="277"/>
                    </a:lnTo>
                    <a:lnTo>
                      <a:pt x="1010" y="275"/>
                    </a:lnTo>
                    <a:lnTo>
                      <a:pt x="1022" y="272"/>
                    </a:lnTo>
                    <a:lnTo>
                      <a:pt x="1032" y="264"/>
                    </a:lnTo>
                    <a:lnTo>
                      <a:pt x="1036" y="257"/>
                    </a:lnTo>
                    <a:lnTo>
                      <a:pt x="1038" y="252"/>
                    </a:lnTo>
                    <a:lnTo>
                      <a:pt x="1041" y="238"/>
                    </a:lnTo>
                    <a:lnTo>
                      <a:pt x="1038" y="222"/>
                    </a:lnTo>
                    <a:lnTo>
                      <a:pt x="1037" y="220"/>
                    </a:lnTo>
                    <a:lnTo>
                      <a:pt x="1030" y="209"/>
                    </a:lnTo>
                    <a:lnTo>
                      <a:pt x="1017" y="201"/>
                    </a:lnTo>
                    <a:lnTo>
                      <a:pt x="1012" y="200"/>
                    </a:lnTo>
                    <a:lnTo>
                      <a:pt x="1012" y="230"/>
                    </a:lnTo>
                    <a:lnTo>
                      <a:pt x="1012" y="244"/>
                    </a:lnTo>
                    <a:lnTo>
                      <a:pt x="1010" y="249"/>
                    </a:lnTo>
                    <a:lnTo>
                      <a:pt x="1007" y="252"/>
                    </a:lnTo>
                    <a:lnTo>
                      <a:pt x="1003" y="255"/>
                    </a:lnTo>
                    <a:lnTo>
                      <a:pt x="998" y="257"/>
                    </a:lnTo>
                    <a:lnTo>
                      <a:pt x="977" y="257"/>
                    </a:lnTo>
                    <a:lnTo>
                      <a:pt x="977" y="220"/>
                    </a:lnTo>
                    <a:lnTo>
                      <a:pt x="993" y="220"/>
                    </a:lnTo>
                    <a:lnTo>
                      <a:pt x="999" y="221"/>
                    </a:lnTo>
                    <a:lnTo>
                      <a:pt x="1002" y="222"/>
                    </a:lnTo>
                    <a:lnTo>
                      <a:pt x="1009" y="224"/>
                    </a:lnTo>
                    <a:lnTo>
                      <a:pt x="1012" y="230"/>
                    </a:lnTo>
                    <a:lnTo>
                      <a:pt x="1012" y="200"/>
                    </a:lnTo>
                    <a:lnTo>
                      <a:pt x="1001" y="198"/>
                    </a:lnTo>
                    <a:lnTo>
                      <a:pt x="950" y="198"/>
                    </a:lnTo>
                    <a:lnTo>
                      <a:pt x="950" y="334"/>
                    </a:lnTo>
                    <a:lnTo>
                      <a:pt x="977" y="334"/>
                    </a:lnTo>
                    <a:lnTo>
                      <a:pt x="977" y="277"/>
                    </a:lnTo>
                    <a:lnTo>
                      <a:pt x="979" y="277"/>
                    </a:lnTo>
                    <a:lnTo>
                      <a:pt x="980" y="278"/>
                    </a:lnTo>
                    <a:lnTo>
                      <a:pt x="981" y="278"/>
                    </a:lnTo>
                    <a:lnTo>
                      <a:pt x="985" y="281"/>
                    </a:lnTo>
                    <a:lnTo>
                      <a:pt x="989" y="287"/>
                    </a:lnTo>
                    <a:lnTo>
                      <a:pt x="995" y="296"/>
                    </a:lnTo>
                    <a:lnTo>
                      <a:pt x="1004" y="312"/>
                    </a:lnTo>
                    <a:lnTo>
                      <a:pt x="1009" y="321"/>
                    </a:lnTo>
                    <a:lnTo>
                      <a:pt x="1017" y="334"/>
                    </a:lnTo>
                    <a:lnTo>
                      <a:pt x="1049" y="334"/>
                    </a:lnTo>
                    <a:close/>
                    <a:moveTo>
                      <a:pt x="1145" y="310"/>
                    </a:moveTo>
                    <a:lnTo>
                      <a:pt x="1093" y="310"/>
                    </a:lnTo>
                    <a:lnTo>
                      <a:pt x="1093" y="274"/>
                    </a:lnTo>
                    <a:lnTo>
                      <a:pt x="1132" y="274"/>
                    </a:lnTo>
                    <a:lnTo>
                      <a:pt x="1132" y="252"/>
                    </a:lnTo>
                    <a:lnTo>
                      <a:pt x="1093" y="252"/>
                    </a:lnTo>
                    <a:lnTo>
                      <a:pt x="1093" y="220"/>
                    </a:lnTo>
                    <a:lnTo>
                      <a:pt x="1139" y="220"/>
                    </a:lnTo>
                    <a:lnTo>
                      <a:pt x="1143" y="198"/>
                    </a:lnTo>
                    <a:lnTo>
                      <a:pt x="1066" y="198"/>
                    </a:lnTo>
                    <a:lnTo>
                      <a:pt x="1066" y="334"/>
                    </a:lnTo>
                    <a:lnTo>
                      <a:pt x="1145" y="334"/>
                    </a:lnTo>
                    <a:lnTo>
                      <a:pt x="1145" y="310"/>
                    </a:lnTo>
                    <a:close/>
                  </a:path>
                </a:pathLst>
              </a:custGeom>
              <a:solidFill>
                <a:srgbClr val="00739A"/>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pic>
            <p:nvPicPr>
              <p:cNvPr id="14" name="docshape10">
                <a:extLst>
                  <a:ext uri="{FF2B5EF4-FFF2-40B4-BE49-F238E27FC236}">
                    <a16:creationId xmlns:a16="http://schemas.microsoft.com/office/drawing/2014/main" id="{3E94A36C-C7BF-2EDD-6F89-384A5C952D62}"/>
                  </a:ext>
                </a:extLst>
              </p:cNvPr>
              <p:cNvPicPr>
                <a:picLocks noChangeAspect="1" noEditPoints="1" noChangeArrowheads="1" noChangeShapeType="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726403" y="4704141"/>
                <a:ext cx="54800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docshape11">
              <a:extLst>
                <a:ext uri="{FF2B5EF4-FFF2-40B4-BE49-F238E27FC236}">
                  <a16:creationId xmlns:a16="http://schemas.microsoft.com/office/drawing/2014/main" id="{E7FB5EFE-A2BE-2EC0-1B1B-E44296A12AF4}"/>
                </a:ext>
              </a:extLst>
            </p:cNvPr>
            <p:cNvPicPr>
              <a:picLocks noChangeAspect="1" noEditPoints="1" noChangeArrowheads="1" noChangeShapeType="1" noCrop="1"/>
            </p:cNvPicPr>
            <p:nvPr/>
          </p:nvPicPr>
          <p:blipFill>
            <a:blip r:embed="rId8">
              <a:extLst>
                <a:ext uri="{28A0092B-C50C-407E-A947-70E740481C1C}">
                  <a14:useLocalDpi xmlns:a14="http://schemas.microsoft.com/office/drawing/2010/main" val="0"/>
                </a:ext>
              </a:extLst>
            </a:blip>
            <a:srcRect/>
            <a:stretch>
              <a:fillRect/>
            </a:stretch>
          </p:blipFill>
          <p:spPr bwMode="auto">
            <a:xfrm>
              <a:off x="5528849" y="5858948"/>
              <a:ext cx="1080135" cy="870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docshape12">
              <a:extLst>
                <a:ext uri="{FF2B5EF4-FFF2-40B4-BE49-F238E27FC236}">
                  <a16:creationId xmlns:a16="http://schemas.microsoft.com/office/drawing/2014/main" id="{880DB9DB-B769-E542-F8A6-EA24C626D30B}"/>
                </a:ext>
              </a:extLst>
            </p:cNvPr>
            <p:cNvPicPr>
              <a:picLocks noChangeAspect="1" noEditPoints="1" noChangeArrowheads="1" noChangeShapeType="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132917" y="5910935"/>
              <a:ext cx="1080135" cy="72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docshape13">
              <a:extLst>
                <a:ext uri="{FF2B5EF4-FFF2-40B4-BE49-F238E27FC236}">
                  <a16:creationId xmlns:a16="http://schemas.microsoft.com/office/drawing/2014/main" id="{67700F0D-0574-7EA7-BEFE-477F5A7DA92C}"/>
                </a:ext>
              </a:extLst>
            </p:cNvPr>
            <p:cNvPicPr>
              <a:picLocks noChangeAspect="1" noEditPoints="1" noChangeArrowheads="1" noChangeShapeType="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348606" y="6035187"/>
              <a:ext cx="1659105" cy="492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docshape14">
              <a:extLst>
                <a:ext uri="{FF2B5EF4-FFF2-40B4-BE49-F238E27FC236}">
                  <a16:creationId xmlns:a16="http://schemas.microsoft.com/office/drawing/2014/main" id="{905CF342-96AF-80E2-C513-68DDE8AD32E5}"/>
                </a:ext>
              </a:extLst>
            </p:cNvPr>
            <p:cNvPicPr>
              <a:picLocks noChangeAspect="1" noEditPoints="1" noChangeArrowheads="1" noChangeShapeType="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715981" y="5934196"/>
              <a:ext cx="1080135" cy="72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docshape15">
              <a:extLst>
                <a:ext uri="{FF2B5EF4-FFF2-40B4-BE49-F238E27FC236}">
                  <a16:creationId xmlns:a16="http://schemas.microsoft.com/office/drawing/2014/main" id="{04FA3FC0-2A6E-52E6-7047-FF1A9FC0741E}"/>
                </a:ext>
              </a:extLst>
            </p:cNvPr>
            <p:cNvPicPr>
              <a:picLocks noChangeAspect="1" noEditPoints="1" noChangeArrowheads="1" noChangeShapeType="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9151905" y="5929051"/>
              <a:ext cx="693878" cy="77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Date Placeholder 14">
            <a:extLst>
              <a:ext uri="{FF2B5EF4-FFF2-40B4-BE49-F238E27FC236}">
                <a16:creationId xmlns:a16="http://schemas.microsoft.com/office/drawing/2014/main" id="{33FC75CD-DA1E-711D-FEBC-51710DFE6F00}"/>
              </a:ext>
            </a:extLst>
          </p:cNvPr>
          <p:cNvSpPr>
            <a:spLocks noGrp="1"/>
          </p:cNvSpPr>
          <p:nvPr>
            <p:ph type="dt" sz="half" idx="10"/>
          </p:nvPr>
        </p:nvSpPr>
        <p:spPr>
          <a:xfrm>
            <a:off x="0" y="6511119"/>
            <a:ext cx="2743200" cy="365125"/>
          </a:xfrm>
        </p:spPr>
        <p:txBody>
          <a:bodyPr/>
          <a:lstStyle/>
          <a:p>
            <a:fld id="{BF14E19D-5885-1547-92AE-0CD34072BA3D}" type="datetime1">
              <a:rPr lang="de-DE" sz="1600" smtClean="0">
                <a:latin typeface="Arial" panose="020B0604020202020204" pitchFamily="34" charset="0"/>
                <a:cs typeface="Arial" panose="020B0604020202020204" pitchFamily="34" charset="0"/>
              </a:rPr>
              <a:t>28.03.24</a:t>
            </a:fld>
            <a:endParaRPr lang="x-none" dirty="0">
              <a:latin typeface="Arial" panose="020B0604020202020204" pitchFamily="34" charset="0"/>
              <a:cs typeface="Arial" panose="020B0604020202020204" pitchFamily="34" charset="0"/>
            </a:endParaRPr>
          </a:p>
        </p:txBody>
      </p:sp>
      <p:sp>
        <p:nvSpPr>
          <p:cNvPr id="16" name="Slide Number Placeholder 15">
            <a:extLst>
              <a:ext uri="{FF2B5EF4-FFF2-40B4-BE49-F238E27FC236}">
                <a16:creationId xmlns:a16="http://schemas.microsoft.com/office/drawing/2014/main" id="{64259B15-BF1A-E4A9-4391-DABF3C8ADA1D}"/>
              </a:ext>
            </a:extLst>
          </p:cNvPr>
          <p:cNvSpPr>
            <a:spLocks noGrp="1"/>
          </p:cNvSpPr>
          <p:nvPr>
            <p:ph type="sldNum" sz="quarter" idx="12"/>
          </p:nvPr>
        </p:nvSpPr>
        <p:spPr>
          <a:xfrm>
            <a:off x="9448800" y="6467539"/>
            <a:ext cx="2743200" cy="365125"/>
          </a:xfrm>
        </p:spPr>
        <p:txBody>
          <a:bodyPr/>
          <a:lstStyle/>
          <a:p>
            <a:fld id="{BE5BD845-BFF7-724A-88D3-4E04361813C8}" type="slidenum">
              <a:rPr lang="x-none" sz="2000" smtClean="0">
                <a:latin typeface="Arial" panose="020B0604020202020204" pitchFamily="34" charset="0"/>
                <a:cs typeface="Arial" panose="020B0604020202020204" pitchFamily="34" charset="0"/>
              </a:rPr>
              <a:t>4</a:t>
            </a:fld>
            <a:endParaRPr lang="x-none" sz="20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01C0695A-1B41-55D8-5FC7-D5D412D38B01}"/>
              </a:ext>
            </a:extLst>
          </p:cNvPr>
          <p:cNvPicPr>
            <a:picLocks noChangeAspect="1"/>
          </p:cNvPicPr>
          <p:nvPr/>
        </p:nvPicPr>
        <p:blipFill rotWithShape="1">
          <a:blip r:embed="rId13">
            <a:extLst>
              <a:ext uri="{28A0092B-C50C-407E-A947-70E740481C1C}">
                <a14:useLocalDpi xmlns:a14="http://schemas.microsoft.com/office/drawing/2010/main" val="0"/>
              </a:ext>
            </a:extLst>
          </a:blip>
          <a:srcRect r="10402"/>
          <a:stretch/>
        </p:blipFill>
        <p:spPr>
          <a:xfrm>
            <a:off x="5628908" y="788517"/>
            <a:ext cx="6563092" cy="4572000"/>
          </a:xfrm>
          <a:prstGeom prst="rect">
            <a:avLst/>
          </a:prstGeom>
        </p:spPr>
      </p:pic>
      <p:pic>
        <p:nvPicPr>
          <p:cNvPr id="17" name="Picture 16">
            <a:extLst>
              <a:ext uri="{FF2B5EF4-FFF2-40B4-BE49-F238E27FC236}">
                <a16:creationId xmlns:a16="http://schemas.microsoft.com/office/drawing/2014/main" id="{24589AE2-F4E7-9F53-1383-88A425E17A43}"/>
              </a:ext>
            </a:extLst>
          </p:cNvPr>
          <p:cNvPicPr>
            <a:picLocks noChangeAspect="1"/>
          </p:cNvPicPr>
          <p:nvPr/>
        </p:nvPicPr>
        <p:blipFill rotWithShape="1">
          <a:blip r:embed="rId14">
            <a:extLst>
              <a:ext uri="{28A0092B-C50C-407E-A947-70E740481C1C}">
                <a14:useLocalDpi xmlns:a14="http://schemas.microsoft.com/office/drawing/2010/main" val="0"/>
              </a:ext>
            </a:extLst>
          </a:blip>
          <a:srcRect r="10402"/>
          <a:stretch/>
        </p:blipFill>
        <p:spPr>
          <a:xfrm>
            <a:off x="5628908" y="788517"/>
            <a:ext cx="6563092" cy="4572000"/>
          </a:xfrm>
          <a:prstGeom prst="rect">
            <a:avLst/>
          </a:prstGeom>
        </p:spPr>
      </p:pic>
      <p:pic>
        <p:nvPicPr>
          <p:cNvPr id="18" name="Picture 17">
            <a:extLst>
              <a:ext uri="{FF2B5EF4-FFF2-40B4-BE49-F238E27FC236}">
                <a16:creationId xmlns:a16="http://schemas.microsoft.com/office/drawing/2014/main" id="{16ADA7D1-DE9C-536C-334D-A375DEFBB5E0}"/>
              </a:ext>
            </a:extLst>
          </p:cNvPr>
          <p:cNvPicPr>
            <a:picLocks noChangeAspect="1"/>
          </p:cNvPicPr>
          <p:nvPr/>
        </p:nvPicPr>
        <p:blipFill rotWithShape="1">
          <a:blip r:embed="rId15">
            <a:extLst>
              <a:ext uri="{28A0092B-C50C-407E-A947-70E740481C1C}">
                <a14:useLocalDpi xmlns:a14="http://schemas.microsoft.com/office/drawing/2010/main" val="0"/>
              </a:ext>
            </a:extLst>
          </a:blip>
          <a:srcRect r="10402"/>
          <a:stretch/>
        </p:blipFill>
        <p:spPr>
          <a:xfrm>
            <a:off x="5628908" y="788517"/>
            <a:ext cx="6563092" cy="4572000"/>
          </a:xfrm>
          <a:prstGeom prst="rect">
            <a:avLst/>
          </a:prstGeom>
        </p:spPr>
      </p:pic>
      <p:sp>
        <p:nvSpPr>
          <p:cNvPr id="19" name="TextBox 18">
            <a:extLst>
              <a:ext uri="{FF2B5EF4-FFF2-40B4-BE49-F238E27FC236}">
                <a16:creationId xmlns:a16="http://schemas.microsoft.com/office/drawing/2014/main" id="{34919A2E-1FCE-CC51-9FFC-8FCA3C415374}"/>
              </a:ext>
            </a:extLst>
          </p:cNvPr>
          <p:cNvSpPr txBox="1"/>
          <p:nvPr/>
        </p:nvSpPr>
        <p:spPr>
          <a:xfrm>
            <a:off x="14082" y="1189210"/>
            <a:ext cx="6466232" cy="4401205"/>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This shows an example from Uccle, Belgium</a:t>
            </a: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The profile on 20081128 measures ozone that is erratic and generally much lower in the stratosphere than is typical for Uccle</a:t>
            </a: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Using the pump temperature DQI, we see that the pump is far too cold in the stratosphere, and the ECC sensing solutions are likely freezing, leading to the strange ozone measurements</a:t>
            </a: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Total ozone normalization factor (OMI/ECC) is </a:t>
            </a:r>
            <a:r>
              <a:rPr lang="en-US" sz="2000" b="1" dirty="0">
                <a:latin typeface="Arial" panose="020B0604020202020204" pitchFamily="34" charset="0"/>
                <a:cs typeface="Arial" panose="020B0604020202020204" pitchFamily="34" charset="0"/>
              </a:rPr>
              <a:t>1.157 (&gt; 1.1). </a:t>
            </a:r>
            <a:r>
              <a:rPr lang="en-US" sz="2000" dirty="0">
                <a:latin typeface="Arial" panose="020B0604020202020204" pitchFamily="34" charset="0"/>
                <a:cs typeface="Arial" panose="020B0604020202020204" pitchFamily="34" charset="0"/>
              </a:rPr>
              <a:t>This is an additional indicator that this profile is of lower quality</a:t>
            </a:r>
          </a:p>
        </p:txBody>
      </p:sp>
      <p:sp>
        <p:nvSpPr>
          <p:cNvPr id="20" name="TextBox 19">
            <a:extLst>
              <a:ext uri="{FF2B5EF4-FFF2-40B4-BE49-F238E27FC236}">
                <a16:creationId xmlns:a16="http://schemas.microsoft.com/office/drawing/2014/main" id="{10E562F4-42E2-71A4-BC40-12080E6DC8D9}"/>
              </a:ext>
            </a:extLst>
          </p:cNvPr>
          <p:cNvSpPr txBox="1"/>
          <p:nvPr/>
        </p:nvSpPr>
        <p:spPr>
          <a:xfrm>
            <a:off x="6376070" y="5167138"/>
            <a:ext cx="5606380" cy="1200329"/>
          </a:xfrm>
          <a:prstGeom prst="rect">
            <a:avLst/>
          </a:prstGeom>
          <a:noFill/>
        </p:spPr>
        <p:txBody>
          <a:bodyPr wrap="square" rtlCol="0">
            <a:spAutoFit/>
          </a:bodyPr>
          <a:lstStyle/>
          <a:p>
            <a:pPr algn="ctr"/>
            <a:r>
              <a:rPr lang="en-US" i="1" dirty="0">
                <a:latin typeface="Arial" panose="020B0604020202020204" pitchFamily="34" charset="0"/>
                <a:cs typeface="Arial" panose="020B0604020202020204" pitchFamily="34" charset="0"/>
              </a:rPr>
              <a:t>Average ± 1 standard deviation of the ozone partial pressure from all Uccle ozonesondes (blue). Ozone partial pressure from the 20081128 profile (black). Pump temperature from the 20081128 profile (red).</a:t>
            </a:r>
          </a:p>
        </p:txBody>
      </p:sp>
      <p:sp>
        <p:nvSpPr>
          <p:cNvPr id="21" name="Slide Number Placeholder 2">
            <a:extLst>
              <a:ext uri="{FF2B5EF4-FFF2-40B4-BE49-F238E27FC236}">
                <a16:creationId xmlns:a16="http://schemas.microsoft.com/office/drawing/2014/main" id="{BE4D852A-AAE1-48EB-4DAF-E838A57642B9}"/>
              </a:ext>
            </a:extLst>
          </p:cNvPr>
          <p:cNvSpPr txBox="1">
            <a:spLocks/>
          </p:cNvSpPr>
          <p:nvPr/>
        </p:nvSpPr>
        <p:spPr>
          <a:xfrm>
            <a:off x="9435129" y="6474620"/>
            <a:ext cx="2743200" cy="365125"/>
          </a:xfrm>
          <a:prstGeom prst="rect">
            <a:avLst/>
          </a:prstGeom>
        </p:spPr>
        <p:txBody>
          <a:bodyPr vert="horz" lIns="91440" tIns="45720" rIns="91440" bIns="45720" rtlCol="0" anchor="ctr"/>
          <a:lstStyle>
            <a:defPPr>
              <a:defRPr lang="x-non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F82FCB3-67C4-469B-8404-C5186B5BF9D2}" type="slidenum">
              <a:rPr lang="en-US" smtClean="0"/>
              <a:pPr/>
              <a:t>4</a:t>
            </a:fld>
            <a:endParaRPr lang="en-US"/>
          </a:p>
        </p:txBody>
      </p:sp>
      <p:pic>
        <p:nvPicPr>
          <p:cNvPr id="27" name="Audio 26">
            <a:hlinkClick r:id="" action="ppaction://media"/>
            <a:extLst>
              <a:ext uri="{FF2B5EF4-FFF2-40B4-BE49-F238E27FC236}">
                <a16:creationId xmlns:a16="http://schemas.microsoft.com/office/drawing/2014/main" id="{CF18A059-4FDD-EAF4-C7D5-1489023BFFCF}"/>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178454856"/>
      </p:ext>
    </p:extLst>
  </p:cSld>
  <p:clrMapOvr>
    <a:masterClrMapping/>
  </p:clrMapOvr>
  <mc:AlternateContent xmlns:mc="http://schemas.openxmlformats.org/markup-compatibility/2006" xmlns:p14="http://schemas.microsoft.com/office/powerpoint/2010/main">
    <mc:Choice Requires="p14">
      <p:transition spd="slow" p14:dur="2000" advTm="73683"/>
    </mc:Choice>
    <mc:Fallback xmlns="">
      <p:transition spd="slow" advTm="736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2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0A9F232-BE9B-EA1C-F087-94E9FC2ACF17}"/>
              </a:ext>
            </a:extLst>
          </p:cNvPr>
          <p:cNvSpPr txBox="1"/>
          <p:nvPr/>
        </p:nvSpPr>
        <p:spPr>
          <a:xfrm>
            <a:off x="1" y="2347"/>
            <a:ext cx="12191999" cy="584775"/>
          </a:xfrm>
          <a:prstGeom prst="rect">
            <a:avLst/>
          </a:prstGeom>
          <a:gradFill>
            <a:gsLst>
              <a:gs pos="0">
                <a:srgbClr val="FFC000"/>
              </a:gs>
              <a:gs pos="65000">
                <a:srgbClr val="F0EBD5"/>
              </a:gs>
              <a:gs pos="100000">
                <a:schemeClr val="bg1"/>
              </a:gs>
            </a:gsLst>
            <a:lin ang="5400000" scaled="0"/>
          </a:gradFill>
          <a:ln>
            <a:noFill/>
          </a:ln>
        </p:spPr>
        <p:txBody>
          <a:bodyPr wrap="square" rtlCol="0" anchor="b">
            <a:spAutoFit/>
          </a:bodyPr>
          <a:lstStyle/>
          <a:p>
            <a:pPr algn="ctr"/>
            <a:r>
              <a:rPr lang="en-US" sz="3200" dirty="0">
                <a:latin typeface="Arial" panose="020B0604020202020204" pitchFamily="34" charset="0"/>
                <a:cs typeface="Arial" panose="020B0604020202020204" pitchFamily="34" charset="0"/>
              </a:rPr>
              <a:t>Other Potential Artefacts: “Ozone Spikes”</a:t>
            </a:r>
          </a:p>
        </p:txBody>
      </p:sp>
      <p:grpSp>
        <p:nvGrpSpPr>
          <p:cNvPr id="5" name="Group 4">
            <a:extLst>
              <a:ext uri="{FF2B5EF4-FFF2-40B4-BE49-F238E27FC236}">
                <a16:creationId xmlns:a16="http://schemas.microsoft.com/office/drawing/2014/main" id="{A700E584-F929-DD79-EF31-37E946DB163A}"/>
              </a:ext>
            </a:extLst>
          </p:cNvPr>
          <p:cNvGrpSpPr>
            <a:grpSpLocks noChangeAspect="1"/>
          </p:cNvGrpSpPr>
          <p:nvPr/>
        </p:nvGrpSpPr>
        <p:grpSpPr>
          <a:xfrm>
            <a:off x="3397070" y="6375710"/>
            <a:ext cx="5397858" cy="425855"/>
            <a:chOff x="297089" y="5855279"/>
            <a:chExt cx="11719118" cy="924560"/>
          </a:xfrm>
        </p:grpSpPr>
        <p:pic>
          <p:nvPicPr>
            <p:cNvPr id="6" name="docshape8">
              <a:extLst>
                <a:ext uri="{FF2B5EF4-FFF2-40B4-BE49-F238E27FC236}">
                  <a16:creationId xmlns:a16="http://schemas.microsoft.com/office/drawing/2014/main" id="{4A905EAF-ED90-AD9F-77C8-E91A7414A40E}"/>
                </a:ext>
              </a:extLst>
            </p:cNvPr>
            <p:cNvPicPr>
              <a:picLocks noChangeAspect="1" noEditPoint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97089" y="5855279"/>
              <a:ext cx="1162720" cy="92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a:extLst>
                <a:ext uri="{FF2B5EF4-FFF2-40B4-BE49-F238E27FC236}">
                  <a16:creationId xmlns:a16="http://schemas.microsoft.com/office/drawing/2014/main" id="{1E689507-572F-2B6F-8F39-759387AC177D}"/>
                </a:ext>
              </a:extLst>
            </p:cNvPr>
            <p:cNvGrpSpPr/>
            <p:nvPr/>
          </p:nvGrpSpPr>
          <p:grpSpPr>
            <a:xfrm>
              <a:off x="10679532" y="5996342"/>
              <a:ext cx="1336675" cy="549275"/>
              <a:chOff x="3726403" y="4704141"/>
              <a:chExt cx="1336675" cy="549275"/>
            </a:xfrm>
          </p:grpSpPr>
          <p:sp>
            <p:nvSpPr>
              <p:cNvPr id="13" name="docshape9">
                <a:extLst>
                  <a:ext uri="{FF2B5EF4-FFF2-40B4-BE49-F238E27FC236}">
                    <a16:creationId xmlns:a16="http://schemas.microsoft.com/office/drawing/2014/main" id="{706F6E20-AE76-FFDF-F72B-87724E6ED3D8}"/>
                  </a:ext>
                </a:extLst>
              </p:cNvPr>
              <p:cNvSpPr>
                <a:spLocks noChangeAspect="1" noEditPoints="1" noChangeArrowheads="1" noChangeShapeType="1" noTextEdit="1"/>
              </p:cNvSpPr>
              <p:nvPr/>
            </p:nvSpPr>
            <p:spPr bwMode="auto">
              <a:xfrm>
                <a:off x="4336003" y="4820981"/>
                <a:ext cx="727075" cy="337820"/>
              </a:xfrm>
              <a:custGeom>
                <a:avLst/>
                <a:gdLst>
                  <a:gd name="T0" fmla="+- 0 5001 4951"/>
                  <a:gd name="T1" fmla="*/ T0 w 1145"/>
                  <a:gd name="T2" fmla="+- 0 13826 13714"/>
                  <a:gd name="T3" fmla="*/ 13826 h 532"/>
                  <a:gd name="T4" fmla="+- 0 5014 4951"/>
                  <a:gd name="T5" fmla="*/ T4 w 1145"/>
                  <a:gd name="T6" fmla="+- 0 13737 13714"/>
                  <a:gd name="T7" fmla="*/ 13737 h 532"/>
                  <a:gd name="T8" fmla="+- 0 5009 4951"/>
                  <a:gd name="T9" fmla="*/ T8 w 1145"/>
                  <a:gd name="T10" fmla="+- 0 13714 13714"/>
                  <a:gd name="T11" fmla="*/ 13714 h 532"/>
                  <a:gd name="T12" fmla="+- 0 4968 4951"/>
                  <a:gd name="T13" fmla="*/ T12 w 1145"/>
                  <a:gd name="T14" fmla="+- 0 13823 13714"/>
                  <a:gd name="T15" fmla="*/ 13823 h 532"/>
                  <a:gd name="T16" fmla="+- 0 5066 4951"/>
                  <a:gd name="T17" fmla="*/ T16 w 1145"/>
                  <a:gd name="T18" fmla="+- 0 13834 13714"/>
                  <a:gd name="T19" fmla="*/ 13834 h 532"/>
                  <a:gd name="T20" fmla="+- 0 4998 4951"/>
                  <a:gd name="T21" fmla="*/ T20 w 1145"/>
                  <a:gd name="T22" fmla="+- 0 13984 13714"/>
                  <a:gd name="T23" fmla="*/ 13984 h 532"/>
                  <a:gd name="T24" fmla="+- 0 4951 4951"/>
                  <a:gd name="T25" fmla="*/ T24 w 1145"/>
                  <a:gd name="T26" fmla="+- 0 14048 13714"/>
                  <a:gd name="T27" fmla="*/ 14048 h 532"/>
                  <a:gd name="T28" fmla="+- 0 5073 4951"/>
                  <a:gd name="T29" fmla="*/ T28 w 1145"/>
                  <a:gd name="T30" fmla="+- 0 14185 13714"/>
                  <a:gd name="T31" fmla="*/ 14185 h 532"/>
                  <a:gd name="T32" fmla="+- 0 5005 4951"/>
                  <a:gd name="T33" fmla="*/ T32 w 1145"/>
                  <a:gd name="T34" fmla="+- 0 14189 13714"/>
                  <a:gd name="T35" fmla="*/ 14189 h 532"/>
                  <a:gd name="T36" fmla="+- 0 5018 4951"/>
                  <a:gd name="T37" fmla="*/ T36 w 1145"/>
                  <a:gd name="T38" fmla="+- 0 14244 13714"/>
                  <a:gd name="T39" fmla="*/ 14244 h 532"/>
                  <a:gd name="T40" fmla="+- 0 5094 4951"/>
                  <a:gd name="T41" fmla="*/ T40 w 1145"/>
                  <a:gd name="T42" fmla="+- 0 14204 13714"/>
                  <a:gd name="T43" fmla="*/ 14204 h 532"/>
                  <a:gd name="T44" fmla="+- 0 5156 4951"/>
                  <a:gd name="T45" fmla="*/ T44 w 1145"/>
                  <a:gd name="T46" fmla="+- 0 13912 13714"/>
                  <a:gd name="T47" fmla="*/ 13912 h 532"/>
                  <a:gd name="T48" fmla="+- 0 5211 4951"/>
                  <a:gd name="T49" fmla="*/ T48 w 1145"/>
                  <a:gd name="T50" fmla="+- 0 14188 13714"/>
                  <a:gd name="T51" fmla="*/ 14188 h 532"/>
                  <a:gd name="T52" fmla="+- 0 5170 4951"/>
                  <a:gd name="T53" fmla="*/ T52 w 1145"/>
                  <a:gd name="T54" fmla="+- 0 14137 13714"/>
                  <a:gd name="T55" fmla="*/ 14137 h 532"/>
                  <a:gd name="T56" fmla="+- 0 5199 4951"/>
                  <a:gd name="T57" fmla="*/ T56 w 1145"/>
                  <a:gd name="T58" fmla="+- 0 14243 13714"/>
                  <a:gd name="T59" fmla="*/ 14243 h 532"/>
                  <a:gd name="T60" fmla="+- 0 5254 4951"/>
                  <a:gd name="T61" fmla="*/ T60 w 1145"/>
                  <a:gd name="T62" fmla="+- 0 13822 13714"/>
                  <a:gd name="T63" fmla="*/ 13822 h 532"/>
                  <a:gd name="T64" fmla="+- 0 5205 4951"/>
                  <a:gd name="T65" fmla="*/ T64 w 1145"/>
                  <a:gd name="T66" fmla="+- 0 13769 13714"/>
                  <a:gd name="T67" fmla="*/ 13769 h 532"/>
                  <a:gd name="T68" fmla="+- 0 5258 4951"/>
                  <a:gd name="T69" fmla="*/ T68 w 1145"/>
                  <a:gd name="T70" fmla="+- 0 13720 13714"/>
                  <a:gd name="T71" fmla="*/ 13720 h 532"/>
                  <a:gd name="T72" fmla="+- 0 5179 4951"/>
                  <a:gd name="T73" fmla="*/ T72 w 1145"/>
                  <a:gd name="T74" fmla="+- 0 13813 13714"/>
                  <a:gd name="T75" fmla="*/ 13813 h 532"/>
                  <a:gd name="T76" fmla="+- 0 5275 4951"/>
                  <a:gd name="T77" fmla="*/ T76 w 1145"/>
                  <a:gd name="T78" fmla="+- 0 13838 13714"/>
                  <a:gd name="T79" fmla="*/ 13838 h 532"/>
                  <a:gd name="T80" fmla="+- 0 5234 4951"/>
                  <a:gd name="T81" fmla="*/ T80 w 1145"/>
                  <a:gd name="T82" fmla="+- 0 13995 13714"/>
                  <a:gd name="T83" fmla="*/ 13995 h 532"/>
                  <a:gd name="T84" fmla="+- 0 5196 4951"/>
                  <a:gd name="T85" fmla="*/ T84 w 1145"/>
                  <a:gd name="T86" fmla="+- 0 13961 13714"/>
                  <a:gd name="T87" fmla="*/ 13961 h 532"/>
                  <a:gd name="T88" fmla="+- 0 5270 4951"/>
                  <a:gd name="T89" fmla="*/ T88 w 1145"/>
                  <a:gd name="T90" fmla="+- 0 13953 13714"/>
                  <a:gd name="T91" fmla="*/ 13953 h 532"/>
                  <a:gd name="T92" fmla="+- 0 5280 4951"/>
                  <a:gd name="T93" fmla="*/ T92 w 1145"/>
                  <a:gd name="T94" fmla="+- 0 14243 13714"/>
                  <a:gd name="T95" fmla="*/ 14243 h 532"/>
                  <a:gd name="T96" fmla="+- 0 5388 4951"/>
                  <a:gd name="T97" fmla="*/ T96 w 1145"/>
                  <a:gd name="T98" fmla="+- 0 13778 13714"/>
                  <a:gd name="T99" fmla="*/ 13778 h 532"/>
                  <a:gd name="T100" fmla="+- 0 5378 4951"/>
                  <a:gd name="T101" fmla="*/ T100 w 1145"/>
                  <a:gd name="T102" fmla="+- 0 13717 13714"/>
                  <a:gd name="T103" fmla="*/ 13717 h 532"/>
                  <a:gd name="T104" fmla="+- 0 5365 4951"/>
                  <a:gd name="T105" fmla="*/ T104 w 1145"/>
                  <a:gd name="T106" fmla="+- 0 13794 13714"/>
                  <a:gd name="T107" fmla="*/ 13794 h 532"/>
                  <a:gd name="T108" fmla="+- 0 5366 4951"/>
                  <a:gd name="T109" fmla="*/ T108 w 1145"/>
                  <a:gd name="T110" fmla="+- 0 13770 13714"/>
                  <a:gd name="T111" fmla="*/ 13770 h 532"/>
                  <a:gd name="T112" fmla="+- 0 5313 4951"/>
                  <a:gd name="T113" fmla="*/ T112 w 1145"/>
                  <a:gd name="T114" fmla="+- 0 13717 13714"/>
                  <a:gd name="T115" fmla="*/ 13717 h 532"/>
                  <a:gd name="T116" fmla="+- 0 5418 4951"/>
                  <a:gd name="T117" fmla="*/ T116 w 1145"/>
                  <a:gd name="T118" fmla="+- 0 14233 13714"/>
                  <a:gd name="T119" fmla="*/ 14233 h 532"/>
                  <a:gd name="T120" fmla="+- 0 5353 4951"/>
                  <a:gd name="T121" fmla="*/ T120 w 1145"/>
                  <a:gd name="T122" fmla="+- 0 14146 13714"/>
                  <a:gd name="T123" fmla="*/ 14146 h 532"/>
                  <a:gd name="T124" fmla="+- 0 5381 4951"/>
                  <a:gd name="T125" fmla="*/ T124 w 1145"/>
                  <a:gd name="T126" fmla="+- 0 14105 13714"/>
                  <a:gd name="T127" fmla="*/ 14105 h 532"/>
                  <a:gd name="T128" fmla="+- 0 5324 4951"/>
                  <a:gd name="T129" fmla="*/ T128 w 1145"/>
                  <a:gd name="T130" fmla="+- 0 14205 13714"/>
                  <a:gd name="T131" fmla="*/ 14205 h 532"/>
                  <a:gd name="T132" fmla="+- 0 5437 4951"/>
                  <a:gd name="T133" fmla="*/ T132 w 1145"/>
                  <a:gd name="T134" fmla="+- 0 13979 13714"/>
                  <a:gd name="T135" fmla="*/ 13979 h 532"/>
                  <a:gd name="T136" fmla="+- 0 5378 4951"/>
                  <a:gd name="T137" fmla="*/ T136 w 1145"/>
                  <a:gd name="T138" fmla="+- 0 14029 13714"/>
                  <a:gd name="T139" fmla="*/ 14029 h 532"/>
                  <a:gd name="T140" fmla="+- 0 5358 4951"/>
                  <a:gd name="T141" fmla="*/ T140 w 1145"/>
                  <a:gd name="T142" fmla="+- 0 13942 13714"/>
                  <a:gd name="T143" fmla="*/ 13942 h 532"/>
                  <a:gd name="T144" fmla="+- 0 5368 4951"/>
                  <a:gd name="T145" fmla="*/ T144 w 1145"/>
                  <a:gd name="T146" fmla="+- 0 13910 13714"/>
                  <a:gd name="T147" fmla="*/ 13910 h 532"/>
                  <a:gd name="T148" fmla="+- 0 5335 4951"/>
                  <a:gd name="T149" fmla="*/ T148 w 1145"/>
                  <a:gd name="T150" fmla="+- 0 14031 13714"/>
                  <a:gd name="T151" fmla="*/ 14031 h 532"/>
                  <a:gd name="T152" fmla="+- 0 5429 4951"/>
                  <a:gd name="T153" fmla="*/ T152 w 1145"/>
                  <a:gd name="T154" fmla="+- 0 14019 13714"/>
                  <a:gd name="T155" fmla="*/ 14019 h 532"/>
                  <a:gd name="T156" fmla="+- 0 5461 4951"/>
                  <a:gd name="T157" fmla="*/ T156 w 1145"/>
                  <a:gd name="T158" fmla="+- 0 14243 13714"/>
                  <a:gd name="T159" fmla="*/ 14243 h 532"/>
                  <a:gd name="T160" fmla="+- 0 5514 4951"/>
                  <a:gd name="T161" fmla="*/ T160 w 1145"/>
                  <a:gd name="T162" fmla="+- 0 13798 13714"/>
                  <a:gd name="T163" fmla="*/ 13798 h 532"/>
                  <a:gd name="T164" fmla="+- 0 5472 4951"/>
                  <a:gd name="T165" fmla="*/ T164 w 1145"/>
                  <a:gd name="T166" fmla="+- 0 13746 13714"/>
                  <a:gd name="T167" fmla="*/ 13746 h 532"/>
                  <a:gd name="T168" fmla="+- 0 5501 4951"/>
                  <a:gd name="T169" fmla="*/ T168 w 1145"/>
                  <a:gd name="T170" fmla="+- 0 13852 13714"/>
                  <a:gd name="T171" fmla="*/ 13852 h 532"/>
                  <a:gd name="T172" fmla="+- 0 5488 4951"/>
                  <a:gd name="T173" fmla="*/ T172 w 1145"/>
                  <a:gd name="T174" fmla="+- 0 13931 13714"/>
                  <a:gd name="T175" fmla="*/ 13931 h 532"/>
                  <a:gd name="T176" fmla="+- 0 5479 4951"/>
                  <a:gd name="T177" fmla="*/ T176 w 1145"/>
                  <a:gd name="T178" fmla="+- 0 13911 13714"/>
                  <a:gd name="T179" fmla="*/ 13911 h 532"/>
                  <a:gd name="T180" fmla="+- 0 5515 4951"/>
                  <a:gd name="T181" fmla="*/ T180 w 1145"/>
                  <a:gd name="T182" fmla="+- 0 14001 13714"/>
                  <a:gd name="T183" fmla="*/ 14001 h 532"/>
                  <a:gd name="T184" fmla="+- 0 5490 4951"/>
                  <a:gd name="T185" fmla="*/ T184 w 1145"/>
                  <a:gd name="T186" fmla="+- 0 14051 13714"/>
                  <a:gd name="T187" fmla="*/ 14051 h 532"/>
                  <a:gd name="T188" fmla="+- 0 5545 4951"/>
                  <a:gd name="T189" fmla="*/ T188 w 1145"/>
                  <a:gd name="T190" fmla="+- 0 13852 13714"/>
                  <a:gd name="T191" fmla="*/ 13852 h 532"/>
                  <a:gd name="T192" fmla="+- 0 5631 4951"/>
                  <a:gd name="T193" fmla="*/ T192 w 1145"/>
                  <a:gd name="T194" fmla="+- 0 13914 13714"/>
                  <a:gd name="T195" fmla="*/ 13914 h 532"/>
                  <a:gd name="T196" fmla="+- 0 5631 4951"/>
                  <a:gd name="T197" fmla="*/ T196 w 1145"/>
                  <a:gd name="T198" fmla="+- 0 13942 13714"/>
                  <a:gd name="T199" fmla="*/ 13942 h 532"/>
                  <a:gd name="T200" fmla="+- 0 5647 4951"/>
                  <a:gd name="T201" fmla="*/ T200 w 1145"/>
                  <a:gd name="T202" fmla="+- 0 13987 13714"/>
                  <a:gd name="T203" fmla="*/ 13987 h 532"/>
                  <a:gd name="T204" fmla="+- 0 5677 4951"/>
                  <a:gd name="T205" fmla="*/ T204 w 1145"/>
                  <a:gd name="T206" fmla="+- 0 13912 13714"/>
                  <a:gd name="T207" fmla="*/ 13912 h 532"/>
                  <a:gd name="T208" fmla="+- 0 5880 4951"/>
                  <a:gd name="T209" fmla="*/ T208 w 1145"/>
                  <a:gd name="T210" fmla="+- 0 14024 13714"/>
                  <a:gd name="T211" fmla="*/ 14024 h 532"/>
                  <a:gd name="T212" fmla="+- 0 5801 4951"/>
                  <a:gd name="T213" fmla="*/ T212 w 1145"/>
                  <a:gd name="T214" fmla="+- 0 14048 13714"/>
                  <a:gd name="T215" fmla="*/ 14048 h 532"/>
                  <a:gd name="T216" fmla="+- 0 5964 4951"/>
                  <a:gd name="T217" fmla="*/ T216 w 1145"/>
                  <a:gd name="T218" fmla="+- 0 13991 13714"/>
                  <a:gd name="T219" fmla="*/ 13991 h 532"/>
                  <a:gd name="T220" fmla="+- 0 5968 4951"/>
                  <a:gd name="T221" fmla="*/ T220 w 1145"/>
                  <a:gd name="T222" fmla="+- 0 13915 13714"/>
                  <a:gd name="T223" fmla="*/ 13915 h 532"/>
                  <a:gd name="T224" fmla="+- 0 5944 4951"/>
                  <a:gd name="T225" fmla="*/ T224 w 1145"/>
                  <a:gd name="T226" fmla="+- 0 13934 13714"/>
                  <a:gd name="T227" fmla="*/ 13934 h 532"/>
                  <a:gd name="T228" fmla="+- 0 5928 4951"/>
                  <a:gd name="T229" fmla="*/ T228 w 1145"/>
                  <a:gd name="T230" fmla="+- 0 13991 13714"/>
                  <a:gd name="T231" fmla="*/ 13991 h 532"/>
                  <a:gd name="T232" fmla="+- 0 6000 4951"/>
                  <a:gd name="T233" fmla="*/ T232 w 1145"/>
                  <a:gd name="T234" fmla="+- 0 14048 13714"/>
                  <a:gd name="T235" fmla="*/ 14048 h 532"/>
                  <a:gd name="T236" fmla="+- 0 6017 4951"/>
                  <a:gd name="T237" fmla="*/ T236 w 1145"/>
                  <a:gd name="T238" fmla="+- 0 13912 13714"/>
                  <a:gd name="T239" fmla="*/ 13912 h 53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Lst>
                <a:rect l="0" t="0" r="r" b="b"/>
                <a:pathLst>
                  <a:path w="1145" h="532">
                    <a:moveTo>
                      <a:pt x="115" y="63"/>
                    </a:moveTo>
                    <a:lnTo>
                      <a:pt x="63" y="63"/>
                    </a:lnTo>
                    <a:lnTo>
                      <a:pt x="66" y="85"/>
                    </a:lnTo>
                    <a:lnTo>
                      <a:pt x="87" y="85"/>
                    </a:lnTo>
                    <a:lnTo>
                      <a:pt x="87" y="116"/>
                    </a:lnTo>
                    <a:lnTo>
                      <a:pt x="82" y="119"/>
                    </a:lnTo>
                    <a:lnTo>
                      <a:pt x="77" y="120"/>
                    </a:lnTo>
                    <a:lnTo>
                      <a:pt x="63" y="120"/>
                    </a:lnTo>
                    <a:lnTo>
                      <a:pt x="55" y="117"/>
                    </a:lnTo>
                    <a:lnTo>
                      <a:pt x="50" y="112"/>
                    </a:lnTo>
                    <a:lnTo>
                      <a:pt x="46" y="106"/>
                    </a:lnTo>
                    <a:lnTo>
                      <a:pt x="42" y="97"/>
                    </a:lnTo>
                    <a:lnTo>
                      <a:pt x="40" y="86"/>
                    </a:lnTo>
                    <a:lnTo>
                      <a:pt x="40" y="73"/>
                    </a:lnTo>
                    <a:lnTo>
                      <a:pt x="40" y="59"/>
                    </a:lnTo>
                    <a:lnTo>
                      <a:pt x="42" y="47"/>
                    </a:lnTo>
                    <a:lnTo>
                      <a:pt x="46" y="37"/>
                    </a:lnTo>
                    <a:lnTo>
                      <a:pt x="51" y="29"/>
                    </a:lnTo>
                    <a:lnTo>
                      <a:pt x="56" y="25"/>
                    </a:lnTo>
                    <a:lnTo>
                      <a:pt x="63" y="23"/>
                    </a:lnTo>
                    <a:lnTo>
                      <a:pt x="81" y="23"/>
                    </a:lnTo>
                    <a:lnTo>
                      <a:pt x="90" y="26"/>
                    </a:lnTo>
                    <a:lnTo>
                      <a:pt x="99" y="33"/>
                    </a:lnTo>
                    <a:lnTo>
                      <a:pt x="108" y="23"/>
                    </a:lnTo>
                    <a:lnTo>
                      <a:pt x="114" y="16"/>
                    </a:lnTo>
                    <a:lnTo>
                      <a:pt x="104" y="9"/>
                    </a:lnTo>
                    <a:lnTo>
                      <a:pt x="94" y="4"/>
                    </a:lnTo>
                    <a:lnTo>
                      <a:pt x="83" y="1"/>
                    </a:lnTo>
                    <a:lnTo>
                      <a:pt x="71" y="0"/>
                    </a:lnTo>
                    <a:lnTo>
                      <a:pt x="58" y="0"/>
                    </a:lnTo>
                    <a:lnTo>
                      <a:pt x="47" y="3"/>
                    </a:lnTo>
                    <a:lnTo>
                      <a:pt x="38" y="10"/>
                    </a:lnTo>
                    <a:lnTo>
                      <a:pt x="25" y="21"/>
                    </a:lnTo>
                    <a:lnTo>
                      <a:pt x="16" y="35"/>
                    </a:lnTo>
                    <a:lnTo>
                      <a:pt x="11" y="52"/>
                    </a:lnTo>
                    <a:lnTo>
                      <a:pt x="9" y="72"/>
                    </a:lnTo>
                    <a:lnTo>
                      <a:pt x="10" y="85"/>
                    </a:lnTo>
                    <a:lnTo>
                      <a:pt x="10" y="86"/>
                    </a:lnTo>
                    <a:lnTo>
                      <a:pt x="13" y="98"/>
                    </a:lnTo>
                    <a:lnTo>
                      <a:pt x="17" y="109"/>
                    </a:lnTo>
                    <a:lnTo>
                      <a:pt x="24" y="119"/>
                    </a:lnTo>
                    <a:lnTo>
                      <a:pt x="33" y="128"/>
                    </a:lnTo>
                    <a:lnTo>
                      <a:pt x="43" y="135"/>
                    </a:lnTo>
                    <a:lnTo>
                      <a:pt x="56" y="139"/>
                    </a:lnTo>
                    <a:lnTo>
                      <a:pt x="70" y="140"/>
                    </a:lnTo>
                    <a:lnTo>
                      <a:pt x="82" y="139"/>
                    </a:lnTo>
                    <a:lnTo>
                      <a:pt x="93" y="137"/>
                    </a:lnTo>
                    <a:lnTo>
                      <a:pt x="104" y="133"/>
                    </a:lnTo>
                    <a:lnTo>
                      <a:pt x="115" y="128"/>
                    </a:lnTo>
                    <a:lnTo>
                      <a:pt x="115" y="120"/>
                    </a:lnTo>
                    <a:lnTo>
                      <a:pt x="115" y="63"/>
                    </a:lnTo>
                    <a:close/>
                    <a:moveTo>
                      <a:pt x="117" y="334"/>
                    </a:moveTo>
                    <a:lnTo>
                      <a:pt x="107" y="302"/>
                    </a:lnTo>
                    <a:lnTo>
                      <a:pt x="99" y="279"/>
                    </a:lnTo>
                    <a:lnTo>
                      <a:pt x="83" y="228"/>
                    </a:lnTo>
                    <a:lnTo>
                      <a:pt x="74" y="198"/>
                    </a:lnTo>
                    <a:lnTo>
                      <a:pt x="71" y="198"/>
                    </a:lnTo>
                    <a:lnTo>
                      <a:pt x="71" y="279"/>
                    </a:lnTo>
                    <a:lnTo>
                      <a:pt x="45" y="279"/>
                    </a:lnTo>
                    <a:lnTo>
                      <a:pt x="47" y="270"/>
                    </a:lnTo>
                    <a:lnTo>
                      <a:pt x="49" y="264"/>
                    </a:lnTo>
                    <a:lnTo>
                      <a:pt x="52" y="254"/>
                    </a:lnTo>
                    <a:lnTo>
                      <a:pt x="54" y="244"/>
                    </a:lnTo>
                    <a:lnTo>
                      <a:pt x="58" y="228"/>
                    </a:lnTo>
                    <a:lnTo>
                      <a:pt x="62" y="245"/>
                    </a:lnTo>
                    <a:lnTo>
                      <a:pt x="67" y="265"/>
                    </a:lnTo>
                    <a:lnTo>
                      <a:pt x="71" y="279"/>
                    </a:lnTo>
                    <a:lnTo>
                      <a:pt x="71" y="198"/>
                    </a:lnTo>
                    <a:lnTo>
                      <a:pt x="44" y="198"/>
                    </a:lnTo>
                    <a:lnTo>
                      <a:pt x="0" y="334"/>
                    </a:lnTo>
                    <a:lnTo>
                      <a:pt x="28" y="334"/>
                    </a:lnTo>
                    <a:lnTo>
                      <a:pt x="38" y="302"/>
                    </a:lnTo>
                    <a:lnTo>
                      <a:pt x="78" y="302"/>
                    </a:lnTo>
                    <a:lnTo>
                      <a:pt x="87" y="334"/>
                    </a:lnTo>
                    <a:lnTo>
                      <a:pt x="117" y="334"/>
                    </a:lnTo>
                    <a:close/>
                    <a:moveTo>
                      <a:pt x="166" y="393"/>
                    </a:moveTo>
                    <a:lnTo>
                      <a:pt x="138" y="393"/>
                    </a:lnTo>
                    <a:lnTo>
                      <a:pt x="127" y="445"/>
                    </a:lnTo>
                    <a:lnTo>
                      <a:pt x="124" y="457"/>
                    </a:lnTo>
                    <a:lnTo>
                      <a:pt x="122" y="471"/>
                    </a:lnTo>
                    <a:lnTo>
                      <a:pt x="120" y="483"/>
                    </a:lnTo>
                    <a:lnTo>
                      <a:pt x="119" y="490"/>
                    </a:lnTo>
                    <a:lnTo>
                      <a:pt x="116" y="467"/>
                    </a:lnTo>
                    <a:lnTo>
                      <a:pt x="112" y="448"/>
                    </a:lnTo>
                    <a:lnTo>
                      <a:pt x="110" y="436"/>
                    </a:lnTo>
                    <a:lnTo>
                      <a:pt x="101" y="393"/>
                    </a:lnTo>
                    <a:lnTo>
                      <a:pt x="71" y="393"/>
                    </a:lnTo>
                    <a:lnTo>
                      <a:pt x="58" y="450"/>
                    </a:lnTo>
                    <a:lnTo>
                      <a:pt x="56" y="462"/>
                    </a:lnTo>
                    <a:lnTo>
                      <a:pt x="54" y="475"/>
                    </a:lnTo>
                    <a:lnTo>
                      <a:pt x="53" y="485"/>
                    </a:lnTo>
                    <a:lnTo>
                      <a:pt x="52" y="492"/>
                    </a:lnTo>
                    <a:lnTo>
                      <a:pt x="51" y="488"/>
                    </a:lnTo>
                    <a:lnTo>
                      <a:pt x="50" y="479"/>
                    </a:lnTo>
                    <a:lnTo>
                      <a:pt x="48" y="465"/>
                    </a:lnTo>
                    <a:lnTo>
                      <a:pt x="45" y="447"/>
                    </a:lnTo>
                    <a:lnTo>
                      <a:pt x="33" y="393"/>
                    </a:lnTo>
                    <a:lnTo>
                      <a:pt x="4" y="393"/>
                    </a:lnTo>
                    <a:lnTo>
                      <a:pt x="36" y="530"/>
                    </a:lnTo>
                    <a:lnTo>
                      <a:pt x="67" y="530"/>
                    </a:lnTo>
                    <a:lnTo>
                      <a:pt x="75" y="492"/>
                    </a:lnTo>
                    <a:lnTo>
                      <a:pt x="83" y="455"/>
                    </a:lnTo>
                    <a:lnTo>
                      <a:pt x="85" y="436"/>
                    </a:lnTo>
                    <a:lnTo>
                      <a:pt x="86" y="441"/>
                    </a:lnTo>
                    <a:lnTo>
                      <a:pt x="87" y="450"/>
                    </a:lnTo>
                    <a:lnTo>
                      <a:pt x="89" y="462"/>
                    </a:lnTo>
                    <a:lnTo>
                      <a:pt x="92" y="475"/>
                    </a:lnTo>
                    <a:lnTo>
                      <a:pt x="104" y="530"/>
                    </a:lnTo>
                    <a:lnTo>
                      <a:pt x="134" y="530"/>
                    </a:lnTo>
                    <a:lnTo>
                      <a:pt x="143" y="490"/>
                    </a:lnTo>
                    <a:lnTo>
                      <a:pt x="166" y="393"/>
                    </a:lnTo>
                    <a:close/>
                    <a:moveTo>
                      <a:pt x="205" y="198"/>
                    </a:moveTo>
                    <a:lnTo>
                      <a:pt x="107" y="198"/>
                    </a:lnTo>
                    <a:lnTo>
                      <a:pt x="107" y="221"/>
                    </a:lnTo>
                    <a:lnTo>
                      <a:pt x="141" y="221"/>
                    </a:lnTo>
                    <a:lnTo>
                      <a:pt x="141" y="334"/>
                    </a:lnTo>
                    <a:lnTo>
                      <a:pt x="168" y="334"/>
                    </a:lnTo>
                    <a:lnTo>
                      <a:pt x="168" y="221"/>
                    </a:lnTo>
                    <a:lnTo>
                      <a:pt x="201" y="221"/>
                    </a:lnTo>
                    <a:lnTo>
                      <a:pt x="205" y="198"/>
                    </a:lnTo>
                    <a:close/>
                    <a:moveTo>
                      <a:pt x="218" y="116"/>
                    </a:moveTo>
                    <a:lnTo>
                      <a:pt x="169" y="116"/>
                    </a:lnTo>
                    <a:lnTo>
                      <a:pt x="169" y="3"/>
                    </a:lnTo>
                    <a:lnTo>
                      <a:pt x="141" y="3"/>
                    </a:lnTo>
                    <a:lnTo>
                      <a:pt x="141" y="138"/>
                    </a:lnTo>
                    <a:lnTo>
                      <a:pt x="213" y="138"/>
                    </a:lnTo>
                    <a:lnTo>
                      <a:pt x="218" y="116"/>
                    </a:lnTo>
                    <a:close/>
                    <a:moveTo>
                      <a:pt x="278" y="529"/>
                    </a:moveTo>
                    <a:lnTo>
                      <a:pt x="268" y="497"/>
                    </a:lnTo>
                    <a:lnTo>
                      <a:pt x="260" y="474"/>
                    </a:lnTo>
                    <a:lnTo>
                      <a:pt x="244" y="423"/>
                    </a:lnTo>
                    <a:lnTo>
                      <a:pt x="235" y="393"/>
                    </a:lnTo>
                    <a:lnTo>
                      <a:pt x="232" y="393"/>
                    </a:lnTo>
                    <a:lnTo>
                      <a:pt x="232" y="474"/>
                    </a:lnTo>
                    <a:lnTo>
                      <a:pt x="206" y="474"/>
                    </a:lnTo>
                    <a:lnTo>
                      <a:pt x="208" y="465"/>
                    </a:lnTo>
                    <a:lnTo>
                      <a:pt x="210" y="459"/>
                    </a:lnTo>
                    <a:lnTo>
                      <a:pt x="213" y="448"/>
                    </a:lnTo>
                    <a:lnTo>
                      <a:pt x="215" y="439"/>
                    </a:lnTo>
                    <a:lnTo>
                      <a:pt x="219" y="423"/>
                    </a:lnTo>
                    <a:lnTo>
                      <a:pt x="223" y="441"/>
                    </a:lnTo>
                    <a:lnTo>
                      <a:pt x="228" y="460"/>
                    </a:lnTo>
                    <a:lnTo>
                      <a:pt x="232" y="474"/>
                    </a:lnTo>
                    <a:lnTo>
                      <a:pt x="232" y="393"/>
                    </a:lnTo>
                    <a:lnTo>
                      <a:pt x="205" y="393"/>
                    </a:lnTo>
                    <a:lnTo>
                      <a:pt x="161" y="529"/>
                    </a:lnTo>
                    <a:lnTo>
                      <a:pt x="189" y="529"/>
                    </a:lnTo>
                    <a:lnTo>
                      <a:pt x="199" y="497"/>
                    </a:lnTo>
                    <a:lnTo>
                      <a:pt x="239" y="497"/>
                    </a:lnTo>
                    <a:lnTo>
                      <a:pt x="248" y="529"/>
                    </a:lnTo>
                    <a:lnTo>
                      <a:pt x="278" y="529"/>
                    </a:lnTo>
                    <a:close/>
                    <a:moveTo>
                      <a:pt x="341" y="70"/>
                    </a:moveTo>
                    <a:lnTo>
                      <a:pt x="337" y="41"/>
                    </a:lnTo>
                    <a:lnTo>
                      <a:pt x="327" y="22"/>
                    </a:lnTo>
                    <a:lnTo>
                      <a:pt x="325" y="19"/>
                    </a:lnTo>
                    <a:lnTo>
                      <a:pt x="310" y="8"/>
                    </a:lnTo>
                    <a:lnTo>
                      <a:pt x="310" y="57"/>
                    </a:lnTo>
                    <a:lnTo>
                      <a:pt x="310" y="71"/>
                    </a:lnTo>
                    <a:lnTo>
                      <a:pt x="308" y="93"/>
                    </a:lnTo>
                    <a:lnTo>
                      <a:pt x="303" y="108"/>
                    </a:lnTo>
                    <a:lnTo>
                      <a:pt x="295" y="117"/>
                    </a:lnTo>
                    <a:lnTo>
                      <a:pt x="283" y="120"/>
                    </a:lnTo>
                    <a:lnTo>
                      <a:pt x="276" y="120"/>
                    </a:lnTo>
                    <a:lnTo>
                      <a:pt x="271" y="118"/>
                    </a:lnTo>
                    <a:lnTo>
                      <a:pt x="266" y="115"/>
                    </a:lnTo>
                    <a:lnTo>
                      <a:pt x="261" y="109"/>
                    </a:lnTo>
                    <a:lnTo>
                      <a:pt x="257" y="100"/>
                    </a:lnTo>
                    <a:lnTo>
                      <a:pt x="255" y="87"/>
                    </a:lnTo>
                    <a:lnTo>
                      <a:pt x="254" y="71"/>
                    </a:lnTo>
                    <a:lnTo>
                      <a:pt x="254" y="55"/>
                    </a:lnTo>
                    <a:lnTo>
                      <a:pt x="256" y="43"/>
                    </a:lnTo>
                    <a:lnTo>
                      <a:pt x="265" y="27"/>
                    </a:lnTo>
                    <a:lnTo>
                      <a:pt x="273" y="22"/>
                    </a:lnTo>
                    <a:lnTo>
                      <a:pt x="297" y="22"/>
                    </a:lnTo>
                    <a:lnTo>
                      <a:pt x="304" y="32"/>
                    </a:lnTo>
                    <a:lnTo>
                      <a:pt x="306" y="39"/>
                    </a:lnTo>
                    <a:lnTo>
                      <a:pt x="308" y="47"/>
                    </a:lnTo>
                    <a:lnTo>
                      <a:pt x="310" y="57"/>
                    </a:lnTo>
                    <a:lnTo>
                      <a:pt x="310" y="8"/>
                    </a:lnTo>
                    <a:lnTo>
                      <a:pt x="307" y="6"/>
                    </a:lnTo>
                    <a:lnTo>
                      <a:pt x="283" y="1"/>
                    </a:lnTo>
                    <a:lnTo>
                      <a:pt x="272" y="1"/>
                    </a:lnTo>
                    <a:lnTo>
                      <a:pt x="263" y="3"/>
                    </a:lnTo>
                    <a:lnTo>
                      <a:pt x="255" y="8"/>
                    </a:lnTo>
                    <a:lnTo>
                      <a:pt x="241" y="18"/>
                    </a:lnTo>
                    <a:lnTo>
                      <a:pt x="232" y="32"/>
                    </a:lnTo>
                    <a:lnTo>
                      <a:pt x="226" y="50"/>
                    </a:lnTo>
                    <a:lnTo>
                      <a:pt x="224" y="71"/>
                    </a:lnTo>
                    <a:lnTo>
                      <a:pt x="225" y="85"/>
                    </a:lnTo>
                    <a:lnTo>
                      <a:pt x="228" y="99"/>
                    </a:lnTo>
                    <a:lnTo>
                      <a:pt x="233" y="111"/>
                    </a:lnTo>
                    <a:lnTo>
                      <a:pt x="239" y="121"/>
                    </a:lnTo>
                    <a:lnTo>
                      <a:pt x="248" y="130"/>
                    </a:lnTo>
                    <a:lnTo>
                      <a:pt x="258" y="136"/>
                    </a:lnTo>
                    <a:lnTo>
                      <a:pt x="270" y="139"/>
                    </a:lnTo>
                    <a:lnTo>
                      <a:pt x="284" y="141"/>
                    </a:lnTo>
                    <a:lnTo>
                      <a:pt x="295" y="141"/>
                    </a:lnTo>
                    <a:lnTo>
                      <a:pt x="303" y="139"/>
                    </a:lnTo>
                    <a:lnTo>
                      <a:pt x="311" y="134"/>
                    </a:lnTo>
                    <a:lnTo>
                      <a:pt x="324" y="124"/>
                    </a:lnTo>
                    <a:lnTo>
                      <a:pt x="327" y="120"/>
                    </a:lnTo>
                    <a:lnTo>
                      <a:pt x="333" y="110"/>
                    </a:lnTo>
                    <a:lnTo>
                      <a:pt x="339" y="91"/>
                    </a:lnTo>
                    <a:lnTo>
                      <a:pt x="341" y="70"/>
                    </a:lnTo>
                    <a:close/>
                    <a:moveTo>
                      <a:pt x="352" y="334"/>
                    </a:moveTo>
                    <a:lnTo>
                      <a:pt x="344" y="239"/>
                    </a:lnTo>
                    <a:lnTo>
                      <a:pt x="340" y="198"/>
                    </a:lnTo>
                    <a:lnTo>
                      <a:pt x="305" y="198"/>
                    </a:lnTo>
                    <a:lnTo>
                      <a:pt x="285" y="273"/>
                    </a:lnTo>
                    <a:lnTo>
                      <a:pt x="283" y="281"/>
                    </a:lnTo>
                    <a:lnTo>
                      <a:pt x="282" y="288"/>
                    </a:lnTo>
                    <a:lnTo>
                      <a:pt x="281" y="281"/>
                    </a:lnTo>
                    <a:lnTo>
                      <a:pt x="280" y="276"/>
                    </a:lnTo>
                    <a:lnTo>
                      <a:pt x="270" y="239"/>
                    </a:lnTo>
                    <a:lnTo>
                      <a:pt x="260" y="198"/>
                    </a:lnTo>
                    <a:lnTo>
                      <a:pt x="225" y="198"/>
                    </a:lnTo>
                    <a:lnTo>
                      <a:pt x="212" y="334"/>
                    </a:lnTo>
                    <a:lnTo>
                      <a:pt x="239" y="334"/>
                    </a:lnTo>
                    <a:lnTo>
                      <a:pt x="244" y="256"/>
                    </a:lnTo>
                    <a:lnTo>
                      <a:pt x="245" y="247"/>
                    </a:lnTo>
                    <a:lnTo>
                      <a:pt x="245" y="239"/>
                    </a:lnTo>
                    <a:lnTo>
                      <a:pt x="246" y="247"/>
                    </a:lnTo>
                    <a:lnTo>
                      <a:pt x="248" y="256"/>
                    </a:lnTo>
                    <a:lnTo>
                      <a:pt x="250" y="263"/>
                    </a:lnTo>
                    <a:lnTo>
                      <a:pt x="270" y="334"/>
                    </a:lnTo>
                    <a:lnTo>
                      <a:pt x="293" y="334"/>
                    </a:lnTo>
                    <a:lnTo>
                      <a:pt x="306" y="288"/>
                    </a:lnTo>
                    <a:lnTo>
                      <a:pt x="317" y="251"/>
                    </a:lnTo>
                    <a:lnTo>
                      <a:pt x="318" y="246"/>
                    </a:lnTo>
                    <a:lnTo>
                      <a:pt x="319" y="239"/>
                    </a:lnTo>
                    <a:lnTo>
                      <a:pt x="319" y="247"/>
                    </a:lnTo>
                    <a:lnTo>
                      <a:pt x="320" y="256"/>
                    </a:lnTo>
                    <a:lnTo>
                      <a:pt x="325" y="334"/>
                    </a:lnTo>
                    <a:lnTo>
                      <a:pt x="352" y="334"/>
                    </a:lnTo>
                    <a:close/>
                    <a:moveTo>
                      <a:pt x="366" y="393"/>
                    </a:moveTo>
                    <a:lnTo>
                      <a:pt x="268" y="393"/>
                    </a:lnTo>
                    <a:lnTo>
                      <a:pt x="268" y="416"/>
                    </a:lnTo>
                    <a:lnTo>
                      <a:pt x="302" y="416"/>
                    </a:lnTo>
                    <a:lnTo>
                      <a:pt x="302" y="529"/>
                    </a:lnTo>
                    <a:lnTo>
                      <a:pt x="329" y="529"/>
                    </a:lnTo>
                    <a:lnTo>
                      <a:pt x="329" y="416"/>
                    </a:lnTo>
                    <a:lnTo>
                      <a:pt x="362" y="416"/>
                    </a:lnTo>
                    <a:lnTo>
                      <a:pt x="366" y="393"/>
                    </a:lnTo>
                    <a:close/>
                    <a:moveTo>
                      <a:pt x="458" y="101"/>
                    </a:moveTo>
                    <a:lnTo>
                      <a:pt x="456" y="88"/>
                    </a:lnTo>
                    <a:lnTo>
                      <a:pt x="451" y="79"/>
                    </a:lnTo>
                    <a:lnTo>
                      <a:pt x="442" y="71"/>
                    </a:lnTo>
                    <a:lnTo>
                      <a:pt x="431" y="66"/>
                    </a:lnTo>
                    <a:lnTo>
                      <a:pt x="437" y="64"/>
                    </a:lnTo>
                    <a:lnTo>
                      <a:pt x="440" y="63"/>
                    </a:lnTo>
                    <a:lnTo>
                      <a:pt x="443" y="59"/>
                    </a:lnTo>
                    <a:lnTo>
                      <a:pt x="446" y="57"/>
                    </a:lnTo>
                    <a:lnTo>
                      <a:pt x="450" y="54"/>
                    </a:lnTo>
                    <a:lnTo>
                      <a:pt x="453" y="46"/>
                    </a:lnTo>
                    <a:lnTo>
                      <a:pt x="453" y="27"/>
                    </a:lnTo>
                    <a:lnTo>
                      <a:pt x="452" y="26"/>
                    </a:lnTo>
                    <a:lnTo>
                      <a:pt x="449" y="19"/>
                    </a:lnTo>
                    <a:lnTo>
                      <a:pt x="433" y="5"/>
                    </a:lnTo>
                    <a:lnTo>
                      <a:pt x="427" y="3"/>
                    </a:lnTo>
                    <a:lnTo>
                      <a:pt x="427" y="89"/>
                    </a:lnTo>
                    <a:lnTo>
                      <a:pt x="427" y="104"/>
                    </a:lnTo>
                    <a:lnTo>
                      <a:pt x="424" y="110"/>
                    </a:lnTo>
                    <a:lnTo>
                      <a:pt x="420" y="113"/>
                    </a:lnTo>
                    <a:lnTo>
                      <a:pt x="417" y="115"/>
                    </a:lnTo>
                    <a:lnTo>
                      <a:pt x="413" y="116"/>
                    </a:lnTo>
                    <a:lnTo>
                      <a:pt x="390" y="116"/>
                    </a:lnTo>
                    <a:lnTo>
                      <a:pt x="390" y="79"/>
                    </a:lnTo>
                    <a:lnTo>
                      <a:pt x="412" y="79"/>
                    </a:lnTo>
                    <a:lnTo>
                      <a:pt x="414" y="80"/>
                    </a:lnTo>
                    <a:lnTo>
                      <a:pt x="423" y="82"/>
                    </a:lnTo>
                    <a:lnTo>
                      <a:pt x="427" y="89"/>
                    </a:lnTo>
                    <a:lnTo>
                      <a:pt x="427" y="3"/>
                    </a:lnTo>
                    <a:lnTo>
                      <a:pt x="425" y="3"/>
                    </a:lnTo>
                    <a:lnTo>
                      <a:pt x="424" y="3"/>
                    </a:lnTo>
                    <a:lnTo>
                      <a:pt x="424" y="36"/>
                    </a:lnTo>
                    <a:lnTo>
                      <a:pt x="424" y="47"/>
                    </a:lnTo>
                    <a:lnTo>
                      <a:pt x="421" y="53"/>
                    </a:lnTo>
                    <a:lnTo>
                      <a:pt x="417" y="55"/>
                    </a:lnTo>
                    <a:lnTo>
                      <a:pt x="415" y="56"/>
                    </a:lnTo>
                    <a:lnTo>
                      <a:pt x="412" y="57"/>
                    </a:lnTo>
                    <a:lnTo>
                      <a:pt x="389" y="57"/>
                    </a:lnTo>
                    <a:lnTo>
                      <a:pt x="389" y="26"/>
                    </a:lnTo>
                    <a:lnTo>
                      <a:pt x="411" y="26"/>
                    </a:lnTo>
                    <a:lnTo>
                      <a:pt x="414" y="27"/>
                    </a:lnTo>
                    <a:lnTo>
                      <a:pt x="416" y="28"/>
                    </a:lnTo>
                    <a:lnTo>
                      <a:pt x="421" y="30"/>
                    </a:lnTo>
                    <a:lnTo>
                      <a:pt x="424" y="36"/>
                    </a:lnTo>
                    <a:lnTo>
                      <a:pt x="424" y="3"/>
                    </a:lnTo>
                    <a:lnTo>
                      <a:pt x="362" y="3"/>
                    </a:lnTo>
                    <a:lnTo>
                      <a:pt x="362" y="138"/>
                    </a:lnTo>
                    <a:lnTo>
                      <a:pt x="412" y="138"/>
                    </a:lnTo>
                    <a:lnTo>
                      <a:pt x="418" y="138"/>
                    </a:lnTo>
                    <a:lnTo>
                      <a:pt x="422" y="138"/>
                    </a:lnTo>
                    <a:lnTo>
                      <a:pt x="438" y="134"/>
                    </a:lnTo>
                    <a:lnTo>
                      <a:pt x="449" y="126"/>
                    </a:lnTo>
                    <a:lnTo>
                      <a:pt x="455" y="116"/>
                    </a:lnTo>
                    <a:lnTo>
                      <a:pt x="456" y="114"/>
                    </a:lnTo>
                    <a:lnTo>
                      <a:pt x="458" y="101"/>
                    </a:lnTo>
                    <a:close/>
                    <a:moveTo>
                      <a:pt x="467" y="519"/>
                    </a:moveTo>
                    <a:lnTo>
                      <a:pt x="461" y="511"/>
                    </a:lnTo>
                    <a:lnTo>
                      <a:pt x="455" y="502"/>
                    </a:lnTo>
                    <a:lnTo>
                      <a:pt x="447" y="508"/>
                    </a:lnTo>
                    <a:lnTo>
                      <a:pt x="440" y="511"/>
                    </a:lnTo>
                    <a:lnTo>
                      <a:pt x="420" y="511"/>
                    </a:lnTo>
                    <a:lnTo>
                      <a:pt x="411" y="505"/>
                    </a:lnTo>
                    <a:lnTo>
                      <a:pt x="401" y="488"/>
                    </a:lnTo>
                    <a:lnTo>
                      <a:pt x="400" y="478"/>
                    </a:lnTo>
                    <a:lnTo>
                      <a:pt x="400" y="443"/>
                    </a:lnTo>
                    <a:lnTo>
                      <a:pt x="402" y="432"/>
                    </a:lnTo>
                    <a:lnTo>
                      <a:pt x="412" y="417"/>
                    </a:lnTo>
                    <a:lnTo>
                      <a:pt x="421" y="412"/>
                    </a:lnTo>
                    <a:lnTo>
                      <a:pt x="438" y="412"/>
                    </a:lnTo>
                    <a:lnTo>
                      <a:pt x="445" y="415"/>
                    </a:lnTo>
                    <a:lnTo>
                      <a:pt x="452" y="420"/>
                    </a:lnTo>
                    <a:lnTo>
                      <a:pt x="457" y="412"/>
                    </a:lnTo>
                    <a:lnTo>
                      <a:pt x="464" y="401"/>
                    </a:lnTo>
                    <a:lnTo>
                      <a:pt x="457" y="395"/>
                    </a:lnTo>
                    <a:lnTo>
                      <a:pt x="443" y="391"/>
                    </a:lnTo>
                    <a:lnTo>
                      <a:pt x="430" y="391"/>
                    </a:lnTo>
                    <a:lnTo>
                      <a:pt x="414" y="393"/>
                    </a:lnTo>
                    <a:lnTo>
                      <a:pt x="400" y="399"/>
                    </a:lnTo>
                    <a:lnTo>
                      <a:pt x="388" y="409"/>
                    </a:lnTo>
                    <a:lnTo>
                      <a:pt x="378" y="422"/>
                    </a:lnTo>
                    <a:lnTo>
                      <a:pt x="374" y="431"/>
                    </a:lnTo>
                    <a:lnTo>
                      <a:pt x="371" y="441"/>
                    </a:lnTo>
                    <a:lnTo>
                      <a:pt x="369" y="452"/>
                    </a:lnTo>
                    <a:lnTo>
                      <a:pt x="369" y="464"/>
                    </a:lnTo>
                    <a:lnTo>
                      <a:pt x="370" y="478"/>
                    </a:lnTo>
                    <a:lnTo>
                      <a:pt x="373" y="491"/>
                    </a:lnTo>
                    <a:lnTo>
                      <a:pt x="378" y="503"/>
                    </a:lnTo>
                    <a:lnTo>
                      <a:pt x="385" y="513"/>
                    </a:lnTo>
                    <a:lnTo>
                      <a:pt x="394" y="521"/>
                    </a:lnTo>
                    <a:lnTo>
                      <a:pt x="405" y="527"/>
                    </a:lnTo>
                    <a:lnTo>
                      <a:pt x="416" y="530"/>
                    </a:lnTo>
                    <a:lnTo>
                      <a:pt x="430" y="532"/>
                    </a:lnTo>
                    <a:lnTo>
                      <a:pt x="445" y="532"/>
                    </a:lnTo>
                    <a:lnTo>
                      <a:pt x="457" y="528"/>
                    </a:lnTo>
                    <a:lnTo>
                      <a:pt x="467" y="519"/>
                    </a:lnTo>
                    <a:close/>
                    <a:moveTo>
                      <a:pt x="486" y="265"/>
                    </a:moveTo>
                    <a:lnTo>
                      <a:pt x="482" y="237"/>
                    </a:lnTo>
                    <a:lnTo>
                      <a:pt x="471" y="217"/>
                    </a:lnTo>
                    <a:lnTo>
                      <a:pt x="470" y="215"/>
                    </a:lnTo>
                    <a:lnTo>
                      <a:pt x="454" y="203"/>
                    </a:lnTo>
                    <a:lnTo>
                      <a:pt x="454" y="252"/>
                    </a:lnTo>
                    <a:lnTo>
                      <a:pt x="454" y="266"/>
                    </a:lnTo>
                    <a:lnTo>
                      <a:pt x="453" y="288"/>
                    </a:lnTo>
                    <a:lnTo>
                      <a:pt x="448" y="304"/>
                    </a:lnTo>
                    <a:lnTo>
                      <a:pt x="439" y="312"/>
                    </a:lnTo>
                    <a:lnTo>
                      <a:pt x="427" y="315"/>
                    </a:lnTo>
                    <a:lnTo>
                      <a:pt x="421" y="315"/>
                    </a:lnTo>
                    <a:lnTo>
                      <a:pt x="415" y="314"/>
                    </a:lnTo>
                    <a:lnTo>
                      <a:pt x="411" y="310"/>
                    </a:lnTo>
                    <a:lnTo>
                      <a:pt x="406" y="304"/>
                    </a:lnTo>
                    <a:lnTo>
                      <a:pt x="402" y="295"/>
                    </a:lnTo>
                    <a:lnTo>
                      <a:pt x="400" y="282"/>
                    </a:lnTo>
                    <a:lnTo>
                      <a:pt x="399" y="266"/>
                    </a:lnTo>
                    <a:lnTo>
                      <a:pt x="399" y="250"/>
                    </a:lnTo>
                    <a:lnTo>
                      <a:pt x="401" y="238"/>
                    </a:lnTo>
                    <a:lnTo>
                      <a:pt x="407" y="228"/>
                    </a:lnTo>
                    <a:lnTo>
                      <a:pt x="410" y="222"/>
                    </a:lnTo>
                    <a:lnTo>
                      <a:pt x="418" y="217"/>
                    </a:lnTo>
                    <a:lnTo>
                      <a:pt x="441" y="217"/>
                    </a:lnTo>
                    <a:lnTo>
                      <a:pt x="449" y="228"/>
                    </a:lnTo>
                    <a:lnTo>
                      <a:pt x="453" y="242"/>
                    </a:lnTo>
                    <a:lnTo>
                      <a:pt x="454" y="252"/>
                    </a:lnTo>
                    <a:lnTo>
                      <a:pt x="454" y="203"/>
                    </a:lnTo>
                    <a:lnTo>
                      <a:pt x="452" y="201"/>
                    </a:lnTo>
                    <a:lnTo>
                      <a:pt x="427" y="196"/>
                    </a:lnTo>
                    <a:lnTo>
                      <a:pt x="417" y="196"/>
                    </a:lnTo>
                    <a:lnTo>
                      <a:pt x="407" y="199"/>
                    </a:lnTo>
                    <a:lnTo>
                      <a:pt x="399" y="203"/>
                    </a:lnTo>
                    <a:lnTo>
                      <a:pt x="386" y="213"/>
                    </a:lnTo>
                    <a:lnTo>
                      <a:pt x="376" y="228"/>
                    </a:lnTo>
                    <a:lnTo>
                      <a:pt x="370" y="246"/>
                    </a:lnTo>
                    <a:lnTo>
                      <a:pt x="368" y="266"/>
                    </a:lnTo>
                    <a:lnTo>
                      <a:pt x="369" y="281"/>
                    </a:lnTo>
                    <a:lnTo>
                      <a:pt x="372" y="294"/>
                    </a:lnTo>
                    <a:lnTo>
                      <a:pt x="377" y="306"/>
                    </a:lnTo>
                    <a:lnTo>
                      <a:pt x="384" y="317"/>
                    </a:lnTo>
                    <a:lnTo>
                      <a:pt x="392" y="326"/>
                    </a:lnTo>
                    <a:lnTo>
                      <a:pt x="402" y="331"/>
                    </a:lnTo>
                    <a:lnTo>
                      <a:pt x="414" y="335"/>
                    </a:lnTo>
                    <a:lnTo>
                      <a:pt x="428" y="336"/>
                    </a:lnTo>
                    <a:lnTo>
                      <a:pt x="440" y="336"/>
                    </a:lnTo>
                    <a:lnTo>
                      <a:pt x="447" y="334"/>
                    </a:lnTo>
                    <a:lnTo>
                      <a:pt x="455" y="330"/>
                    </a:lnTo>
                    <a:lnTo>
                      <a:pt x="468" y="319"/>
                    </a:lnTo>
                    <a:lnTo>
                      <a:pt x="471" y="315"/>
                    </a:lnTo>
                    <a:lnTo>
                      <a:pt x="478" y="305"/>
                    </a:lnTo>
                    <a:lnTo>
                      <a:pt x="484" y="287"/>
                    </a:lnTo>
                    <a:lnTo>
                      <a:pt x="486" y="265"/>
                    </a:lnTo>
                    <a:close/>
                    <a:moveTo>
                      <a:pt x="577" y="393"/>
                    </a:moveTo>
                    <a:lnTo>
                      <a:pt x="549" y="393"/>
                    </a:lnTo>
                    <a:lnTo>
                      <a:pt x="549" y="446"/>
                    </a:lnTo>
                    <a:lnTo>
                      <a:pt x="510" y="446"/>
                    </a:lnTo>
                    <a:lnTo>
                      <a:pt x="510" y="393"/>
                    </a:lnTo>
                    <a:lnTo>
                      <a:pt x="483" y="393"/>
                    </a:lnTo>
                    <a:lnTo>
                      <a:pt x="483" y="529"/>
                    </a:lnTo>
                    <a:lnTo>
                      <a:pt x="510" y="529"/>
                    </a:lnTo>
                    <a:lnTo>
                      <a:pt x="510" y="469"/>
                    </a:lnTo>
                    <a:lnTo>
                      <a:pt x="549" y="469"/>
                    </a:lnTo>
                    <a:lnTo>
                      <a:pt x="549" y="529"/>
                    </a:lnTo>
                    <a:lnTo>
                      <a:pt x="577" y="529"/>
                    </a:lnTo>
                    <a:lnTo>
                      <a:pt x="577" y="469"/>
                    </a:lnTo>
                    <a:lnTo>
                      <a:pt x="577" y="446"/>
                    </a:lnTo>
                    <a:lnTo>
                      <a:pt x="577" y="393"/>
                    </a:lnTo>
                    <a:close/>
                    <a:moveTo>
                      <a:pt x="580" y="138"/>
                    </a:moveTo>
                    <a:lnTo>
                      <a:pt x="570" y="106"/>
                    </a:lnTo>
                    <a:lnTo>
                      <a:pt x="563" y="84"/>
                    </a:lnTo>
                    <a:lnTo>
                      <a:pt x="546" y="32"/>
                    </a:lnTo>
                    <a:lnTo>
                      <a:pt x="537" y="2"/>
                    </a:lnTo>
                    <a:lnTo>
                      <a:pt x="534" y="2"/>
                    </a:lnTo>
                    <a:lnTo>
                      <a:pt x="534" y="84"/>
                    </a:lnTo>
                    <a:lnTo>
                      <a:pt x="508" y="84"/>
                    </a:lnTo>
                    <a:lnTo>
                      <a:pt x="511" y="75"/>
                    </a:lnTo>
                    <a:lnTo>
                      <a:pt x="512" y="68"/>
                    </a:lnTo>
                    <a:lnTo>
                      <a:pt x="515" y="58"/>
                    </a:lnTo>
                    <a:lnTo>
                      <a:pt x="517" y="48"/>
                    </a:lnTo>
                    <a:lnTo>
                      <a:pt x="521" y="32"/>
                    </a:lnTo>
                    <a:lnTo>
                      <a:pt x="525" y="50"/>
                    </a:lnTo>
                    <a:lnTo>
                      <a:pt x="530" y="69"/>
                    </a:lnTo>
                    <a:lnTo>
                      <a:pt x="534" y="84"/>
                    </a:lnTo>
                    <a:lnTo>
                      <a:pt x="534" y="2"/>
                    </a:lnTo>
                    <a:lnTo>
                      <a:pt x="507" y="2"/>
                    </a:lnTo>
                    <a:lnTo>
                      <a:pt x="463" y="138"/>
                    </a:lnTo>
                    <a:lnTo>
                      <a:pt x="491" y="138"/>
                    </a:lnTo>
                    <a:lnTo>
                      <a:pt x="501" y="106"/>
                    </a:lnTo>
                    <a:lnTo>
                      <a:pt x="541" y="106"/>
                    </a:lnTo>
                    <a:lnTo>
                      <a:pt x="550" y="138"/>
                    </a:lnTo>
                    <a:lnTo>
                      <a:pt x="580" y="138"/>
                    </a:lnTo>
                    <a:close/>
                    <a:moveTo>
                      <a:pt x="595" y="291"/>
                    </a:moveTo>
                    <a:lnTo>
                      <a:pt x="593" y="277"/>
                    </a:lnTo>
                    <a:lnTo>
                      <a:pt x="587" y="266"/>
                    </a:lnTo>
                    <a:lnTo>
                      <a:pt x="576" y="257"/>
                    </a:lnTo>
                    <a:lnTo>
                      <a:pt x="561" y="251"/>
                    </a:lnTo>
                    <a:lnTo>
                      <a:pt x="533" y="243"/>
                    </a:lnTo>
                    <a:lnTo>
                      <a:pt x="530" y="239"/>
                    </a:lnTo>
                    <a:lnTo>
                      <a:pt x="530" y="223"/>
                    </a:lnTo>
                    <a:lnTo>
                      <a:pt x="537" y="217"/>
                    </a:lnTo>
                    <a:lnTo>
                      <a:pt x="559" y="217"/>
                    </a:lnTo>
                    <a:lnTo>
                      <a:pt x="568" y="220"/>
                    </a:lnTo>
                    <a:lnTo>
                      <a:pt x="580" y="227"/>
                    </a:lnTo>
                    <a:lnTo>
                      <a:pt x="587" y="217"/>
                    </a:lnTo>
                    <a:lnTo>
                      <a:pt x="593" y="208"/>
                    </a:lnTo>
                    <a:lnTo>
                      <a:pt x="583" y="202"/>
                    </a:lnTo>
                    <a:lnTo>
                      <a:pt x="572" y="198"/>
                    </a:lnTo>
                    <a:lnTo>
                      <a:pt x="560" y="195"/>
                    </a:lnTo>
                    <a:lnTo>
                      <a:pt x="548" y="194"/>
                    </a:lnTo>
                    <a:lnTo>
                      <a:pt x="528" y="197"/>
                    </a:lnTo>
                    <a:lnTo>
                      <a:pt x="513" y="206"/>
                    </a:lnTo>
                    <a:lnTo>
                      <a:pt x="503" y="219"/>
                    </a:lnTo>
                    <a:lnTo>
                      <a:pt x="499" y="236"/>
                    </a:lnTo>
                    <a:lnTo>
                      <a:pt x="499" y="244"/>
                    </a:lnTo>
                    <a:lnTo>
                      <a:pt x="501" y="251"/>
                    </a:lnTo>
                    <a:lnTo>
                      <a:pt x="505" y="257"/>
                    </a:lnTo>
                    <a:lnTo>
                      <a:pt x="510" y="265"/>
                    </a:lnTo>
                    <a:lnTo>
                      <a:pt x="518" y="270"/>
                    </a:lnTo>
                    <a:lnTo>
                      <a:pt x="559" y="281"/>
                    </a:lnTo>
                    <a:lnTo>
                      <a:pt x="564" y="287"/>
                    </a:lnTo>
                    <a:lnTo>
                      <a:pt x="564" y="308"/>
                    </a:lnTo>
                    <a:lnTo>
                      <a:pt x="556" y="314"/>
                    </a:lnTo>
                    <a:lnTo>
                      <a:pt x="527" y="314"/>
                    </a:lnTo>
                    <a:lnTo>
                      <a:pt x="516" y="310"/>
                    </a:lnTo>
                    <a:lnTo>
                      <a:pt x="503" y="303"/>
                    </a:lnTo>
                    <a:lnTo>
                      <a:pt x="493" y="324"/>
                    </a:lnTo>
                    <a:lnTo>
                      <a:pt x="504" y="330"/>
                    </a:lnTo>
                    <a:lnTo>
                      <a:pt x="516" y="334"/>
                    </a:lnTo>
                    <a:lnTo>
                      <a:pt x="528" y="336"/>
                    </a:lnTo>
                    <a:lnTo>
                      <a:pt x="539" y="337"/>
                    </a:lnTo>
                    <a:lnTo>
                      <a:pt x="562" y="334"/>
                    </a:lnTo>
                    <a:lnTo>
                      <a:pt x="580" y="324"/>
                    </a:lnTo>
                    <a:lnTo>
                      <a:pt x="588" y="314"/>
                    </a:lnTo>
                    <a:lnTo>
                      <a:pt x="591" y="310"/>
                    </a:lnTo>
                    <a:lnTo>
                      <a:pt x="595" y="291"/>
                    </a:lnTo>
                    <a:close/>
                    <a:moveTo>
                      <a:pt x="670" y="116"/>
                    </a:moveTo>
                    <a:lnTo>
                      <a:pt x="622" y="116"/>
                    </a:lnTo>
                    <a:lnTo>
                      <a:pt x="622" y="3"/>
                    </a:lnTo>
                    <a:lnTo>
                      <a:pt x="594" y="3"/>
                    </a:lnTo>
                    <a:lnTo>
                      <a:pt x="594" y="138"/>
                    </a:lnTo>
                    <a:lnTo>
                      <a:pt x="666" y="138"/>
                    </a:lnTo>
                    <a:lnTo>
                      <a:pt x="670" y="116"/>
                    </a:lnTo>
                    <a:close/>
                    <a:moveTo>
                      <a:pt x="710" y="240"/>
                    </a:moveTo>
                    <a:lnTo>
                      <a:pt x="709" y="229"/>
                    </a:lnTo>
                    <a:lnTo>
                      <a:pt x="705" y="220"/>
                    </a:lnTo>
                    <a:lnTo>
                      <a:pt x="705" y="219"/>
                    </a:lnTo>
                    <a:lnTo>
                      <a:pt x="699" y="211"/>
                    </a:lnTo>
                    <a:lnTo>
                      <a:pt x="690" y="205"/>
                    </a:lnTo>
                    <a:lnTo>
                      <a:pt x="683" y="200"/>
                    </a:lnTo>
                    <a:lnTo>
                      <a:pt x="680" y="200"/>
                    </a:lnTo>
                    <a:lnTo>
                      <a:pt x="680" y="228"/>
                    </a:lnTo>
                    <a:lnTo>
                      <a:pt x="680" y="247"/>
                    </a:lnTo>
                    <a:lnTo>
                      <a:pt x="679" y="251"/>
                    </a:lnTo>
                    <a:lnTo>
                      <a:pt x="677" y="255"/>
                    </a:lnTo>
                    <a:lnTo>
                      <a:pt x="673" y="260"/>
                    </a:lnTo>
                    <a:lnTo>
                      <a:pt x="670" y="262"/>
                    </a:lnTo>
                    <a:lnTo>
                      <a:pt x="644" y="262"/>
                    </a:lnTo>
                    <a:lnTo>
                      <a:pt x="644" y="220"/>
                    </a:lnTo>
                    <a:lnTo>
                      <a:pt x="673" y="220"/>
                    </a:lnTo>
                    <a:lnTo>
                      <a:pt x="680" y="228"/>
                    </a:lnTo>
                    <a:lnTo>
                      <a:pt x="680" y="200"/>
                    </a:lnTo>
                    <a:lnTo>
                      <a:pt x="676" y="198"/>
                    </a:lnTo>
                    <a:lnTo>
                      <a:pt x="617" y="198"/>
                    </a:lnTo>
                    <a:lnTo>
                      <a:pt x="617" y="334"/>
                    </a:lnTo>
                    <a:lnTo>
                      <a:pt x="644" y="334"/>
                    </a:lnTo>
                    <a:lnTo>
                      <a:pt x="644" y="284"/>
                    </a:lnTo>
                    <a:lnTo>
                      <a:pt x="674" y="284"/>
                    </a:lnTo>
                    <a:lnTo>
                      <a:pt x="680" y="282"/>
                    </a:lnTo>
                    <a:lnTo>
                      <a:pt x="687" y="279"/>
                    </a:lnTo>
                    <a:lnTo>
                      <a:pt x="696" y="273"/>
                    </a:lnTo>
                    <a:lnTo>
                      <a:pt x="704" y="264"/>
                    </a:lnTo>
                    <a:lnTo>
                      <a:pt x="705" y="262"/>
                    </a:lnTo>
                    <a:lnTo>
                      <a:pt x="708" y="253"/>
                    </a:lnTo>
                    <a:lnTo>
                      <a:pt x="710" y="240"/>
                    </a:lnTo>
                    <a:close/>
                    <a:moveTo>
                      <a:pt x="820" y="198"/>
                    </a:moveTo>
                    <a:lnTo>
                      <a:pt x="793" y="198"/>
                    </a:lnTo>
                    <a:lnTo>
                      <a:pt x="793" y="251"/>
                    </a:lnTo>
                    <a:lnTo>
                      <a:pt x="754" y="251"/>
                    </a:lnTo>
                    <a:lnTo>
                      <a:pt x="754" y="198"/>
                    </a:lnTo>
                    <a:lnTo>
                      <a:pt x="726" y="198"/>
                    </a:lnTo>
                    <a:lnTo>
                      <a:pt x="726" y="334"/>
                    </a:lnTo>
                    <a:lnTo>
                      <a:pt x="754" y="334"/>
                    </a:lnTo>
                    <a:lnTo>
                      <a:pt x="754" y="273"/>
                    </a:lnTo>
                    <a:lnTo>
                      <a:pt x="793" y="273"/>
                    </a:lnTo>
                    <a:lnTo>
                      <a:pt x="793" y="334"/>
                    </a:lnTo>
                    <a:lnTo>
                      <a:pt x="820" y="334"/>
                    </a:lnTo>
                    <a:lnTo>
                      <a:pt x="820" y="273"/>
                    </a:lnTo>
                    <a:lnTo>
                      <a:pt x="820" y="251"/>
                    </a:lnTo>
                    <a:lnTo>
                      <a:pt x="820" y="198"/>
                    </a:lnTo>
                    <a:close/>
                    <a:moveTo>
                      <a:pt x="929" y="310"/>
                    </a:moveTo>
                    <a:lnTo>
                      <a:pt x="877" y="310"/>
                    </a:lnTo>
                    <a:lnTo>
                      <a:pt x="877" y="274"/>
                    </a:lnTo>
                    <a:lnTo>
                      <a:pt x="916" y="274"/>
                    </a:lnTo>
                    <a:lnTo>
                      <a:pt x="916" y="252"/>
                    </a:lnTo>
                    <a:lnTo>
                      <a:pt x="877" y="252"/>
                    </a:lnTo>
                    <a:lnTo>
                      <a:pt x="877" y="220"/>
                    </a:lnTo>
                    <a:lnTo>
                      <a:pt x="923" y="220"/>
                    </a:lnTo>
                    <a:lnTo>
                      <a:pt x="927" y="198"/>
                    </a:lnTo>
                    <a:lnTo>
                      <a:pt x="850" y="198"/>
                    </a:lnTo>
                    <a:lnTo>
                      <a:pt x="850" y="334"/>
                    </a:lnTo>
                    <a:lnTo>
                      <a:pt x="929" y="334"/>
                    </a:lnTo>
                    <a:lnTo>
                      <a:pt x="929" y="310"/>
                    </a:lnTo>
                    <a:close/>
                    <a:moveTo>
                      <a:pt x="1049" y="334"/>
                    </a:moveTo>
                    <a:lnTo>
                      <a:pt x="1045" y="327"/>
                    </a:lnTo>
                    <a:lnTo>
                      <a:pt x="1035" y="311"/>
                    </a:lnTo>
                    <a:lnTo>
                      <a:pt x="1025" y="293"/>
                    </a:lnTo>
                    <a:lnTo>
                      <a:pt x="1016" y="281"/>
                    </a:lnTo>
                    <a:lnTo>
                      <a:pt x="1014" y="279"/>
                    </a:lnTo>
                    <a:lnTo>
                      <a:pt x="1013" y="278"/>
                    </a:lnTo>
                    <a:lnTo>
                      <a:pt x="1013" y="277"/>
                    </a:lnTo>
                    <a:lnTo>
                      <a:pt x="1010" y="275"/>
                    </a:lnTo>
                    <a:lnTo>
                      <a:pt x="1022" y="272"/>
                    </a:lnTo>
                    <a:lnTo>
                      <a:pt x="1032" y="264"/>
                    </a:lnTo>
                    <a:lnTo>
                      <a:pt x="1036" y="257"/>
                    </a:lnTo>
                    <a:lnTo>
                      <a:pt x="1038" y="252"/>
                    </a:lnTo>
                    <a:lnTo>
                      <a:pt x="1041" y="238"/>
                    </a:lnTo>
                    <a:lnTo>
                      <a:pt x="1038" y="222"/>
                    </a:lnTo>
                    <a:lnTo>
                      <a:pt x="1037" y="220"/>
                    </a:lnTo>
                    <a:lnTo>
                      <a:pt x="1030" y="209"/>
                    </a:lnTo>
                    <a:lnTo>
                      <a:pt x="1017" y="201"/>
                    </a:lnTo>
                    <a:lnTo>
                      <a:pt x="1012" y="200"/>
                    </a:lnTo>
                    <a:lnTo>
                      <a:pt x="1012" y="230"/>
                    </a:lnTo>
                    <a:lnTo>
                      <a:pt x="1012" y="244"/>
                    </a:lnTo>
                    <a:lnTo>
                      <a:pt x="1010" y="249"/>
                    </a:lnTo>
                    <a:lnTo>
                      <a:pt x="1007" y="252"/>
                    </a:lnTo>
                    <a:lnTo>
                      <a:pt x="1003" y="255"/>
                    </a:lnTo>
                    <a:lnTo>
                      <a:pt x="998" y="257"/>
                    </a:lnTo>
                    <a:lnTo>
                      <a:pt x="977" y="257"/>
                    </a:lnTo>
                    <a:lnTo>
                      <a:pt x="977" y="220"/>
                    </a:lnTo>
                    <a:lnTo>
                      <a:pt x="993" y="220"/>
                    </a:lnTo>
                    <a:lnTo>
                      <a:pt x="999" y="221"/>
                    </a:lnTo>
                    <a:lnTo>
                      <a:pt x="1002" y="222"/>
                    </a:lnTo>
                    <a:lnTo>
                      <a:pt x="1009" y="224"/>
                    </a:lnTo>
                    <a:lnTo>
                      <a:pt x="1012" y="230"/>
                    </a:lnTo>
                    <a:lnTo>
                      <a:pt x="1012" y="200"/>
                    </a:lnTo>
                    <a:lnTo>
                      <a:pt x="1001" y="198"/>
                    </a:lnTo>
                    <a:lnTo>
                      <a:pt x="950" y="198"/>
                    </a:lnTo>
                    <a:lnTo>
                      <a:pt x="950" y="334"/>
                    </a:lnTo>
                    <a:lnTo>
                      <a:pt x="977" y="334"/>
                    </a:lnTo>
                    <a:lnTo>
                      <a:pt x="977" y="277"/>
                    </a:lnTo>
                    <a:lnTo>
                      <a:pt x="979" y="277"/>
                    </a:lnTo>
                    <a:lnTo>
                      <a:pt x="980" y="278"/>
                    </a:lnTo>
                    <a:lnTo>
                      <a:pt x="981" y="278"/>
                    </a:lnTo>
                    <a:lnTo>
                      <a:pt x="985" y="281"/>
                    </a:lnTo>
                    <a:lnTo>
                      <a:pt x="989" y="287"/>
                    </a:lnTo>
                    <a:lnTo>
                      <a:pt x="995" y="296"/>
                    </a:lnTo>
                    <a:lnTo>
                      <a:pt x="1004" y="312"/>
                    </a:lnTo>
                    <a:lnTo>
                      <a:pt x="1009" y="321"/>
                    </a:lnTo>
                    <a:lnTo>
                      <a:pt x="1017" y="334"/>
                    </a:lnTo>
                    <a:lnTo>
                      <a:pt x="1049" y="334"/>
                    </a:lnTo>
                    <a:close/>
                    <a:moveTo>
                      <a:pt x="1145" y="310"/>
                    </a:moveTo>
                    <a:lnTo>
                      <a:pt x="1093" y="310"/>
                    </a:lnTo>
                    <a:lnTo>
                      <a:pt x="1093" y="274"/>
                    </a:lnTo>
                    <a:lnTo>
                      <a:pt x="1132" y="274"/>
                    </a:lnTo>
                    <a:lnTo>
                      <a:pt x="1132" y="252"/>
                    </a:lnTo>
                    <a:lnTo>
                      <a:pt x="1093" y="252"/>
                    </a:lnTo>
                    <a:lnTo>
                      <a:pt x="1093" y="220"/>
                    </a:lnTo>
                    <a:lnTo>
                      <a:pt x="1139" y="220"/>
                    </a:lnTo>
                    <a:lnTo>
                      <a:pt x="1143" y="198"/>
                    </a:lnTo>
                    <a:lnTo>
                      <a:pt x="1066" y="198"/>
                    </a:lnTo>
                    <a:lnTo>
                      <a:pt x="1066" y="334"/>
                    </a:lnTo>
                    <a:lnTo>
                      <a:pt x="1145" y="334"/>
                    </a:lnTo>
                    <a:lnTo>
                      <a:pt x="1145" y="310"/>
                    </a:lnTo>
                    <a:close/>
                  </a:path>
                </a:pathLst>
              </a:custGeom>
              <a:solidFill>
                <a:srgbClr val="00739A"/>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pic>
            <p:nvPicPr>
              <p:cNvPr id="14" name="docshape10">
                <a:extLst>
                  <a:ext uri="{FF2B5EF4-FFF2-40B4-BE49-F238E27FC236}">
                    <a16:creationId xmlns:a16="http://schemas.microsoft.com/office/drawing/2014/main" id="{3E94A36C-C7BF-2EDD-6F89-384A5C952D62}"/>
                  </a:ext>
                </a:extLst>
              </p:cNvPr>
              <p:cNvPicPr>
                <a:picLocks noChangeAspect="1" noEditPoints="1" noChangeArrowheads="1" noChangeShapeType="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726403" y="4704141"/>
                <a:ext cx="54800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docshape11">
              <a:extLst>
                <a:ext uri="{FF2B5EF4-FFF2-40B4-BE49-F238E27FC236}">
                  <a16:creationId xmlns:a16="http://schemas.microsoft.com/office/drawing/2014/main" id="{E7FB5EFE-A2BE-2EC0-1B1B-E44296A12AF4}"/>
                </a:ext>
              </a:extLst>
            </p:cNvPr>
            <p:cNvPicPr>
              <a:picLocks noChangeAspect="1" noEditPoints="1" noChangeArrowheads="1" noChangeShapeType="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528849" y="5858948"/>
              <a:ext cx="1080135" cy="870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docshape12">
              <a:extLst>
                <a:ext uri="{FF2B5EF4-FFF2-40B4-BE49-F238E27FC236}">
                  <a16:creationId xmlns:a16="http://schemas.microsoft.com/office/drawing/2014/main" id="{880DB9DB-B769-E542-F8A6-EA24C626D30B}"/>
                </a:ext>
              </a:extLst>
            </p:cNvPr>
            <p:cNvPicPr>
              <a:picLocks noChangeAspect="1" noEditPoints="1" noChangeArrowheads="1" noChangeShapeType="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132917" y="5910935"/>
              <a:ext cx="1080135" cy="72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docshape13">
              <a:extLst>
                <a:ext uri="{FF2B5EF4-FFF2-40B4-BE49-F238E27FC236}">
                  <a16:creationId xmlns:a16="http://schemas.microsoft.com/office/drawing/2014/main" id="{67700F0D-0574-7EA7-BEFE-477F5A7DA92C}"/>
                </a:ext>
              </a:extLst>
            </p:cNvPr>
            <p:cNvPicPr>
              <a:picLocks noChangeAspect="1" noEditPoints="1" noChangeArrowheads="1" noChangeShapeType="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348606" y="6035187"/>
              <a:ext cx="1659105" cy="492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docshape14">
              <a:extLst>
                <a:ext uri="{FF2B5EF4-FFF2-40B4-BE49-F238E27FC236}">
                  <a16:creationId xmlns:a16="http://schemas.microsoft.com/office/drawing/2014/main" id="{905CF342-96AF-80E2-C513-68DDE8AD32E5}"/>
                </a:ext>
              </a:extLst>
            </p:cNvPr>
            <p:cNvPicPr>
              <a:picLocks noChangeAspect="1" noEditPoints="1" noChangeArrowheads="1" noChangeShapeType="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715981" y="5934196"/>
              <a:ext cx="1080135" cy="72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docshape15">
              <a:extLst>
                <a:ext uri="{FF2B5EF4-FFF2-40B4-BE49-F238E27FC236}">
                  <a16:creationId xmlns:a16="http://schemas.microsoft.com/office/drawing/2014/main" id="{04FA3FC0-2A6E-52E6-7047-FF1A9FC0741E}"/>
                </a:ext>
              </a:extLst>
            </p:cNvPr>
            <p:cNvPicPr>
              <a:picLocks noChangeAspect="1" noEditPoints="1" noChangeArrowheads="1" noChangeShapeType="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9151905" y="5929051"/>
              <a:ext cx="693878" cy="77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Date Placeholder 14">
            <a:extLst>
              <a:ext uri="{FF2B5EF4-FFF2-40B4-BE49-F238E27FC236}">
                <a16:creationId xmlns:a16="http://schemas.microsoft.com/office/drawing/2014/main" id="{33FC75CD-DA1E-711D-FEBC-51710DFE6F00}"/>
              </a:ext>
            </a:extLst>
          </p:cNvPr>
          <p:cNvSpPr>
            <a:spLocks noGrp="1"/>
          </p:cNvSpPr>
          <p:nvPr>
            <p:ph type="dt" sz="half" idx="10"/>
          </p:nvPr>
        </p:nvSpPr>
        <p:spPr>
          <a:xfrm>
            <a:off x="0" y="6511119"/>
            <a:ext cx="2743200" cy="365125"/>
          </a:xfrm>
        </p:spPr>
        <p:txBody>
          <a:bodyPr/>
          <a:lstStyle/>
          <a:p>
            <a:fld id="{BF14E19D-5885-1547-92AE-0CD34072BA3D}" type="datetime1">
              <a:rPr lang="de-DE" sz="1600" smtClean="0">
                <a:latin typeface="Arial" panose="020B0604020202020204" pitchFamily="34" charset="0"/>
                <a:cs typeface="Arial" panose="020B0604020202020204" pitchFamily="34" charset="0"/>
              </a:rPr>
              <a:t>28.03.24</a:t>
            </a:fld>
            <a:endParaRPr lang="x-none" dirty="0">
              <a:latin typeface="Arial" panose="020B0604020202020204" pitchFamily="34" charset="0"/>
              <a:cs typeface="Arial" panose="020B0604020202020204" pitchFamily="34" charset="0"/>
            </a:endParaRPr>
          </a:p>
        </p:txBody>
      </p:sp>
      <p:sp>
        <p:nvSpPr>
          <p:cNvPr id="16" name="Slide Number Placeholder 15">
            <a:extLst>
              <a:ext uri="{FF2B5EF4-FFF2-40B4-BE49-F238E27FC236}">
                <a16:creationId xmlns:a16="http://schemas.microsoft.com/office/drawing/2014/main" id="{64259B15-BF1A-E4A9-4391-DABF3C8ADA1D}"/>
              </a:ext>
            </a:extLst>
          </p:cNvPr>
          <p:cNvSpPr>
            <a:spLocks noGrp="1"/>
          </p:cNvSpPr>
          <p:nvPr>
            <p:ph type="sldNum" sz="quarter" idx="12"/>
          </p:nvPr>
        </p:nvSpPr>
        <p:spPr>
          <a:xfrm>
            <a:off x="9448800" y="6467539"/>
            <a:ext cx="2743200" cy="365125"/>
          </a:xfrm>
        </p:spPr>
        <p:txBody>
          <a:bodyPr/>
          <a:lstStyle/>
          <a:p>
            <a:fld id="{BE5BD845-BFF7-724A-88D3-4E04361813C8}" type="slidenum">
              <a:rPr lang="x-none" sz="2000" smtClean="0">
                <a:latin typeface="Arial" panose="020B0604020202020204" pitchFamily="34" charset="0"/>
                <a:cs typeface="Arial" panose="020B0604020202020204" pitchFamily="34" charset="0"/>
              </a:rPr>
              <a:t>5</a:t>
            </a:fld>
            <a:endParaRPr lang="x-none" sz="20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11B6EB82-C279-A86A-0D94-A22221FE82B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02900" y="951119"/>
            <a:ext cx="5188217" cy="4515082"/>
          </a:xfrm>
          <a:prstGeom prst="rect">
            <a:avLst/>
          </a:prstGeom>
        </p:spPr>
      </p:pic>
      <p:sp>
        <p:nvSpPr>
          <p:cNvPr id="3" name="TextBox 2">
            <a:extLst>
              <a:ext uri="{FF2B5EF4-FFF2-40B4-BE49-F238E27FC236}">
                <a16:creationId xmlns:a16="http://schemas.microsoft.com/office/drawing/2014/main" id="{642B6C2B-5DE9-2038-CD3C-9FBC73653B9E}"/>
              </a:ext>
            </a:extLst>
          </p:cNvPr>
          <p:cNvSpPr txBox="1"/>
          <p:nvPr/>
        </p:nvSpPr>
        <p:spPr>
          <a:xfrm>
            <a:off x="14082" y="1308480"/>
            <a:ext cx="6366841" cy="3785652"/>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Profile data should be examined to identify artefacts not covered by standard DQI</a:t>
            </a: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This example shows an “ozone spike” at 60 hPa from one of two ozonesondes flown in dual-flight configuration at San José, Costa Rica</a:t>
            </a: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These occasional artefacts are not well understood, but the affected ozone data should be removed if possible prior to final archival</a:t>
            </a:r>
          </a:p>
        </p:txBody>
      </p:sp>
      <p:sp>
        <p:nvSpPr>
          <p:cNvPr id="17" name="TextBox 16">
            <a:extLst>
              <a:ext uri="{FF2B5EF4-FFF2-40B4-BE49-F238E27FC236}">
                <a16:creationId xmlns:a16="http://schemas.microsoft.com/office/drawing/2014/main" id="{584E8248-9A5E-F2AB-819D-DB8D8BA9BED7}"/>
              </a:ext>
            </a:extLst>
          </p:cNvPr>
          <p:cNvSpPr txBox="1"/>
          <p:nvPr/>
        </p:nvSpPr>
        <p:spPr>
          <a:xfrm>
            <a:off x="6337397" y="5336101"/>
            <a:ext cx="5857006" cy="923330"/>
          </a:xfrm>
          <a:prstGeom prst="rect">
            <a:avLst/>
          </a:prstGeom>
          <a:noFill/>
        </p:spPr>
        <p:txBody>
          <a:bodyPr wrap="square" rtlCol="0">
            <a:spAutoFit/>
          </a:bodyPr>
          <a:lstStyle/>
          <a:p>
            <a:pPr algn="ctr"/>
            <a:r>
              <a:rPr lang="en-US" i="1" dirty="0">
                <a:latin typeface="Arial" panose="020B0604020202020204" pitchFamily="34" charset="0"/>
                <a:cs typeface="Arial" panose="020B0604020202020204" pitchFamily="34" charset="0"/>
              </a:rPr>
              <a:t>Dual ozonesonde flight from San José, Costa Rica showing an “ozone spike” in the red ozonesonde profile that does not appear in the blue ozonesonde profile</a:t>
            </a:r>
          </a:p>
        </p:txBody>
      </p:sp>
      <p:cxnSp>
        <p:nvCxnSpPr>
          <p:cNvPr id="18" name="Straight Arrow Connector 17">
            <a:extLst>
              <a:ext uri="{FF2B5EF4-FFF2-40B4-BE49-F238E27FC236}">
                <a16:creationId xmlns:a16="http://schemas.microsoft.com/office/drawing/2014/main" id="{5B029BAD-C4B6-16BF-4113-47B176D8CB89}"/>
              </a:ext>
            </a:extLst>
          </p:cNvPr>
          <p:cNvCxnSpPr>
            <a:cxnSpLocks/>
          </p:cNvCxnSpPr>
          <p:nvPr/>
        </p:nvCxnSpPr>
        <p:spPr>
          <a:xfrm flipH="1" flipV="1">
            <a:off x="9105900" y="4230238"/>
            <a:ext cx="685800" cy="41744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9" name="Audio 28">
            <a:hlinkClick r:id="" action="ppaction://media"/>
            <a:extLst>
              <a:ext uri="{FF2B5EF4-FFF2-40B4-BE49-F238E27FC236}">
                <a16:creationId xmlns:a16="http://schemas.microsoft.com/office/drawing/2014/main" id="{033DF6E2-6769-F873-599C-EDA54D834DDA}"/>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324094" t="-160938" r="-324094" b="-160938"/>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180416652"/>
      </p:ext>
    </p:extLst>
  </p:cSld>
  <p:clrMapOvr>
    <a:masterClrMapping/>
  </p:clrMapOvr>
  <mc:AlternateContent xmlns:mc="http://schemas.openxmlformats.org/markup-compatibility/2006" xmlns:p14="http://schemas.microsoft.com/office/powerpoint/2010/main">
    <mc:Choice Requires="p14">
      <p:transition spd="slow" p14:dur="2000" advTm="41606"/>
    </mc:Choice>
    <mc:Fallback xmlns="">
      <p:transition spd="slow" advTm="416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0A9F232-BE9B-EA1C-F087-94E9FC2ACF17}"/>
              </a:ext>
            </a:extLst>
          </p:cNvPr>
          <p:cNvSpPr txBox="1"/>
          <p:nvPr/>
        </p:nvSpPr>
        <p:spPr>
          <a:xfrm>
            <a:off x="1" y="2347"/>
            <a:ext cx="12191999" cy="584775"/>
          </a:xfrm>
          <a:prstGeom prst="rect">
            <a:avLst/>
          </a:prstGeom>
          <a:gradFill>
            <a:gsLst>
              <a:gs pos="0">
                <a:srgbClr val="FFC000"/>
              </a:gs>
              <a:gs pos="65000">
                <a:srgbClr val="F0EBD5"/>
              </a:gs>
              <a:gs pos="100000">
                <a:schemeClr val="bg1"/>
              </a:gs>
            </a:gsLst>
            <a:lin ang="5400000" scaled="0"/>
          </a:gradFill>
          <a:ln>
            <a:noFill/>
          </a:ln>
        </p:spPr>
        <p:txBody>
          <a:bodyPr wrap="square" rtlCol="0" anchor="b">
            <a:spAutoFit/>
          </a:bodyPr>
          <a:lstStyle/>
          <a:p>
            <a:pPr algn="ctr"/>
            <a:r>
              <a:rPr lang="en-US" sz="3200" dirty="0">
                <a:latin typeface="Arial" panose="020B0604020202020204" pitchFamily="34" charset="0"/>
                <a:cs typeface="Arial" panose="020B0604020202020204" pitchFamily="34" charset="0"/>
              </a:rPr>
              <a:t>Other Potential Artefacts: SO</a:t>
            </a:r>
            <a:r>
              <a:rPr lang="en-US" sz="3200" baseline="-25000" dirty="0">
                <a:latin typeface="Arial" panose="020B0604020202020204" pitchFamily="34" charset="0"/>
                <a:cs typeface="Arial" panose="020B0604020202020204" pitchFamily="34" charset="0"/>
              </a:rPr>
              <a:t>2</a:t>
            </a:r>
            <a:r>
              <a:rPr lang="en-US" sz="3200" dirty="0">
                <a:latin typeface="Arial" panose="020B0604020202020204" pitchFamily="34" charset="0"/>
                <a:cs typeface="Arial" panose="020B0604020202020204" pitchFamily="34" charset="0"/>
              </a:rPr>
              <a:t> Interference</a:t>
            </a:r>
          </a:p>
        </p:txBody>
      </p:sp>
      <p:grpSp>
        <p:nvGrpSpPr>
          <p:cNvPr id="5" name="Group 4">
            <a:extLst>
              <a:ext uri="{FF2B5EF4-FFF2-40B4-BE49-F238E27FC236}">
                <a16:creationId xmlns:a16="http://schemas.microsoft.com/office/drawing/2014/main" id="{A700E584-F929-DD79-EF31-37E946DB163A}"/>
              </a:ext>
            </a:extLst>
          </p:cNvPr>
          <p:cNvGrpSpPr>
            <a:grpSpLocks noChangeAspect="1"/>
          </p:cNvGrpSpPr>
          <p:nvPr/>
        </p:nvGrpSpPr>
        <p:grpSpPr>
          <a:xfrm>
            <a:off x="3397070" y="6375710"/>
            <a:ext cx="5397858" cy="425855"/>
            <a:chOff x="297089" y="5855279"/>
            <a:chExt cx="11719118" cy="924560"/>
          </a:xfrm>
        </p:grpSpPr>
        <p:pic>
          <p:nvPicPr>
            <p:cNvPr id="6" name="docshape8">
              <a:extLst>
                <a:ext uri="{FF2B5EF4-FFF2-40B4-BE49-F238E27FC236}">
                  <a16:creationId xmlns:a16="http://schemas.microsoft.com/office/drawing/2014/main" id="{4A905EAF-ED90-AD9F-77C8-E91A7414A40E}"/>
                </a:ext>
              </a:extLst>
            </p:cNvPr>
            <p:cNvPicPr>
              <a:picLocks noChangeAspect="1" noEditPoint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97089" y="5855279"/>
              <a:ext cx="1162720" cy="92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a:extLst>
                <a:ext uri="{FF2B5EF4-FFF2-40B4-BE49-F238E27FC236}">
                  <a16:creationId xmlns:a16="http://schemas.microsoft.com/office/drawing/2014/main" id="{1E689507-572F-2B6F-8F39-759387AC177D}"/>
                </a:ext>
              </a:extLst>
            </p:cNvPr>
            <p:cNvGrpSpPr/>
            <p:nvPr/>
          </p:nvGrpSpPr>
          <p:grpSpPr>
            <a:xfrm>
              <a:off x="10679532" y="5996342"/>
              <a:ext cx="1336675" cy="549275"/>
              <a:chOff x="3726403" y="4704141"/>
              <a:chExt cx="1336675" cy="549275"/>
            </a:xfrm>
          </p:grpSpPr>
          <p:sp>
            <p:nvSpPr>
              <p:cNvPr id="13" name="docshape9">
                <a:extLst>
                  <a:ext uri="{FF2B5EF4-FFF2-40B4-BE49-F238E27FC236}">
                    <a16:creationId xmlns:a16="http://schemas.microsoft.com/office/drawing/2014/main" id="{706F6E20-AE76-FFDF-F72B-87724E6ED3D8}"/>
                  </a:ext>
                </a:extLst>
              </p:cNvPr>
              <p:cNvSpPr>
                <a:spLocks noChangeAspect="1" noEditPoints="1" noChangeArrowheads="1" noChangeShapeType="1" noTextEdit="1"/>
              </p:cNvSpPr>
              <p:nvPr/>
            </p:nvSpPr>
            <p:spPr bwMode="auto">
              <a:xfrm>
                <a:off x="4336003" y="4820981"/>
                <a:ext cx="727075" cy="337820"/>
              </a:xfrm>
              <a:custGeom>
                <a:avLst/>
                <a:gdLst>
                  <a:gd name="T0" fmla="+- 0 5001 4951"/>
                  <a:gd name="T1" fmla="*/ T0 w 1145"/>
                  <a:gd name="T2" fmla="+- 0 13826 13714"/>
                  <a:gd name="T3" fmla="*/ 13826 h 532"/>
                  <a:gd name="T4" fmla="+- 0 5014 4951"/>
                  <a:gd name="T5" fmla="*/ T4 w 1145"/>
                  <a:gd name="T6" fmla="+- 0 13737 13714"/>
                  <a:gd name="T7" fmla="*/ 13737 h 532"/>
                  <a:gd name="T8" fmla="+- 0 5009 4951"/>
                  <a:gd name="T9" fmla="*/ T8 w 1145"/>
                  <a:gd name="T10" fmla="+- 0 13714 13714"/>
                  <a:gd name="T11" fmla="*/ 13714 h 532"/>
                  <a:gd name="T12" fmla="+- 0 4968 4951"/>
                  <a:gd name="T13" fmla="*/ T12 w 1145"/>
                  <a:gd name="T14" fmla="+- 0 13823 13714"/>
                  <a:gd name="T15" fmla="*/ 13823 h 532"/>
                  <a:gd name="T16" fmla="+- 0 5066 4951"/>
                  <a:gd name="T17" fmla="*/ T16 w 1145"/>
                  <a:gd name="T18" fmla="+- 0 13834 13714"/>
                  <a:gd name="T19" fmla="*/ 13834 h 532"/>
                  <a:gd name="T20" fmla="+- 0 4998 4951"/>
                  <a:gd name="T21" fmla="*/ T20 w 1145"/>
                  <a:gd name="T22" fmla="+- 0 13984 13714"/>
                  <a:gd name="T23" fmla="*/ 13984 h 532"/>
                  <a:gd name="T24" fmla="+- 0 4951 4951"/>
                  <a:gd name="T25" fmla="*/ T24 w 1145"/>
                  <a:gd name="T26" fmla="+- 0 14048 13714"/>
                  <a:gd name="T27" fmla="*/ 14048 h 532"/>
                  <a:gd name="T28" fmla="+- 0 5073 4951"/>
                  <a:gd name="T29" fmla="*/ T28 w 1145"/>
                  <a:gd name="T30" fmla="+- 0 14185 13714"/>
                  <a:gd name="T31" fmla="*/ 14185 h 532"/>
                  <a:gd name="T32" fmla="+- 0 5005 4951"/>
                  <a:gd name="T33" fmla="*/ T32 w 1145"/>
                  <a:gd name="T34" fmla="+- 0 14189 13714"/>
                  <a:gd name="T35" fmla="*/ 14189 h 532"/>
                  <a:gd name="T36" fmla="+- 0 5018 4951"/>
                  <a:gd name="T37" fmla="*/ T36 w 1145"/>
                  <a:gd name="T38" fmla="+- 0 14244 13714"/>
                  <a:gd name="T39" fmla="*/ 14244 h 532"/>
                  <a:gd name="T40" fmla="+- 0 5094 4951"/>
                  <a:gd name="T41" fmla="*/ T40 w 1145"/>
                  <a:gd name="T42" fmla="+- 0 14204 13714"/>
                  <a:gd name="T43" fmla="*/ 14204 h 532"/>
                  <a:gd name="T44" fmla="+- 0 5156 4951"/>
                  <a:gd name="T45" fmla="*/ T44 w 1145"/>
                  <a:gd name="T46" fmla="+- 0 13912 13714"/>
                  <a:gd name="T47" fmla="*/ 13912 h 532"/>
                  <a:gd name="T48" fmla="+- 0 5211 4951"/>
                  <a:gd name="T49" fmla="*/ T48 w 1145"/>
                  <a:gd name="T50" fmla="+- 0 14188 13714"/>
                  <a:gd name="T51" fmla="*/ 14188 h 532"/>
                  <a:gd name="T52" fmla="+- 0 5170 4951"/>
                  <a:gd name="T53" fmla="*/ T52 w 1145"/>
                  <a:gd name="T54" fmla="+- 0 14137 13714"/>
                  <a:gd name="T55" fmla="*/ 14137 h 532"/>
                  <a:gd name="T56" fmla="+- 0 5199 4951"/>
                  <a:gd name="T57" fmla="*/ T56 w 1145"/>
                  <a:gd name="T58" fmla="+- 0 14243 13714"/>
                  <a:gd name="T59" fmla="*/ 14243 h 532"/>
                  <a:gd name="T60" fmla="+- 0 5254 4951"/>
                  <a:gd name="T61" fmla="*/ T60 w 1145"/>
                  <a:gd name="T62" fmla="+- 0 13822 13714"/>
                  <a:gd name="T63" fmla="*/ 13822 h 532"/>
                  <a:gd name="T64" fmla="+- 0 5205 4951"/>
                  <a:gd name="T65" fmla="*/ T64 w 1145"/>
                  <a:gd name="T66" fmla="+- 0 13769 13714"/>
                  <a:gd name="T67" fmla="*/ 13769 h 532"/>
                  <a:gd name="T68" fmla="+- 0 5258 4951"/>
                  <a:gd name="T69" fmla="*/ T68 w 1145"/>
                  <a:gd name="T70" fmla="+- 0 13720 13714"/>
                  <a:gd name="T71" fmla="*/ 13720 h 532"/>
                  <a:gd name="T72" fmla="+- 0 5179 4951"/>
                  <a:gd name="T73" fmla="*/ T72 w 1145"/>
                  <a:gd name="T74" fmla="+- 0 13813 13714"/>
                  <a:gd name="T75" fmla="*/ 13813 h 532"/>
                  <a:gd name="T76" fmla="+- 0 5275 4951"/>
                  <a:gd name="T77" fmla="*/ T76 w 1145"/>
                  <a:gd name="T78" fmla="+- 0 13838 13714"/>
                  <a:gd name="T79" fmla="*/ 13838 h 532"/>
                  <a:gd name="T80" fmla="+- 0 5234 4951"/>
                  <a:gd name="T81" fmla="*/ T80 w 1145"/>
                  <a:gd name="T82" fmla="+- 0 13995 13714"/>
                  <a:gd name="T83" fmla="*/ 13995 h 532"/>
                  <a:gd name="T84" fmla="+- 0 5196 4951"/>
                  <a:gd name="T85" fmla="*/ T84 w 1145"/>
                  <a:gd name="T86" fmla="+- 0 13961 13714"/>
                  <a:gd name="T87" fmla="*/ 13961 h 532"/>
                  <a:gd name="T88" fmla="+- 0 5270 4951"/>
                  <a:gd name="T89" fmla="*/ T88 w 1145"/>
                  <a:gd name="T90" fmla="+- 0 13953 13714"/>
                  <a:gd name="T91" fmla="*/ 13953 h 532"/>
                  <a:gd name="T92" fmla="+- 0 5280 4951"/>
                  <a:gd name="T93" fmla="*/ T92 w 1145"/>
                  <a:gd name="T94" fmla="+- 0 14243 13714"/>
                  <a:gd name="T95" fmla="*/ 14243 h 532"/>
                  <a:gd name="T96" fmla="+- 0 5388 4951"/>
                  <a:gd name="T97" fmla="*/ T96 w 1145"/>
                  <a:gd name="T98" fmla="+- 0 13778 13714"/>
                  <a:gd name="T99" fmla="*/ 13778 h 532"/>
                  <a:gd name="T100" fmla="+- 0 5378 4951"/>
                  <a:gd name="T101" fmla="*/ T100 w 1145"/>
                  <a:gd name="T102" fmla="+- 0 13717 13714"/>
                  <a:gd name="T103" fmla="*/ 13717 h 532"/>
                  <a:gd name="T104" fmla="+- 0 5365 4951"/>
                  <a:gd name="T105" fmla="*/ T104 w 1145"/>
                  <a:gd name="T106" fmla="+- 0 13794 13714"/>
                  <a:gd name="T107" fmla="*/ 13794 h 532"/>
                  <a:gd name="T108" fmla="+- 0 5366 4951"/>
                  <a:gd name="T109" fmla="*/ T108 w 1145"/>
                  <a:gd name="T110" fmla="+- 0 13770 13714"/>
                  <a:gd name="T111" fmla="*/ 13770 h 532"/>
                  <a:gd name="T112" fmla="+- 0 5313 4951"/>
                  <a:gd name="T113" fmla="*/ T112 w 1145"/>
                  <a:gd name="T114" fmla="+- 0 13717 13714"/>
                  <a:gd name="T115" fmla="*/ 13717 h 532"/>
                  <a:gd name="T116" fmla="+- 0 5418 4951"/>
                  <a:gd name="T117" fmla="*/ T116 w 1145"/>
                  <a:gd name="T118" fmla="+- 0 14233 13714"/>
                  <a:gd name="T119" fmla="*/ 14233 h 532"/>
                  <a:gd name="T120" fmla="+- 0 5353 4951"/>
                  <a:gd name="T121" fmla="*/ T120 w 1145"/>
                  <a:gd name="T122" fmla="+- 0 14146 13714"/>
                  <a:gd name="T123" fmla="*/ 14146 h 532"/>
                  <a:gd name="T124" fmla="+- 0 5381 4951"/>
                  <a:gd name="T125" fmla="*/ T124 w 1145"/>
                  <a:gd name="T126" fmla="+- 0 14105 13714"/>
                  <a:gd name="T127" fmla="*/ 14105 h 532"/>
                  <a:gd name="T128" fmla="+- 0 5324 4951"/>
                  <a:gd name="T129" fmla="*/ T128 w 1145"/>
                  <a:gd name="T130" fmla="+- 0 14205 13714"/>
                  <a:gd name="T131" fmla="*/ 14205 h 532"/>
                  <a:gd name="T132" fmla="+- 0 5437 4951"/>
                  <a:gd name="T133" fmla="*/ T132 w 1145"/>
                  <a:gd name="T134" fmla="+- 0 13979 13714"/>
                  <a:gd name="T135" fmla="*/ 13979 h 532"/>
                  <a:gd name="T136" fmla="+- 0 5378 4951"/>
                  <a:gd name="T137" fmla="*/ T136 w 1145"/>
                  <a:gd name="T138" fmla="+- 0 14029 13714"/>
                  <a:gd name="T139" fmla="*/ 14029 h 532"/>
                  <a:gd name="T140" fmla="+- 0 5358 4951"/>
                  <a:gd name="T141" fmla="*/ T140 w 1145"/>
                  <a:gd name="T142" fmla="+- 0 13942 13714"/>
                  <a:gd name="T143" fmla="*/ 13942 h 532"/>
                  <a:gd name="T144" fmla="+- 0 5368 4951"/>
                  <a:gd name="T145" fmla="*/ T144 w 1145"/>
                  <a:gd name="T146" fmla="+- 0 13910 13714"/>
                  <a:gd name="T147" fmla="*/ 13910 h 532"/>
                  <a:gd name="T148" fmla="+- 0 5335 4951"/>
                  <a:gd name="T149" fmla="*/ T148 w 1145"/>
                  <a:gd name="T150" fmla="+- 0 14031 13714"/>
                  <a:gd name="T151" fmla="*/ 14031 h 532"/>
                  <a:gd name="T152" fmla="+- 0 5429 4951"/>
                  <a:gd name="T153" fmla="*/ T152 w 1145"/>
                  <a:gd name="T154" fmla="+- 0 14019 13714"/>
                  <a:gd name="T155" fmla="*/ 14019 h 532"/>
                  <a:gd name="T156" fmla="+- 0 5461 4951"/>
                  <a:gd name="T157" fmla="*/ T156 w 1145"/>
                  <a:gd name="T158" fmla="+- 0 14243 13714"/>
                  <a:gd name="T159" fmla="*/ 14243 h 532"/>
                  <a:gd name="T160" fmla="+- 0 5514 4951"/>
                  <a:gd name="T161" fmla="*/ T160 w 1145"/>
                  <a:gd name="T162" fmla="+- 0 13798 13714"/>
                  <a:gd name="T163" fmla="*/ 13798 h 532"/>
                  <a:gd name="T164" fmla="+- 0 5472 4951"/>
                  <a:gd name="T165" fmla="*/ T164 w 1145"/>
                  <a:gd name="T166" fmla="+- 0 13746 13714"/>
                  <a:gd name="T167" fmla="*/ 13746 h 532"/>
                  <a:gd name="T168" fmla="+- 0 5501 4951"/>
                  <a:gd name="T169" fmla="*/ T168 w 1145"/>
                  <a:gd name="T170" fmla="+- 0 13852 13714"/>
                  <a:gd name="T171" fmla="*/ 13852 h 532"/>
                  <a:gd name="T172" fmla="+- 0 5488 4951"/>
                  <a:gd name="T173" fmla="*/ T172 w 1145"/>
                  <a:gd name="T174" fmla="+- 0 13931 13714"/>
                  <a:gd name="T175" fmla="*/ 13931 h 532"/>
                  <a:gd name="T176" fmla="+- 0 5479 4951"/>
                  <a:gd name="T177" fmla="*/ T176 w 1145"/>
                  <a:gd name="T178" fmla="+- 0 13911 13714"/>
                  <a:gd name="T179" fmla="*/ 13911 h 532"/>
                  <a:gd name="T180" fmla="+- 0 5515 4951"/>
                  <a:gd name="T181" fmla="*/ T180 w 1145"/>
                  <a:gd name="T182" fmla="+- 0 14001 13714"/>
                  <a:gd name="T183" fmla="*/ 14001 h 532"/>
                  <a:gd name="T184" fmla="+- 0 5490 4951"/>
                  <a:gd name="T185" fmla="*/ T184 w 1145"/>
                  <a:gd name="T186" fmla="+- 0 14051 13714"/>
                  <a:gd name="T187" fmla="*/ 14051 h 532"/>
                  <a:gd name="T188" fmla="+- 0 5545 4951"/>
                  <a:gd name="T189" fmla="*/ T188 w 1145"/>
                  <a:gd name="T190" fmla="+- 0 13852 13714"/>
                  <a:gd name="T191" fmla="*/ 13852 h 532"/>
                  <a:gd name="T192" fmla="+- 0 5631 4951"/>
                  <a:gd name="T193" fmla="*/ T192 w 1145"/>
                  <a:gd name="T194" fmla="+- 0 13914 13714"/>
                  <a:gd name="T195" fmla="*/ 13914 h 532"/>
                  <a:gd name="T196" fmla="+- 0 5631 4951"/>
                  <a:gd name="T197" fmla="*/ T196 w 1145"/>
                  <a:gd name="T198" fmla="+- 0 13942 13714"/>
                  <a:gd name="T199" fmla="*/ 13942 h 532"/>
                  <a:gd name="T200" fmla="+- 0 5647 4951"/>
                  <a:gd name="T201" fmla="*/ T200 w 1145"/>
                  <a:gd name="T202" fmla="+- 0 13987 13714"/>
                  <a:gd name="T203" fmla="*/ 13987 h 532"/>
                  <a:gd name="T204" fmla="+- 0 5677 4951"/>
                  <a:gd name="T205" fmla="*/ T204 w 1145"/>
                  <a:gd name="T206" fmla="+- 0 13912 13714"/>
                  <a:gd name="T207" fmla="*/ 13912 h 532"/>
                  <a:gd name="T208" fmla="+- 0 5880 4951"/>
                  <a:gd name="T209" fmla="*/ T208 w 1145"/>
                  <a:gd name="T210" fmla="+- 0 14024 13714"/>
                  <a:gd name="T211" fmla="*/ 14024 h 532"/>
                  <a:gd name="T212" fmla="+- 0 5801 4951"/>
                  <a:gd name="T213" fmla="*/ T212 w 1145"/>
                  <a:gd name="T214" fmla="+- 0 14048 13714"/>
                  <a:gd name="T215" fmla="*/ 14048 h 532"/>
                  <a:gd name="T216" fmla="+- 0 5964 4951"/>
                  <a:gd name="T217" fmla="*/ T216 w 1145"/>
                  <a:gd name="T218" fmla="+- 0 13991 13714"/>
                  <a:gd name="T219" fmla="*/ 13991 h 532"/>
                  <a:gd name="T220" fmla="+- 0 5968 4951"/>
                  <a:gd name="T221" fmla="*/ T220 w 1145"/>
                  <a:gd name="T222" fmla="+- 0 13915 13714"/>
                  <a:gd name="T223" fmla="*/ 13915 h 532"/>
                  <a:gd name="T224" fmla="+- 0 5944 4951"/>
                  <a:gd name="T225" fmla="*/ T224 w 1145"/>
                  <a:gd name="T226" fmla="+- 0 13934 13714"/>
                  <a:gd name="T227" fmla="*/ 13934 h 532"/>
                  <a:gd name="T228" fmla="+- 0 5928 4951"/>
                  <a:gd name="T229" fmla="*/ T228 w 1145"/>
                  <a:gd name="T230" fmla="+- 0 13991 13714"/>
                  <a:gd name="T231" fmla="*/ 13991 h 532"/>
                  <a:gd name="T232" fmla="+- 0 6000 4951"/>
                  <a:gd name="T233" fmla="*/ T232 w 1145"/>
                  <a:gd name="T234" fmla="+- 0 14048 13714"/>
                  <a:gd name="T235" fmla="*/ 14048 h 532"/>
                  <a:gd name="T236" fmla="+- 0 6017 4951"/>
                  <a:gd name="T237" fmla="*/ T236 w 1145"/>
                  <a:gd name="T238" fmla="+- 0 13912 13714"/>
                  <a:gd name="T239" fmla="*/ 13912 h 53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Lst>
                <a:rect l="0" t="0" r="r" b="b"/>
                <a:pathLst>
                  <a:path w="1145" h="532">
                    <a:moveTo>
                      <a:pt x="115" y="63"/>
                    </a:moveTo>
                    <a:lnTo>
                      <a:pt x="63" y="63"/>
                    </a:lnTo>
                    <a:lnTo>
                      <a:pt x="66" y="85"/>
                    </a:lnTo>
                    <a:lnTo>
                      <a:pt x="87" y="85"/>
                    </a:lnTo>
                    <a:lnTo>
                      <a:pt x="87" y="116"/>
                    </a:lnTo>
                    <a:lnTo>
                      <a:pt x="82" y="119"/>
                    </a:lnTo>
                    <a:lnTo>
                      <a:pt x="77" y="120"/>
                    </a:lnTo>
                    <a:lnTo>
                      <a:pt x="63" y="120"/>
                    </a:lnTo>
                    <a:lnTo>
                      <a:pt x="55" y="117"/>
                    </a:lnTo>
                    <a:lnTo>
                      <a:pt x="50" y="112"/>
                    </a:lnTo>
                    <a:lnTo>
                      <a:pt x="46" y="106"/>
                    </a:lnTo>
                    <a:lnTo>
                      <a:pt x="42" y="97"/>
                    </a:lnTo>
                    <a:lnTo>
                      <a:pt x="40" y="86"/>
                    </a:lnTo>
                    <a:lnTo>
                      <a:pt x="40" y="73"/>
                    </a:lnTo>
                    <a:lnTo>
                      <a:pt x="40" y="59"/>
                    </a:lnTo>
                    <a:lnTo>
                      <a:pt x="42" y="47"/>
                    </a:lnTo>
                    <a:lnTo>
                      <a:pt x="46" y="37"/>
                    </a:lnTo>
                    <a:lnTo>
                      <a:pt x="51" y="29"/>
                    </a:lnTo>
                    <a:lnTo>
                      <a:pt x="56" y="25"/>
                    </a:lnTo>
                    <a:lnTo>
                      <a:pt x="63" y="23"/>
                    </a:lnTo>
                    <a:lnTo>
                      <a:pt x="81" y="23"/>
                    </a:lnTo>
                    <a:lnTo>
                      <a:pt x="90" y="26"/>
                    </a:lnTo>
                    <a:lnTo>
                      <a:pt x="99" y="33"/>
                    </a:lnTo>
                    <a:lnTo>
                      <a:pt x="108" y="23"/>
                    </a:lnTo>
                    <a:lnTo>
                      <a:pt x="114" y="16"/>
                    </a:lnTo>
                    <a:lnTo>
                      <a:pt x="104" y="9"/>
                    </a:lnTo>
                    <a:lnTo>
                      <a:pt x="94" y="4"/>
                    </a:lnTo>
                    <a:lnTo>
                      <a:pt x="83" y="1"/>
                    </a:lnTo>
                    <a:lnTo>
                      <a:pt x="71" y="0"/>
                    </a:lnTo>
                    <a:lnTo>
                      <a:pt x="58" y="0"/>
                    </a:lnTo>
                    <a:lnTo>
                      <a:pt x="47" y="3"/>
                    </a:lnTo>
                    <a:lnTo>
                      <a:pt x="38" y="10"/>
                    </a:lnTo>
                    <a:lnTo>
                      <a:pt x="25" y="21"/>
                    </a:lnTo>
                    <a:lnTo>
                      <a:pt x="16" y="35"/>
                    </a:lnTo>
                    <a:lnTo>
                      <a:pt x="11" y="52"/>
                    </a:lnTo>
                    <a:lnTo>
                      <a:pt x="9" y="72"/>
                    </a:lnTo>
                    <a:lnTo>
                      <a:pt x="10" y="85"/>
                    </a:lnTo>
                    <a:lnTo>
                      <a:pt x="10" y="86"/>
                    </a:lnTo>
                    <a:lnTo>
                      <a:pt x="13" y="98"/>
                    </a:lnTo>
                    <a:lnTo>
                      <a:pt x="17" y="109"/>
                    </a:lnTo>
                    <a:lnTo>
                      <a:pt x="24" y="119"/>
                    </a:lnTo>
                    <a:lnTo>
                      <a:pt x="33" y="128"/>
                    </a:lnTo>
                    <a:lnTo>
                      <a:pt x="43" y="135"/>
                    </a:lnTo>
                    <a:lnTo>
                      <a:pt x="56" y="139"/>
                    </a:lnTo>
                    <a:lnTo>
                      <a:pt x="70" y="140"/>
                    </a:lnTo>
                    <a:lnTo>
                      <a:pt x="82" y="139"/>
                    </a:lnTo>
                    <a:lnTo>
                      <a:pt x="93" y="137"/>
                    </a:lnTo>
                    <a:lnTo>
                      <a:pt x="104" y="133"/>
                    </a:lnTo>
                    <a:lnTo>
                      <a:pt x="115" y="128"/>
                    </a:lnTo>
                    <a:lnTo>
                      <a:pt x="115" y="120"/>
                    </a:lnTo>
                    <a:lnTo>
                      <a:pt x="115" y="63"/>
                    </a:lnTo>
                    <a:close/>
                    <a:moveTo>
                      <a:pt x="117" y="334"/>
                    </a:moveTo>
                    <a:lnTo>
                      <a:pt x="107" y="302"/>
                    </a:lnTo>
                    <a:lnTo>
                      <a:pt x="99" y="279"/>
                    </a:lnTo>
                    <a:lnTo>
                      <a:pt x="83" y="228"/>
                    </a:lnTo>
                    <a:lnTo>
                      <a:pt x="74" y="198"/>
                    </a:lnTo>
                    <a:lnTo>
                      <a:pt x="71" y="198"/>
                    </a:lnTo>
                    <a:lnTo>
                      <a:pt x="71" y="279"/>
                    </a:lnTo>
                    <a:lnTo>
                      <a:pt x="45" y="279"/>
                    </a:lnTo>
                    <a:lnTo>
                      <a:pt x="47" y="270"/>
                    </a:lnTo>
                    <a:lnTo>
                      <a:pt x="49" y="264"/>
                    </a:lnTo>
                    <a:lnTo>
                      <a:pt x="52" y="254"/>
                    </a:lnTo>
                    <a:lnTo>
                      <a:pt x="54" y="244"/>
                    </a:lnTo>
                    <a:lnTo>
                      <a:pt x="58" y="228"/>
                    </a:lnTo>
                    <a:lnTo>
                      <a:pt x="62" y="245"/>
                    </a:lnTo>
                    <a:lnTo>
                      <a:pt x="67" y="265"/>
                    </a:lnTo>
                    <a:lnTo>
                      <a:pt x="71" y="279"/>
                    </a:lnTo>
                    <a:lnTo>
                      <a:pt x="71" y="198"/>
                    </a:lnTo>
                    <a:lnTo>
                      <a:pt x="44" y="198"/>
                    </a:lnTo>
                    <a:lnTo>
                      <a:pt x="0" y="334"/>
                    </a:lnTo>
                    <a:lnTo>
                      <a:pt x="28" y="334"/>
                    </a:lnTo>
                    <a:lnTo>
                      <a:pt x="38" y="302"/>
                    </a:lnTo>
                    <a:lnTo>
                      <a:pt x="78" y="302"/>
                    </a:lnTo>
                    <a:lnTo>
                      <a:pt x="87" y="334"/>
                    </a:lnTo>
                    <a:lnTo>
                      <a:pt x="117" y="334"/>
                    </a:lnTo>
                    <a:close/>
                    <a:moveTo>
                      <a:pt x="166" y="393"/>
                    </a:moveTo>
                    <a:lnTo>
                      <a:pt x="138" y="393"/>
                    </a:lnTo>
                    <a:lnTo>
                      <a:pt x="127" y="445"/>
                    </a:lnTo>
                    <a:lnTo>
                      <a:pt x="124" y="457"/>
                    </a:lnTo>
                    <a:lnTo>
                      <a:pt x="122" y="471"/>
                    </a:lnTo>
                    <a:lnTo>
                      <a:pt x="120" y="483"/>
                    </a:lnTo>
                    <a:lnTo>
                      <a:pt x="119" y="490"/>
                    </a:lnTo>
                    <a:lnTo>
                      <a:pt x="116" y="467"/>
                    </a:lnTo>
                    <a:lnTo>
                      <a:pt x="112" y="448"/>
                    </a:lnTo>
                    <a:lnTo>
                      <a:pt x="110" y="436"/>
                    </a:lnTo>
                    <a:lnTo>
                      <a:pt x="101" y="393"/>
                    </a:lnTo>
                    <a:lnTo>
                      <a:pt x="71" y="393"/>
                    </a:lnTo>
                    <a:lnTo>
                      <a:pt x="58" y="450"/>
                    </a:lnTo>
                    <a:lnTo>
                      <a:pt x="56" y="462"/>
                    </a:lnTo>
                    <a:lnTo>
                      <a:pt x="54" y="475"/>
                    </a:lnTo>
                    <a:lnTo>
                      <a:pt x="53" y="485"/>
                    </a:lnTo>
                    <a:lnTo>
                      <a:pt x="52" y="492"/>
                    </a:lnTo>
                    <a:lnTo>
                      <a:pt x="51" y="488"/>
                    </a:lnTo>
                    <a:lnTo>
                      <a:pt x="50" y="479"/>
                    </a:lnTo>
                    <a:lnTo>
                      <a:pt x="48" y="465"/>
                    </a:lnTo>
                    <a:lnTo>
                      <a:pt x="45" y="447"/>
                    </a:lnTo>
                    <a:lnTo>
                      <a:pt x="33" y="393"/>
                    </a:lnTo>
                    <a:lnTo>
                      <a:pt x="4" y="393"/>
                    </a:lnTo>
                    <a:lnTo>
                      <a:pt x="36" y="530"/>
                    </a:lnTo>
                    <a:lnTo>
                      <a:pt x="67" y="530"/>
                    </a:lnTo>
                    <a:lnTo>
                      <a:pt x="75" y="492"/>
                    </a:lnTo>
                    <a:lnTo>
                      <a:pt x="83" y="455"/>
                    </a:lnTo>
                    <a:lnTo>
                      <a:pt x="85" y="436"/>
                    </a:lnTo>
                    <a:lnTo>
                      <a:pt x="86" y="441"/>
                    </a:lnTo>
                    <a:lnTo>
                      <a:pt x="87" y="450"/>
                    </a:lnTo>
                    <a:lnTo>
                      <a:pt x="89" y="462"/>
                    </a:lnTo>
                    <a:lnTo>
                      <a:pt x="92" y="475"/>
                    </a:lnTo>
                    <a:lnTo>
                      <a:pt x="104" y="530"/>
                    </a:lnTo>
                    <a:lnTo>
                      <a:pt x="134" y="530"/>
                    </a:lnTo>
                    <a:lnTo>
                      <a:pt x="143" y="490"/>
                    </a:lnTo>
                    <a:lnTo>
                      <a:pt x="166" y="393"/>
                    </a:lnTo>
                    <a:close/>
                    <a:moveTo>
                      <a:pt x="205" y="198"/>
                    </a:moveTo>
                    <a:lnTo>
                      <a:pt x="107" y="198"/>
                    </a:lnTo>
                    <a:lnTo>
                      <a:pt x="107" y="221"/>
                    </a:lnTo>
                    <a:lnTo>
                      <a:pt x="141" y="221"/>
                    </a:lnTo>
                    <a:lnTo>
                      <a:pt x="141" y="334"/>
                    </a:lnTo>
                    <a:lnTo>
                      <a:pt x="168" y="334"/>
                    </a:lnTo>
                    <a:lnTo>
                      <a:pt x="168" y="221"/>
                    </a:lnTo>
                    <a:lnTo>
                      <a:pt x="201" y="221"/>
                    </a:lnTo>
                    <a:lnTo>
                      <a:pt x="205" y="198"/>
                    </a:lnTo>
                    <a:close/>
                    <a:moveTo>
                      <a:pt x="218" y="116"/>
                    </a:moveTo>
                    <a:lnTo>
                      <a:pt x="169" y="116"/>
                    </a:lnTo>
                    <a:lnTo>
                      <a:pt x="169" y="3"/>
                    </a:lnTo>
                    <a:lnTo>
                      <a:pt x="141" y="3"/>
                    </a:lnTo>
                    <a:lnTo>
                      <a:pt x="141" y="138"/>
                    </a:lnTo>
                    <a:lnTo>
                      <a:pt x="213" y="138"/>
                    </a:lnTo>
                    <a:lnTo>
                      <a:pt x="218" y="116"/>
                    </a:lnTo>
                    <a:close/>
                    <a:moveTo>
                      <a:pt x="278" y="529"/>
                    </a:moveTo>
                    <a:lnTo>
                      <a:pt x="268" y="497"/>
                    </a:lnTo>
                    <a:lnTo>
                      <a:pt x="260" y="474"/>
                    </a:lnTo>
                    <a:lnTo>
                      <a:pt x="244" y="423"/>
                    </a:lnTo>
                    <a:lnTo>
                      <a:pt x="235" y="393"/>
                    </a:lnTo>
                    <a:lnTo>
                      <a:pt x="232" y="393"/>
                    </a:lnTo>
                    <a:lnTo>
                      <a:pt x="232" y="474"/>
                    </a:lnTo>
                    <a:lnTo>
                      <a:pt x="206" y="474"/>
                    </a:lnTo>
                    <a:lnTo>
                      <a:pt x="208" y="465"/>
                    </a:lnTo>
                    <a:lnTo>
                      <a:pt x="210" y="459"/>
                    </a:lnTo>
                    <a:lnTo>
                      <a:pt x="213" y="448"/>
                    </a:lnTo>
                    <a:lnTo>
                      <a:pt x="215" y="439"/>
                    </a:lnTo>
                    <a:lnTo>
                      <a:pt x="219" y="423"/>
                    </a:lnTo>
                    <a:lnTo>
                      <a:pt x="223" y="441"/>
                    </a:lnTo>
                    <a:lnTo>
                      <a:pt x="228" y="460"/>
                    </a:lnTo>
                    <a:lnTo>
                      <a:pt x="232" y="474"/>
                    </a:lnTo>
                    <a:lnTo>
                      <a:pt x="232" y="393"/>
                    </a:lnTo>
                    <a:lnTo>
                      <a:pt x="205" y="393"/>
                    </a:lnTo>
                    <a:lnTo>
                      <a:pt x="161" y="529"/>
                    </a:lnTo>
                    <a:lnTo>
                      <a:pt x="189" y="529"/>
                    </a:lnTo>
                    <a:lnTo>
                      <a:pt x="199" y="497"/>
                    </a:lnTo>
                    <a:lnTo>
                      <a:pt x="239" y="497"/>
                    </a:lnTo>
                    <a:lnTo>
                      <a:pt x="248" y="529"/>
                    </a:lnTo>
                    <a:lnTo>
                      <a:pt x="278" y="529"/>
                    </a:lnTo>
                    <a:close/>
                    <a:moveTo>
                      <a:pt x="341" y="70"/>
                    </a:moveTo>
                    <a:lnTo>
                      <a:pt x="337" y="41"/>
                    </a:lnTo>
                    <a:lnTo>
                      <a:pt x="327" y="22"/>
                    </a:lnTo>
                    <a:lnTo>
                      <a:pt x="325" y="19"/>
                    </a:lnTo>
                    <a:lnTo>
                      <a:pt x="310" y="8"/>
                    </a:lnTo>
                    <a:lnTo>
                      <a:pt x="310" y="57"/>
                    </a:lnTo>
                    <a:lnTo>
                      <a:pt x="310" y="71"/>
                    </a:lnTo>
                    <a:lnTo>
                      <a:pt x="308" y="93"/>
                    </a:lnTo>
                    <a:lnTo>
                      <a:pt x="303" y="108"/>
                    </a:lnTo>
                    <a:lnTo>
                      <a:pt x="295" y="117"/>
                    </a:lnTo>
                    <a:lnTo>
                      <a:pt x="283" y="120"/>
                    </a:lnTo>
                    <a:lnTo>
                      <a:pt x="276" y="120"/>
                    </a:lnTo>
                    <a:lnTo>
                      <a:pt x="271" y="118"/>
                    </a:lnTo>
                    <a:lnTo>
                      <a:pt x="266" y="115"/>
                    </a:lnTo>
                    <a:lnTo>
                      <a:pt x="261" y="109"/>
                    </a:lnTo>
                    <a:lnTo>
                      <a:pt x="257" y="100"/>
                    </a:lnTo>
                    <a:lnTo>
                      <a:pt x="255" y="87"/>
                    </a:lnTo>
                    <a:lnTo>
                      <a:pt x="254" y="71"/>
                    </a:lnTo>
                    <a:lnTo>
                      <a:pt x="254" y="55"/>
                    </a:lnTo>
                    <a:lnTo>
                      <a:pt x="256" y="43"/>
                    </a:lnTo>
                    <a:lnTo>
                      <a:pt x="265" y="27"/>
                    </a:lnTo>
                    <a:lnTo>
                      <a:pt x="273" y="22"/>
                    </a:lnTo>
                    <a:lnTo>
                      <a:pt x="297" y="22"/>
                    </a:lnTo>
                    <a:lnTo>
                      <a:pt x="304" y="32"/>
                    </a:lnTo>
                    <a:lnTo>
                      <a:pt x="306" y="39"/>
                    </a:lnTo>
                    <a:lnTo>
                      <a:pt x="308" y="47"/>
                    </a:lnTo>
                    <a:lnTo>
                      <a:pt x="310" y="57"/>
                    </a:lnTo>
                    <a:lnTo>
                      <a:pt x="310" y="8"/>
                    </a:lnTo>
                    <a:lnTo>
                      <a:pt x="307" y="6"/>
                    </a:lnTo>
                    <a:lnTo>
                      <a:pt x="283" y="1"/>
                    </a:lnTo>
                    <a:lnTo>
                      <a:pt x="272" y="1"/>
                    </a:lnTo>
                    <a:lnTo>
                      <a:pt x="263" y="3"/>
                    </a:lnTo>
                    <a:lnTo>
                      <a:pt x="255" y="8"/>
                    </a:lnTo>
                    <a:lnTo>
                      <a:pt x="241" y="18"/>
                    </a:lnTo>
                    <a:lnTo>
                      <a:pt x="232" y="32"/>
                    </a:lnTo>
                    <a:lnTo>
                      <a:pt x="226" y="50"/>
                    </a:lnTo>
                    <a:lnTo>
                      <a:pt x="224" y="71"/>
                    </a:lnTo>
                    <a:lnTo>
                      <a:pt x="225" y="85"/>
                    </a:lnTo>
                    <a:lnTo>
                      <a:pt x="228" y="99"/>
                    </a:lnTo>
                    <a:lnTo>
                      <a:pt x="233" y="111"/>
                    </a:lnTo>
                    <a:lnTo>
                      <a:pt x="239" y="121"/>
                    </a:lnTo>
                    <a:lnTo>
                      <a:pt x="248" y="130"/>
                    </a:lnTo>
                    <a:lnTo>
                      <a:pt x="258" y="136"/>
                    </a:lnTo>
                    <a:lnTo>
                      <a:pt x="270" y="139"/>
                    </a:lnTo>
                    <a:lnTo>
                      <a:pt x="284" y="141"/>
                    </a:lnTo>
                    <a:lnTo>
                      <a:pt x="295" y="141"/>
                    </a:lnTo>
                    <a:lnTo>
                      <a:pt x="303" y="139"/>
                    </a:lnTo>
                    <a:lnTo>
                      <a:pt x="311" y="134"/>
                    </a:lnTo>
                    <a:lnTo>
                      <a:pt x="324" y="124"/>
                    </a:lnTo>
                    <a:lnTo>
                      <a:pt x="327" y="120"/>
                    </a:lnTo>
                    <a:lnTo>
                      <a:pt x="333" y="110"/>
                    </a:lnTo>
                    <a:lnTo>
                      <a:pt x="339" y="91"/>
                    </a:lnTo>
                    <a:lnTo>
                      <a:pt x="341" y="70"/>
                    </a:lnTo>
                    <a:close/>
                    <a:moveTo>
                      <a:pt x="352" y="334"/>
                    </a:moveTo>
                    <a:lnTo>
                      <a:pt x="344" y="239"/>
                    </a:lnTo>
                    <a:lnTo>
                      <a:pt x="340" y="198"/>
                    </a:lnTo>
                    <a:lnTo>
                      <a:pt x="305" y="198"/>
                    </a:lnTo>
                    <a:lnTo>
                      <a:pt x="285" y="273"/>
                    </a:lnTo>
                    <a:lnTo>
                      <a:pt x="283" y="281"/>
                    </a:lnTo>
                    <a:lnTo>
                      <a:pt x="282" y="288"/>
                    </a:lnTo>
                    <a:lnTo>
                      <a:pt x="281" y="281"/>
                    </a:lnTo>
                    <a:lnTo>
                      <a:pt x="280" y="276"/>
                    </a:lnTo>
                    <a:lnTo>
                      <a:pt x="270" y="239"/>
                    </a:lnTo>
                    <a:lnTo>
                      <a:pt x="260" y="198"/>
                    </a:lnTo>
                    <a:lnTo>
                      <a:pt x="225" y="198"/>
                    </a:lnTo>
                    <a:lnTo>
                      <a:pt x="212" y="334"/>
                    </a:lnTo>
                    <a:lnTo>
                      <a:pt x="239" y="334"/>
                    </a:lnTo>
                    <a:lnTo>
                      <a:pt x="244" y="256"/>
                    </a:lnTo>
                    <a:lnTo>
                      <a:pt x="245" y="247"/>
                    </a:lnTo>
                    <a:lnTo>
                      <a:pt x="245" y="239"/>
                    </a:lnTo>
                    <a:lnTo>
                      <a:pt x="246" y="247"/>
                    </a:lnTo>
                    <a:lnTo>
                      <a:pt x="248" y="256"/>
                    </a:lnTo>
                    <a:lnTo>
                      <a:pt x="250" y="263"/>
                    </a:lnTo>
                    <a:lnTo>
                      <a:pt x="270" y="334"/>
                    </a:lnTo>
                    <a:lnTo>
                      <a:pt x="293" y="334"/>
                    </a:lnTo>
                    <a:lnTo>
                      <a:pt x="306" y="288"/>
                    </a:lnTo>
                    <a:lnTo>
                      <a:pt x="317" y="251"/>
                    </a:lnTo>
                    <a:lnTo>
                      <a:pt x="318" y="246"/>
                    </a:lnTo>
                    <a:lnTo>
                      <a:pt x="319" y="239"/>
                    </a:lnTo>
                    <a:lnTo>
                      <a:pt x="319" y="247"/>
                    </a:lnTo>
                    <a:lnTo>
                      <a:pt x="320" y="256"/>
                    </a:lnTo>
                    <a:lnTo>
                      <a:pt x="325" y="334"/>
                    </a:lnTo>
                    <a:lnTo>
                      <a:pt x="352" y="334"/>
                    </a:lnTo>
                    <a:close/>
                    <a:moveTo>
                      <a:pt x="366" y="393"/>
                    </a:moveTo>
                    <a:lnTo>
                      <a:pt x="268" y="393"/>
                    </a:lnTo>
                    <a:lnTo>
                      <a:pt x="268" y="416"/>
                    </a:lnTo>
                    <a:lnTo>
                      <a:pt x="302" y="416"/>
                    </a:lnTo>
                    <a:lnTo>
                      <a:pt x="302" y="529"/>
                    </a:lnTo>
                    <a:lnTo>
                      <a:pt x="329" y="529"/>
                    </a:lnTo>
                    <a:lnTo>
                      <a:pt x="329" y="416"/>
                    </a:lnTo>
                    <a:lnTo>
                      <a:pt x="362" y="416"/>
                    </a:lnTo>
                    <a:lnTo>
                      <a:pt x="366" y="393"/>
                    </a:lnTo>
                    <a:close/>
                    <a:moveTo>
                      <a:pt x="458" y="101"/>
                    </a:moveTo>
                    <a:lnTo>
                      <a:pt x="456" y="88"/>
                    </a:lnTo>
                    <a:lnTo>
                      <a:pt x="451" y="79"/>
                    </a:lnTo>
                    <a:lnTo>
                      <a:pt x="442" y="71"/>
                    </a:lnTo>
                    <a:lnTo>
                      <a:pt x="431" y="66"/>
                    </a:lnTo>
                    <a:lnTo>
                      <a:pt x="437" y="64"/>
                    </a:lnTo>
                    <a:lnTo>
                      <a:pt x="440" y="63"/>
                    </a:lnTo>
                    <a:lnTo>
                      <a:pt x="443" y="59"/>
                    </a:lnTo>
                    <a:lnTo>
                      <a:pt x="446" y="57"/>
                    </a:lnTo>
                    <a:lnTo>
                      <a:pt x="450" y="54"/>
                    </a:lnTo>
                    <a:lnTo>
                      <a:pt x="453" y="46"/>
                    </a:lnTo>
                    <a:lnTo>
                      <a:pt x="453" y="27"/>
                    </a:lnTo>
                    <a:lnTo>
                      <a:pt x="452" y="26"/>
                    </a:lnTo>
                    <a:lnTo>
                      <a:pt x="449" y="19"/>
                    </a:lnTo>
                    <a:lnTo>
                      <a:pt x="433" y="5"/>
                    </a:lnTo>
                    <a:lnTo>
                      <a:pt x="427" y="3"/>
                    </a:lnTo>
                    <a:lnTo>
                      <a:pt x="427" y="89"/>
                    </a:lnTo>
                    <a:lnTo>
                      <a:pt x="427" y="104"/>
                    </a:lnTo>
                    <a:lnTo>
                      <a:pt x="424" y="110"/>
                    </a:lnTo>
                    <a:lnTo>
                      <a:pt x="420" y="113"/>
                    </a:lnTo>
                    <a:lnTo>
                      <a:pt x="417" y="115"/>
                    </a:lnTo>
                    <a:lnTo>
                      <a:pt x="413" y="116"/>
                    </a:lnTo>
                    <a:lnTo>
                      <a:pt x="390" y="116"/>
                    </a:lnTo>
                    <a:lnTo>
                      <a:pt x="390" y="79"/>
                    </a:lnTo>
                    <a:lnTo>
                      <a:pt x="412" y="79"/>
                    </a:lnTo>
                    <a:lnTo>
                      <a:pt x="414" y="80"/>
                    </a:lnTo>
                    <a:lnTo>
                      <a:pt x="423" y="82"/>
                    </a:lnTo>
                    <a:lnTo>
                      <a:pt x="427" y="89"/>
                    </a:lnTo>
                    <a:lnTo>
                      <a:pt x="427" y="3"/>
                    </a:lnTo>
                    <a:lnTo>
                      <a:pt x="425" y="3"/>
                    </a:lnTo>
                    <a:lnTo>
                      <a:pt x="424" y="3"/>
                    </a:lnTo>
                    <a:lnTo>
                      <a:pt x="424" y="36"/>
                    </a:lnTo>
                    <a:lnTo>
                      <a:pt x="424" y="47"/>
                    </a:lnTo>
                    <a:lnTo>
                      <a:pt x="421" y="53"/>
                    </a:lnTo>
                    <a:lnTo>
                      <a:pt x="417" y="55"/>
                    </a:lnTo>
                    <a:lnTo>
                      <a:pt x="415" y="56"/>
                    </a:lnTo>
                    <a:lnTo>
                      <a:pt x="412" y="57"/>
                    </a:lnTo>
                    <a:lnTo>
                      <a:pt x="389" y="57"/>
                    </a:lnTo>
                    <a:lnTo>
                      <a:pt x="389" y="26"/>
                    </a:lnTo>
                    <a:lnTo>
                      <a:pt x="411" y="26"/>
                    </a:lnTo>
                    <a:lnTo>
                      <a:pt x="414" y="27"/>
                    </a:lnTo>
                    <a:lnTo>
                      <a:pt x="416" y="28"/>
                    </a:lnTo>
                    <a:lnTo>
                      <a:pt x="421" y="30"/>
                    </a:lnTo>
                    <a:lnTo>
                      <a:pt x="424" y="36"/>
                    </a:lnTo>
                    <a:lnTo>
                      <a:pt x="424" y="3"/>
                    </a:lnTo>
                    <a:lnTo>
                      <a:pt x="362" y="3"/>
                    </a:lnTo>
                    <a:lnTo>
                      <a:pt x="362" y="138"/>
                    </a:lnTo>
                    <a:lnTo>
                      <a:pt x="412" y="138"/>
                    </a:lnTo>
                    <a:lnTo>
                      <a:pt x="418" y="138"/>
                    </a:lnTo>
                    <a:lnTo>
                      <a:pt x="422" y="138"/>
                    </a:lnTo>
                    <a:lnTo>
                      <a:pt x="438" y="134"/>
                    </a:lnTo>
                    <a:lnTo>
                      <a:pt x="449" y="126"/>
                    </a:lnTo>
                    <a:lnTo>
                      <a:pt x="455" y="116"/>
                    </a:lnTo>
                    <a:lnTo>
                      <a:pt x="456" y="114"/>
                    </a:lnTo>
                    <a:lnTo>
                      <a:pt x="458" y="101"/>
                    </a:lnTo>
                    <a:close/>
                    <a:moveTo>
                      <a:pt x="467" y="519"/>
                    </a:moveTo>
                    <a:lnTo>
                      <a:pt x="461" y="511"/>
                    </a:lnTo>
                    <a:lnTo>
                      <a:pt x="455" y="502"/>
                    </a:lnTo>
                    <a:lnTo>
                      <a:pt x="447" y="508"/>
                    </a:lnTo>
                    <a:lnTo>
                      <a:pt x="440" y="511"/>
                    </a:lnTo>
                    <a:lnTo>
                      <a:pt x="420" y="511"/>
                    </a:lnTo>
                    <a:lnTo>
                      <a:pt x="411" y="505"/>
                    </a:lnTo>
                    <a:lnTo>
                      <a:pt x="401" y="488"/>
                    </a:lnTo>
                    <a:lnTo>
                      <a:pt x="400" y="478"/>
                    </a:lnTo>
                    <a:lnTo>
                      <a:pt x="400" y="443"/>
                    </a:lnTo>
                    <a:lnTo>
                      <a:pt x="402" y="432"/>
                    </a:lnTo>
                    <a:lnTo>
                      <a:pt x="412" y="417"/>
                    </a:lnTo>
                    <a:lnTo>
                      <a:pt x="421" y="412"/>
                    </a:lnTo>
                    <a:lnTo>
                      <a:pt x="438" y="412"/>
                    </a:lnTo>
                    <a:lnTo>
                      <a:pt x="445" y="415"/>
                    </a:lnTo>
                    <a:lnTo>
                      <a:pt x="452" y="420"/>
                    </a:lnTo>
                    <a:lnTo>
                      <a:pt x="457" y="412"/>
                    </a:lnTo>
                    <a:lnTo>
                      <a:pt x="464" y="401"/>
                    </a:lnTo>
                    <a:lnTo>
                      <a:pt x="457" y="395"/>
                    </a:lnTo>
                    <a:lnTo>
                      <a:pt x="443" y="391"/>
                    </a:lnTo>
                    <a:lnTo>
                      <a:pt x="430" y="391"/>
                    </a:lnTo>
                    <a:lnTo>
                      <a:pt x="414" y="393"/>
                    </a:lnTo>
                    <a:lnTo>
                      <a:pt x="400" y="399"/>
                    </a:lnTo>
                    <a:lnTo>
                      <a:pt x="388" y="409"/>
                    </a:lnTo>
                    <a:lnTo>
                      <a:pt x="378" y="422"/>
                    </a:lnTo>
                    <a:lnTo>
                      <a:pt x="374" y="431"/>
                    </a:lnTo>
                    <a:lnTo>
                      <a:pt x="371" y="441"/>
                    </a:lnTo>
                    <a:lnTo>
                      <a:pt x="369" y="452"/>
                    </a:lnTo>
                    <a:lnTo>
                      <a:pt x="369" y="464"/>
                    </a:lnTo>
                    <a:lnTo>
                      <a:pt x="370" y="478"/>
                    </a:lnTo>
                    <a:lnTo>
                      <a:pt x="373" y="491"/>
                    </a:lnTo>
                    <a:lnTo>
                      <a:pt x="378" y="503"/>
                    </a:lnTo>
                    <a:lnTo>
                      <a:pt x="385" y="513"/>
                    </a:lnTo>
                    <a:lnTo>
                      <a:pt x="394" y="521"/>
                    </a:lnTo>
                    <a:lnTo>
                      <a:pt x="405" y="527"/>
                    </a:lnTo>
                    <a:lnTo>
                      <a:pt x="416" y="530"/>
                    </a:lnTo>
                    <a:lnTo>
                      <a:pt x="430" y="532"/>
                    </a:lnTo>
                    <a:lnTo>
                      <a:pt x="445" y="532"/>
                    </a:lnTo>
                    <a:lnTo>
                      <a:pt x="457" y="528"/>
                    </a:lnTo>
                    <a:lnTo>
                      <a:pt x="467" y="519"/>
                    </a:lnTo>
                    <a:close/>
                    <a:moveTo>
                      <a:pt x="486" y="265"/>
                    </a:moveTo>
                    <a:lnTo>
                      <a:pt x="482" y="237"/>
                    </a:lnTo>
                    <a:lnTo>
                      <a:pt x="471" y="217"/>
                    </a:lnTo>
                    <a:lnTo>
                      <a:pt x="470" y="215"/>
                    </a:lnTo>
                    <a:lnTo>
                      <a:pt x="454" y="203"/>
                    </a:lnTo>
                    <a:lnTo>
                      <a:pt x="454" y="252"/>
                    </a:lnTo>
                    <a:lnTo>
                      <a:pt x="454" y="266"/>
                    </a:lnTo>
                    <a:lnTo>
                      <a:pt x="453" y="288"/>
                    </a:lnTo>
                    <a:lnTo>
                      <a:pt x="448" y="304"/>
                    </a:lnTo>
                    <a:lnTo>
                      <a:pt x="439" y="312"/>
                    </a:lnTo>
                    <a:lnTo>
                      <a:pt x="427" y="315"/>
                    </a:lnTo>
                    <a:lnTo>
                      <a:pt x="421" y="315"/>
                    </a:lnTo>
                    <a:lnTo>
                      <a:pt x="415" y="314"/>
                    </a:lnTo>
                    <a:lnTo>
                      <a:pt x="411" y="310"/>
                    </a:lnTo>
                    <a:lnTo>
                      <a:pt x="406" y="304"/>
                    </a:lnTo>
                    <a:lnTo>
                      <a:pt x="402" y="295"/>
                    </a:lnTo>
                    <a:lnTo>
                      <a:pt x="400" y="282"/>
                    </a:lnTo>
                    <a:lnTo>
                      <a:pt x="399" y="266"/>
                    </a:lnTo>
                    <a:lnTo>
                      <a:pt x="399" y="250"/>
                    </a:lnTo>
                    <a:lnTo>
                      <a:pt x="401" y="238"/>
                    </a:lnTo>
                    <a:lnTo>
                      <a:pt x="407" y="228"/>
                    </a:lnTo>
                    <a:lnTo>
                      <a:pt x="410" y="222"/>
                    </a:lnTo>
                    <a:lnTo>
                      <a:pt x="418" y="217"/>
                    </a:lnTo>
                    <a:lnTo>
                      <a:pt x="441" y="217"/>
                    </a:lnTo>
                    <a:lnTo>
                      <a:pt x="449" y="228"/>
                    </a:lnTo>
                    <a:lnTo>
                      <a:pt x="453" y="242"/>
                    </a:lnTo>
                    <a:lnTo>
                      <a:pt x="454" y="252"/>
                    </a:lnTo>
                    <a:lnTo>
                      <a:pt x="454" y="203"/>
                    </a:lnTo>
                    <a:lnTo>
                      <a:pt x="452" y="201"/>
                    </a:lnTo>
                    <a:lnTo>
                      <a:pt x="427" y="196"/>
                    </a:lnTo>
                    <a:lnTo>
                      <a:pt x="417" y="196"/>
                    </a:lnTo>
                    <a:lnTo>
                      <a:pt x="407" y="199"/>
                    </a:lnTo>
                    <a:lnTo>
                      <a:pt x="399" y="203"/>
                    </a:lnTo>
                    <a:lnTo>
                      <a:pt x="386" y="213"/>
                    </a:lnTo>
                    <a:lnTo>
                      <a:pt x="376" y="228"/>
                    </a:lnTo>
                    <a:lnTo>
                      <a:pt x="370" y="246"/>
                    </a:lnTo>
                    <a:lnTo>
                      <a:pt x="368" y="266"/>
                    </a:lnTo>
                    <a:lnTo>
                      <a:pt x="369" y="281"/>
                    </a:lnTo>
                    <a:lnTo>
                      <a:pt x="372" y="294"/>
                    </a:lnTo>
                    <a:lnTo>
                      <a:pt x="377" y="306"/>
                    </a:lnTo>
                    <a:lnTo>
                      <a:pt x="384" y="317"/>
                    </a:lnTo>
                    <a:lnTo>
                      <a:pt x="392" y="326"/>
                    </a:lnTo>
                    <a:lnTo>
                      <a:pt x="402" y="331"/>
                    </a:lnTo>
                    <a:lnTo>
                      <a:pt x="414" y="335"/>
                    </a:lnTo>
                    <a:lnTo>
                      <a:pt x="428" y="336"/>
                    </a:lnTo>
                    <a:lnTo>
                      <a:pt x="440" y="336"/>
                    </a:lnTo>
                    <a:lnTo>
                      <a:pt x="447" y="334"/>
                    </a:lnTo>
                    <a:lnTo>
                      <a:pt x="455" y="330"/>
                    </a:lnTo>
                    <a:lnTo>
                      <a:pt x="468" y="319"/>
                    </a:lnTo>
                    <a:lnTo>
                      <a:pt x="471" y="315"/>
                    </a:lnTo>
                    <a:lnTo>
                      <a:pt x="478" y="305"/>
                    </a:lnTo>
                    <a:lnTo>
                      <a:pt x="484" y="287"/>
                    </a:lnTo>
                    <a:lnTo>
                      <a:pt x="486" y="265"/>
                    </a:lnTo>
                    <a:close/>
                    <a:moveTo>
                      <a:pt x="577" y="393"/>
                    </a:moveTo>
                    <a:lnTo>
                      <a:pt x="549" y="393"/>
                    </a:lnTo>
                    <a:lnTo>
                      <a:pt x="549" y="446"/>
                    </a:lnTo>
                    <a:lnTo>
                      <a:pt x="510" y="446"/>
                    </a:lnTo>
                    <a:lnTo>
                      <a:pt x="510" y="393"/>
                    </a:lnTo>
                    <a:lnTo>
                      <a:pt x="483" y="393"/>
                    </a:lnTo>
                    <a:lnTo>
                      <a:pt x="483" y="529"/>
                    </a:lnTo>
                    <a:lnTo>
                      <a:pt x="510" y="529"/>
                    </a:lnTo>
                    <a:lnTo>
                      <a:pt x="510" y="469"/>
                    </a:lnTo>
                    <a:lnTo>
                      <a:pt x="549" y="469"/>
                    </a:lnTo>
                    <a:lnTo>
                      <a:pt x="549" y="529"/>
                    </a:lnTo>
                    <a:lnTo>
                      <a:pt x="577" y="529"/>
                    </a:lnTo>
                    <a:lnTo>
                      <a:pt x="577" y="469"/>
                    </a:lnTo>
                    <a:lnTo>
                      <a:pt x="577" y="446"/>
                    </a:lnTo>
                    <a:lnTo>
                      <a:pt x="577" y="393"/>
                    </a:lnTo>
                    <a:close/>
                    <a:moveTo>
                      <a:pt x="580" y="138"/>
                    </a:moveTo>
                    <a:lnTo>
                      <a:pt x="570" y="106"/>
                    </a:lnTo>
                    <a:lnTo>
                      <a:pt x="563" y="84"/>
                    </a:lnTo>
                    <a:lnTo>
                      <a:pt x="546" y="32"/>
                    </a:lnTo>
                    <a:lnTo>
                      <a:pt x="537" y="2"/>
                    </a:lnTo>
                    <a:lnTo>
                      <a:pt x="534" y="2"/>
                    </a:lnTo>
                    <a:lnTo>
                      <a:pt x="534" y="84"/>
                    </a:lnTo>
                    <a:lnTo>
                      <a:pt x="508" y="84"/>
                    </a:lnTo>
                    <a:lnTo>
                      <a:pt x="511" y="75"/>
                    </a:lnTo>
                    <a:lnTo>
                      <a:pt x="512" y="68"/>
                    </a:lnTo>
                    <a:lnTo>
                      <a:pt x="515" y="58"/>
                    </a:lnTo>
                    <a:lnTo>
                      <a:pt x="517" y="48"/>
                    </a:lnTo>
                    <a:lnTo>
                      <a:pt x="521" y="32"/>
                    </a:lnTo>
                    <a:lnTo>
                      <a:pt x="525" y="50"/>
                    </a:lnTo>
                    <a:lnTo>
                      <a:pt x="530" y="69"/>
                    </a:lnTo>
                    <a:lnTo>
                      <a:pt x="534" y="84"/>
                    </a:lnTo>
                    <a:lnTo>
                      <a:pt x="534" y="2"/>
                    </a:lnTo>
                    <a:lnTo>
                      <a:pt x="507" y="2"/>
                    </a:lnTo>
                    <a:lnTo>
                      <a:pt x="463" y="138"/>
                    </a:lnTo>
                    <a:lnTo>
                      <a:pt x="491" y="138"/>
                    </a:lnTo>
                    <a:lnTo>
                      <a:pt x="501" y="106"/>
                    </a:lnTo>
                    <a:lnTo>
                      <a:pt x="541" y="106"/>
                    </a:lnTo>
                    <a:lnTo>
                      <a:pt x="550" y="138"/>
                    </a:lnTo>
                    <a:lnTo>
                      <a:pt x="580" y="138"/>
                    </a:lnTo>
                    <a:close/>
                    <a:moveTo>
                      <a:pt x="595" y="291"/>
                    </a:moveTo>
                    <a:lnTo>
                      <a:pt x="593" y="277"/>
                    </a:lnTo>
                    <a:lnTo>
                      <a:pt x="587" y="266"/>
                    </a:lnTo>
                    <a:lnTo>
                      <a:pt x="576" y="257"/>
                    </a:lnTo>
                    <a:lnTo>
                      <a:pt x="561" y="251"/>
                    </a:lnTo>
                    <a:lnTo>
                      <a:pt x="533" y="243"/>
                    </a:lnTo>
                    <a:lnTo>
                      <a:pt x="530" y="239"/>
                    </a:lnTo>
                    <a:lnTo>
                      <a:pt x="530" y="223"/>
                    </a:lnTo>
                    <a:lnTo>
                      <a:pt x="537" y="217"/>
                    </a:lnTo>
                    <a:lnTo>
                      <a:pt x="559" y="217"/>
                    </a:lnTo>
                    <a:lnTo>
                      <a:pt x="568" y="220"/>
                    </a:lnTo>
                    <a:lnTo>
                      <a:pt x="580" y="227"/>
                    </a:lnTo>
                    <a:lnTo>
                      <a:pt x="587" y="217"/>
                    </a:lnTo>
                    <a:lnTo>
                      <a:pt x="593" y="208"/>
                    </a:lnTo>
                    <a:lnTo>
                      <a:pt x="583" y="202"/>
                    </a:lnTo>
                    <a:lnTo>
                      <a:pt x="572" y="198"/>
                    </a:lnTo>
                    <a:lnTo>
                      <a:pt x="560" y="195"/>
                    </a:lnTo>
                    <a:lnTo>
                      <a:pt x="548" y="194"/>
                    </a:lnTo>
                    <a:lnTo>
                      <a:pt x="528" y="197"/>
                    </a:lnTo>
                    <a:lnTo>
                      <a:pt x="513" y="206"/>
                    </a:lnTo>
                    <a:lnTo>
                      <a:pt x="503" y="219"/>
                    </a:lnTo>
                    <a:lnTo>
                      <a:pt x="499" y="236"/>
                    </a:lnTo>
                    <a:lnTo>
                      <a:pt x="499" y="244"/>
                    </a:lnTo>
                    <a:lnTo>
                      <a:pt x="501" y="251"/>
                    </a:lnTo>
                    <a:lnTo>
                      <a:pt x="505" y="257"/>
                    </a:lnTo>
                    <a:lnTo>
                      <a:pt x="510" y="265"/>
                    </a:lnTo>
                    <a:lnTo>
                      <a:pt x="518" y="270"/>
                    </a:lnTo>
                    <a:lnTo>
                      <a:pt x="559" y="281"/>
                    </a:lnTo>
                    <a:lnTo>
                      <a:pt x="564" y="287"/>
                    </a:lnTo>
                    <a:lnTo>
                      <a:pt x="564" y="308"/>
                    </a:lnTo>
                    <a:lnTo>
                      <a:pt x="556" y="314"/>
                    </a:lnTo>
                    <a:lnTo>
                      <a:pt x="527" y="314"/>
                    </a:lnTo>
                    <a:lnTo>
                      <a:pt x="516" y="310"/>
                    </a:lnTo>
                    <a:lnTo>
                      <a:pt x="503" y="303"/>
                    </a:lnTo>
                    <a:lnTo>
                      <a:pt x="493" y="324"/>
                    </a:lnTo>
                    <a:lnTo>
                      <a:pt x="504" y="330"/>
                    </a:lnTo>
                    <a:lnTo>
                      <a:pt x="516" y="334"/>
                    </a:lnTo>
                    <a:lnTo>
                      <a:pt x="528" y="336"/>
                    </a:lnTo>
                    <a:lnTo>
                      <a:pt x="539" y="337"/>
                    </a:lnTo>
                    <a:lnTo>
                      <a:pt x="562" y="334"/>
                    </a:lnTo>
                    <a:lnTo>
                      <a:pt x="580" y="324"/>
                    </a:lnTo>
                    <a:lnTo>
                      <a:pt x="588" y="314"/>
                    </a:lnTo>
                    <a:lnTo>
                      <a:pt x="591" y="310"/>
                    </a:lnTo>
                    <a:lnTo>
                      <a:pt x="595" y="291"/>
                    </a:lnTo>
                    <a:close/>
                    <a:moveTo>
                      <a:pt x="670" y="116"/>
                    </a:moveTo>
                    <a:lnTo>
                      <a:pt x="622" y="116"/>
                    </a:lnTo>
                    <a:lnTo>
                      <a:pt x="622" y="3"/>
                    </a:lnTo>
                    <a:lnTo>
                      <a:pt x="594" y="3"/>
                    </a:lnTo>
                    <a:lnTo>
                      <a:pt x="594" y="138"/>
                    </a:lnTo>
                    <a:lnTo>
                      <a:pt x="666" y="138"/>
                    </a:lnTo>
                    <a:lnTo>
                      <a:pt x="670" y="116"/>
                    </a:lnTo>
                    <a:close/>
                    <a:moveTo>
                      <a:pt x="710" y="240"/>
                    </a:moveTo>
                    <a:lnTo>
                      <a:pt x="709" y="229"/>
                    </a:lnTo>
                    <a:lnTo>
                      <a:pt x="705" y="220"/>
                    </a:lnTo>
                    <a:lnTo>
                      <a:pt x="705" y="219"/>
                    </a:lnTo>
                    <a:lnTo>
                      <a:pt x="699" y="211"/>
                    </a:lnTo>
                    <a:lnTo>
                      <a:pt x="690" y="205"/>
                    </a:lnTo>
                    <a:lnTo>
                      <a:pt x="683" y="200"/>
                    </a:lnTo>
                    <a:lnTo>
                      <a:pt x="680" y="200"/>
                    </a:lnTo>
                    <a:lnTo>
                      <a:pt x="680" y="228"/>
                    </a:lnTo>
                    <a:lnTo>
                      <a:pt x="680" y="247"/>
                    </a:lnTo>
                    <a:lnTo>
                      <a:pt x="679" y="251"/>
                    </a:lnTo>
                    <a:lnTo>
                      <a:pt x="677" y="255"/>
                    </a:lnTo>
                    <a:lnTo>
                      <a:pt x="673" y="260"/>
                    </a:lnTo>
                    <a:lnTo>
                      <a:pt x="670" y="262"/>
                    </a:lnTo>
                    <a:lnTo>
                      <a:pt x="644" y="262"/>
                    </a:lnTo>
                    <a:lnTo>
                      <a:pt x="644" y="220"/>
                    </a:lnTo>
                    <a:lnTo>
                      <a:pt x="673" y="220"/>
                    </a:lnTo>
                    <a:lnTo>
                      <a:pt x="680" y="228"/>
                    </a:lnTo>
                    <a:lnTo>
                      <a:pt x="680" y="200"/>
                    </a:lnTo>
                    <a:lnTo>
                      <a:pt x="676" y="198"/>
                    </a:lnTo>
                    <a:lnTo>
                      <a:pt x="617" y="198"/>
                    </a:lnTo>
                    <a:lnTo>
                      <a:pt x="617" y="334"/>
                    </a:lnTo>
                    <a:lnTo>
                      <a:pt x="644" y="334"/>
                    </a:lnTo>
                    <a:lnTo>
                      <a:pt x="644" y="284"/>
                    </a:lnTo>
                    <a:lnTo>
                      <a:pt x="674" y="284"/>
                    </a:lnTo>
                    <a:lnTo>
                      <a:pt x="680" y="282"/>
                    </a:lnTo>
                    <a:lnTo>
                      <a:pt x="687" y="279"/>
                    </a:lnTo>
                    <a:lnTo>
                      <a:pt x="696" y="273"/>
                    </a:lnTo>
                    <a:lnTo>
                      <a:pt x="704" y="264"/>
                    </a:lnTo>
                    <a:lnTo>
                      <a:pt x="705" y="262"/>
                    </a:lnTo>
                    <a:lnTo>
                      <a:pt x="708" y="253"/>
                    </a:lnTo>
                    <a:lnTo>
                      <a:pt x="710" y="240"/>
                    </a:lnTo>
                    <a:close/>
                    <a:moveTo>
                      <a:pt x="820" y="198"/>
                    </a:moveTo>
                    <a:lnTo>
                      <a:pt x="793" y="198"/>
                    </a:lnTo>
                    <a:lnTo>
                      <a:pt x="793" y="251"/>
                    </a:lnTo>
                    <a:lnTo>
                      <a:pt x="754" y="251"/>
                    </a:lnTo>
                    <a:lnTo>
                      <a:pt x="754" y="198"/>
                    </a:lnTo>
                    <a:lnTo>
                      <a:pt x="726" y="198"/>
                    </a:lnTo>
                    <a:lnTo>
                      <a:pt x="726" y="334"/>
                    </a:lnTo>
                    <a:lnTo>
                      <a:pt x="754" y="334"/>
                    </a:lnTo>
                    <a:lnTo>
                      <a:pt x="754" y="273"/>
                    </a:lnTo>
                    <a:lnTo>
                      <a:pt x="793" y="273"/>
                    </a:lnTo>
                    <a:lnTo>
                      <a:pt x="793" y="334"/>
                    </a:lnTo>
                    <a:lnTo>
                      <a:pt x="820" y="334"/>
                    </a:lnTo>
                    <a:lnTo>
                      <a:pt x="820" y="273"/>
                    </a:lnTo>
                    <a:lnTo>
                      <a:pt x="820" y="251"/>
                    </a:lnTo>
                    <a:lnTo>
                      <a:pt x="820" y="198"/>
                    </a:lnTo>
                    <a:close/>
                    <a:moveTo>
                      <a:pt x="929" y="310"/>
                    </a:moveTo>
                    <a:lnTo>
                      <a:pt x="877" y="310"/>
                    </a:lnTo>
                    <a:lnTo>
                      <a:pt x="877" y="274"/>
                    </a:lnTo>
                    <a:lnTo>
                      <a:pt x="916" y="274"/>
                    </a:lnTo>
                    <a:lnTo>
                      <a:pt x="916" y="252"/>
                    </a:lnTo>
                    <a:lnTo>
                      <a:pt x="877" y="252"/>
                    </a:lnTo>
                    <a:lnTo>
                      <a:pt x="877" y="220"/>
                    </a:lnTo>
                    <a:lnTo>
                      <a:pt x="923" y="220"/>
                    </a:lnTo>
                    <a:lnTo>
                      <a:pt x="927" y="198"/>
                    </a:lnTo>
                    <a:lnTo>
                      <a:pt x="850" y="198"/>
                    </a:lnTo>
                    <a:lnTo>
                      <a:pt x="850" y="334"/>
                    </a:lnTo>
                    <a:lnTo>
                      <a:pt x="929" y="334"/>
                    </a:lnTo>
                    <a:lnTo>
                      <a:pt x="929" y="310"/>
                    </a:lnTo>
                    <a:close/>
                    <a:moveTo>
                      <a:pt x="1049" y="334"/>
                    </a:moveTo>
                    <a:lnTo>
                      <a:pt x="1045" y="327"/>
                    </a:lnTo>
                    <a:lnTo>
                      <a:pt x="1035" y="311"/>
                    </a:lnTo>
                    <a:lnTo>
                      <a:pt x="1025" y="293"/>
                    </a:lnTo>
                    <a:lnTo>
                      <a:pt x="1016" y="281"/>
                    </a:lnTo>
                    <a:lnTo>
                      <a:pt x="1014" y="279"/>
                    </a:lnTo>
                    <a:lnTo>
                      <a:pt x="1013" y="278"/>
                    </a:lnTo>
                    <a:lnTo>
                      <a:pt x="1013" y="277"/>
                    </a:lnTo>
                    <a:lnTo>
                      <a:pt x="1010" y="275"/>
                    </a:lnTo>
                    <a:lnTo>
                      <a:pt x="1022" y="272"/>
                    </a:lnTo>
                    <a:lnTo>
                      <a:pt x="1032" y="264"/>
                    </a:lnTo>
                    <a:lnTo>
                      <a:pt x="1036" y="257"/>
                    </a:lnTo>
                    <a:lnTo>
                      <a:pt x="1038" y="252"/>
                    </a:lnTo>
                    <a:lnTo>
                      <a:pt x="1041" y="238"/>
                    </a:lnTo>
                    <a:lnTo>
                      <a:pt x="1038" y="222"/>
                    </a:lnTo>
                    <a:lnTo>
                      <a:pt x="1037" y="220"/>
                    </a:lnTo>
                    <a:lnTo>
                      <a:pt x="1030" y="209"/>
                    </a:lnTo>
                    <a:lnTo>
                      <a:pt x="1017" y="201"/>
                    </a:lnTo>
                    <a:lnTo>
                      <a:pt x="1012" y="200"/>
                    </a:lnTo>
                    <a:lnTo>
                      <a:pt x="1012" y="230"/>
                    </a:lnTo>
                    <a:lnTo>
                      <a:pt x="1012" y="244"/>
                    </a:lnTo>
                    <a:lnTo>
                      <a:pt x="1010" y="249"/>
                    </a:lnTo>
                    <a:lnTo>
                      <a:pt x="1007" y="252"/>
                    </a:lnTo>
                    <a:lnTo>
                      <a:pt x="1003" y="255"/>
                    </a:lnTo>
                    <a:lnTo>
                      <a:pt x="998" y="257"/>
                    </a:lnTo>
                    <a:lnTo>
                      <a:pt x="977" y="257"/>
                    </a:lnTo>
                    <a:lnTo>
                      <a:pt x="977" y="220"/>
                    </a:lnTo>
                    <a:lnTo>
                      <a:pt x="993" y="220"/>
                    </a:lnTo>
                    <a:lnTo>
                      <a:pt x="999" y="221"/>
                    </a:lnTo>
                    <a:lnTo>
                      <a:pt x="1002" y="222"/>
                    </a:lnTo>
                    <a:lnTo>
                      <a:pt x="1009" y="224"/>
                    </a:lnTo>
                    <a:lnTo>
                      <a:pt x="1012" y="230"/>
                    </a:lnTo>
                    <a:lnTo>
                      <a:pt x="1012" y="200"/>
                    </a:lnTo>
                    <a:lnTo>
                      <a:pt x="1001" y="198"/>
                    </a:lnTo>
                    <a:lnTo>
                      <a:pt x="950" y="198"/>
                    </a:lnTo>
                    <a:lnTo>
                      <a:pt x="950" y="334"/>
                    </a:lnTo>
                    <a:lnTo>
                      <a:pt x="977" y="334"/>
                    </a:lnTo>
                    <a:lnTo>
                      <a:pt x="977" y="277"/>
                    </a:lnTo>
                    <a:lnTo>
                      <a:pt x="979" y="277"/>
                    </a:lnTo>
                    <a:lnTo>
                      <a:pt x="980" y="278"/>
                    </a:lnTo>
                    <a:lnTo>
                      <a:pt x="981" y="278"/>
                    </a:lnTo>
                    <a:lnTo>
                      <a:pt x="985" y="281"/>
                    </a:lnTo>
                    <a:lnTo>
                      <a:pt x="989" y="287"/>
                    </a:lnTo>
                    <a:lnTo>
                      <a:pt x="995" y="296"/>
                    </a:lnTo>
                    <a:lnTo>
                      <a:pt x="1004" y="312"/>
                    </a:lnTo>
                    <a:lnTo>
                      <a:pt x="1009" y="321"/>
                    </a:lnTo>
                    <a:lnTo>
                      <a:pt x="1017" y="334"/>
                    </a:lnTo>
                    <a:lnTo>
                      <a:pt x="1049" y="334"/>
                    </a:lnTo>
                    <a:close/>
                    <a:moveTo>
                      <a:pt x="1145" y="310"/>
                    </a:moveTo>
                    <a:lnTo>
                      <a:pt x="1093" y="310"/>
                    </a:lnTo>
                    <a:lnTo>
                      <a:pt x="1093" y="274"/>
                    </a:lnTo>
                    <a:lnTo>
                      <a:pt x="1132" y="274"/>
                    </a:lnTo>
                    <a:lnTo>
                      <a:pt x="1132" y="252"/>
                    </a:lnTo>
                    <a:lnTo>
                      <a:pt x="1093" y="252"/>
                    </a:lnTo>
                    <a:lnTo>
                      <a:pt x="1093" y="220"/>
                    </a:lnTo>
                    <a:lnTo>
                      <a:pt x="1139" y="220"/>
                    </a:lnTo>
                    <a:lnTo>
                      <a:pt x="1143" y="198"/>
                    </a:lnTo>
                    <a:lnTo>
                      <a:pt x="1066" y="198"/>
                    </a:lnTo>
                    <a:lnTo>
                      <a:pt x="1066" y="334"/>
                    </a:lnTo>
                    <a:lnTo>
                      <a:pt x="1145" y="334"/>
                    </a:lnTo>
                    <a:lnTo>
                      <a:pt x="1145" y="310"/>
                    </a:lnTo>
                    <a:close/>
                  </a:path>
                </a:pathLst>
              </a:custGeom>
              <a:solidFill>
                <a:srgbClr val="00739A"/>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pic>
            <p:nvPicPr>
              <p:cNvPr id="14" name="docshape10">
                <a:extLst>
                  <a:ext uri="{FF2B5EF4-FFF2-40B4-BE49-F238E27FC236}">
                    <a16:creationId xmlns:a16="http://schemas.microsoft.com/office/drawing/2014/main" id="{3E94A36C-C7BF-2EDD-6F89-384A5C952D62}"/>
                  </a:ext>
                </a:extLst>
              </p:cNvPr>
              <p:cNvPicPr>
                <a:picLocks noChangeAspect="1" noEditPoints="1" noChangeArrowheads="1" noChangeShapeType="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726403" y="4704141"/>
                <a:ext cx="54800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docshape11">
              <a:extLst>
                <a:ext uri="{FF2B5EF4-FFF2-40B4-BE49-F238E27FC236}">
                  <a16:creationId xmlns:a16="http://schemas.microsoft.com/office/drawing/2014/main" id="{E7FB5EFE-A2BE-2EC0-1B1B-E44296A12AF4}"/>
                </a:ext>
              </a:extLst>
            </p:cNvPr>
            <p:cNvPicPr>
              <a:picLocks noChangeAspect="1" noEditPoints="1" noChangeArrowheads="1" noChangeShapeType="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528849" y="5858948"/>
              <a:ext cx="1080135" cy="870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docshape12">
              <a:extLst>
                <a:ext uri="{FF2B5EF4-FFF2-40B4-BE49-F238E27FC236}">
                  <a16:creationId xmlns:a16="http://schemas.microsoft.com/office/drawing/2014/main" id="{880DB9DB-B769-E542-F8A6-EA24C626D30B}"/>
                </a:ext>
              </a:extLst>
            </p:cNvPr>
            <p:cNvPicPr>
              <a:picLocks noChangeAspect="1" noEditPoints="1" noChangeArrowheads="1" noChangeShapeType="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132917" y="5910935"/>
              <a:ext cx="1080135" cy="72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docshape13">
              <a:extLst>
                <a:ext uri="{FF2B5EF4-FFF2-40B4-BE49-F238E27FC236}">
                  <a16:creationId xmlns:a16="http://schemas.microsoft.com/office/drawing/2014/main" id="{67700F0D-0574-7EA7-BEFE-477F5A7DA92C}"/>
                </a:ext>
              </a:extLst>
            </p:cNvPr>
            <p:cNvPicPr>
              <a:picLocks noChangeAspect="1" noEditPoints="1" noChangeArrowheads="1" noChangeShapeType="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348606" y="6035187"/>
              <a:ext cx="1659105" cy="492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docshape14">
              <a:extLst>
                <a:ext uri="{FF2B5EF4-FFF2-40B4-BE49-F238E27FC236}">
                  <a16:creationId xmlns:a16="http://schemas.microsoft.com/office/drawing/2014/main" id="{905CF342-96AF-80E2-C513-68DDE8AD32E5}"/>
                </a:ext>
              </a:extLst>
            </p:cNvPr>
            <p:cNvPicPr>
              <a:picLocks noChangeAspect="1" noEditPoints="1" noChangeArrowheads="1" noChangeShapeType="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715981" y="5934196"/>
              <a:ext cx="1080135" cy="72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docshape15">
              <a:extLst>
                <a:ext uri="{FF2B5EF4-FFF2-40B4-BE49-F238E27FC236}">
                  <a16:creationId xmlns:a16="http://schemas.microsoft.com/office/drawing/2014/main" id="{04FA3FC0-2A6E-52E6-7047-FF1A9FC0741E}"/>
                </a:ext>
              </a:extLst>
            </p:cNvPr>
            <p:cNvPicPr>
              <a:picLocks noChangeAspect="1" noEditPoints="1" noChangeArrowheads="1" noChangeShapeType="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9151905" y="5929051"/>
              <a:ext cx="693878" cy="77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Date Placeholder 14">
            <a:extLst>
              <a:ext uri="{FF2B5EF4-FFF2-40B4-BE49-F238E27FC236}">
                <a16:creationId xmlns:a16="http://schemas.microsoft.com/office/drawing/2014/main" id="{33FC75CD-DA1E-711D-FEBC-51710DFE6F00}"/>
              </a:ext>
            </a:extLst>
          </p:cNvPr>
          <p:cNvSpPr>
            <a:spLocks noGrp="1"/>
          </p:cNvSpPr>
          <p:nvPr>
            <p:ph type="dt" sz="half" idx="10"/>
          </p:nvPr>
        </p:nvSpPr>
        <p:spPr>
          <a:xfrm>
            <a:off x="0" y="6511119"/>
            <a:ext cx="2743200" cy="365125"/>
          </a:xfrm>
        </p:spPr>
        <p:txBody>
          <a:bodyPr/>
          <a:lstStyle/>
          <a:p>
            <a:fld id="{BF14E19D-5885-1547-92AE-0CD34072BA3D}" type="datetime1">
              <a:rPr lang="de-DE" sz="1600" smtClean="0">
                <a:latin typeface="Arial" panose="020B0604020202020204" pitchFamily="34" charset="0"/>
                <a:cs typeface="Arial" panose="020B0604020202020204" pitchFamily="34" charset="0"/>
              </a:rPr>
              <a:t>28.03.24</a:t>
            </a:fld>
            <a:endParaRPr lang="x-none" dirty="0">
              <a:latin typeface="Arial" panose="020B0604020202020204" pitchFamily="34" charset="0"/>
              <a:cs typeface="Arial" panose="020B0604020202020204" pitchFamily="34" charset="0"/>
            </a:endParaRPr>
          </a:p>
        </p:txBody>
      </p:sp>
      <p:sp>
        <p:nvSpPr>
          <p:cNvPr id="16" name="Slide Number Placeholder 15">
            <a:extLst>
              <a:ext uri="{FF2B5EF4-FFF2-40B4-BE49-F238E27FC236}">
                <a16:creationId xmlns:a16="http://schemas.microsoft.com/office/drawing/2014/main" id="{64259B15-BF1A-E4A9-4391-DABF3C8ADA1D}"/>
              </a:ext>
            </a:extLst>
          </p:cNvPr>
          <p:cNvSpPr>
            <a:spLocks noGrp="1"/>
          </p:cNvSpPr>
          <p:nvPr>
            <p:ph type="sldNum" sz="quarter" idx="12"/>
          </p:nvPr>
        </p:nvSpPr>
        <p:spPr>
          <a:xfrm>
            <a:off x="9448800" y="6467539"/>
            <a:ext cx="2743200" cy="365125"/>
          </a:xfrm>
        </p:spPr>
        <p:txBody>
          <a:bodyPr/>
          <a:lstStyle/>
          <a:p>
            <a:fld id="{BE5BD845-BFF7-724A-88D3-4E04361813C8}" type="slidenum">
              <a:rPr lang="x-none" sz="2000" smtClean="0">
                <a:latin typeface="Arial" panose="020B0604020202020204" pitchFamily="34" charset="0"/>
                <a:cs typeface="Arial" panose="020B0604020202020204" pitchFamily="34" charset="0"/>
              </a:rPr>
              <a:t>6</a:t>
            </a:fld>
            <a:endParaRPr lang="x-none" sz="20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09236784-D1FC-AF02-D170-1CC59361527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908785" y="1025205"/>
            <a:ext cx="6297297" cy="4289532"/>
          </a:xfrm>
          <a:prstGeom prst="rect">
            <a:avLst/>
          </a:prstGeom>
        </p:spPr>
      </p:pic>
      <p:sp>
        <p:nvSpPr>
          <p:cNvPr id="3" name="TextBox 2">
            <a:extLst>
              <a:ext uri="{FF2B5EF4-FFF2-40B4-BE49-F238E27FC236}">
                <a16:creationId xmlns:a16="http://schemas.microsoft.com/office/drawing/2014/main" id="{FA171AE9-6A9F-C93D-E494-1346D873FD02}"/>
              </a:ext>
            </a:extLst>
          </p:cNvPr>
          <p:cNvSpPr txBox="1"/>
          <p:nvPr/>
        </p:nvSpPr>
        <p:spPr>
          <a:xfrm>
            <a:off x="14082" y="1041780"/>
            <a:ext cx="6081918" cy="4708981"/>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A second example from San José, Costa Rica shows the effect of SO</a:t>
            </a:r>
            <a:r>
              <a:rPr lang="en-US" sz="2000" baseline="-25000" dirty="0">
                <a:latin typeface="Arial" panose="020B0604020202020204" pitchFamily="34" charset="0"/>
                <a:cs typeface="Arial" panose="020B0604020202020204" pitchFamily="34" charset="0"/>
              </a:rPr>
              <a:t>2 </a:t>
            </a:r>
            <a:r>
              <a:rPr lang="en-US" sz="2000" dirty="0">
                <a:latin typeface="Arial" panose="020B0604020202020204" pitchFamily="34" charset="0"/>
                <a:cs typeface="Arial" panose="020B0604020202020204" pitchFamily="34" charset="0"/>
              </a:rPr>
              <a:t>interference from a nearby volcano, which produces artificially low (sometimes zero) ozone measurements from the ECC</a:t>
            </a: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These profiles are common at stations with nearby volcanic activity, and SO</a:t>
            </a:r>
            <a:r>
              <a:rPr lang="en-US" sz="2000" baseline="-25000" dirty="0">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-polluted stations (less of a concern with modern data)</a:t>
            </a: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These measurements should be excluded from typical ozone analyses, but are useful to include in archived data</a:t>
            </a:r>
          </a:p>
        </p:txBody>
      </p:sp>
      <p:sp>
        <p:nvSpPr>
          <p:cNvPr id="17" name="TextBox 16">
            <a:extLst>
              <a:ext uri="{FF2B5EF4-FFF2-40B4-BE49-F238E27FC236}">
                <a16:creationId xmlns:a16="http://schemas.microsoft.com/office/drawing/2014/main" id="{75A976FE-C219-83D6-EAAA-CBD96F147255}"/>
              </a:ext>
            </a:extLst>
          </p:cNvPr>
          <p:cNvSpPr txBox="1"/>
          <p:nvPr/>
        </p:nvSpPr>
        <p:spPr>
          <a:xfrm>
            <a:off x="6410325" y="5314737"/>
            <a:ext cx="5294216" cy="923330"/>
          </a:xfrm>
          <a:prstGeom prst="rect">
            <a:avLst/>
          </a:prstGeom>
          <a:noFill/>
        </p:spPr>
        <p:txBody>
          <a:bodyPr wrap="square" rtlCol="0">
            <a:spAutoFit/>
          </a:bodyPr>
          <a:lstStyle/>
          <a:p>
            <a:pPr algn="ctr"/>
            <a:r>
              <a:rPr lang="en-US" i="1" dirty="0">
                <a:latin typeface="Arial" panose="020B0604020202020204" pitchFamily="34" charset="0"/>
                <a:cs typeface="Arial" panose="020B0604020202020204" pitchFamily="34" charset="0"/>
              </a:rPr>
              <a:t>Ozonesonde partial pressure from a flight from San José, Costa Rica on 20090605 showing volcanic SO</a:t>
            </a:r>
            <a:r>
              <a:rPr lang="en-US" i="1" baseline="-25000" dirty="0">
                <a:latin typeface="Arial" panose="020B0604020202020204" pitchFamily="34" charset="0"/>
                <a:cs typeface="Arial" panose="020B0604020202020204" pitchFamily="34" charset="0"/>
              </a:rPr>
              <a:t>2</a:t>
            </a:r>
            <a:r>
              <a:rPr lang="en-US" i="1" dirty="0">
                <a:latin typeface="Arial" panose="020B0604020202020204" pitchFamily="34" charset="0"/>
                <a:cs typeface="Arial" panose="020B0604020202020204" pitchFamily="34" charset="0"/>
              </a:rPr>
              <a:t> interference from 3 to 4 km AMSL</a:t>
            </a:r>
          </a:p>
        </p:txBody>
      </p:sp>
      <p:pic>
        <p:nvPicPr>
          <p:cNvPr id="18" name="Picture 17">
            <a:extLst>
              <a:ext uri="{FF2B5EF4-FFF2-40B4-BE49-F238E27FC236}">
                <a16:creationId xmlns:a16="http://schemas.microsoft.com/office/drawing/2014/main" id="{0495D4F2-94EF-E10F-D92C-93B8C229314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993626" y="2842591"/>
            <a:ext cx="2608731" cy="1776990"/>
          </a:xfrm>
          <a:prstGeom prst="rect">
            <a:avLst/>
          </a:prstGeom>
          <a:ln>
            <a:solidFill>
              <a:schemeClr val="tx1"/>
            </a:solidFill>
          </a:ln>
        </p:spPr>
      </p:pic>
      <p:cxnSp>
        <p:nvCxnSpPr>
          <p:cNvPr id="19" name="Straight Arrow Connector 18">
            <a:extLst>
              <a:ext uri="{FF2B5EF4-FFF2-40B4-BE49-F238E27FC236}">
                <a16:creationId xmlns:a16="http://schemas.microsoft.com/office/drawing/2014/main" id="{2A1FF3C7-0C09-0B62-6862-7C3C958640F2}"/>
              </a:ext>
            </a:extLst>
          </p:cNvPr>
          <p:cNvCxnSpPr>
            <a:cxnSpLocks/>
            <a:endCxn id="18" idx="1"/>
          </p:cNvCxnSpPr>
          <p:nvPr/>
        </p:nvCxnSpPr>
        <p:spPr>
          <a:xfrm flipV="1">
            <a:off x="7573617" y="3731086"/>
            <a:ext cx="1420009" cy="55267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4" name="Audio 23">
            <a:hlinkClick r:id="" action="ppaction://media"/>
            <a:extLst>
              <a:ext uri="{FF2B5EF4-FFF2-40B4-BE49-F238E27FC236}">
                <a16:creationId xmlns:a16="http://schemas.microsoft.com/office/drawing/2014/main" id="{754CAD97-F610-7779-AD7E-5EAB1E58421E}"/>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832558369"/>
      </p:ext>
    </p:extLst>
  </p:cSld>
  <p:clrMapOvr>
    <a:masterClrMapping/>
  </p:clrMapOvr>
  <mc:AlternateContent xmlns:mc="http://schemas.openxmlformats.org/markup-compatibility/2006" xmlns:p14="http://schemas.microsoft.com/office/powerpoint/2010/main">
    <mc:Choice Requires="p14">
      <p:transition spd="slow" p14:dur="2000" advTm="62062"/>
    </mc:Choice>
    <mc:Fallback xmlns="">
      <p:transition spd="slow" advTm="620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0A9F232-BE9B-EA1C-F087-94E9FC2ACF17}"/>
              </a:ext>
            </a:extLst>
          </p:cNvPr>
          <p:cNvSpPr txBox="1"/>
          <p:nvPr/>
        </p:nvSpPr>
        <p:spPr>
          <a:xfrm>
            <a:off x="1" y="2347"/>
            <a:ext cx="12191999" cy="584775"/>
          </a:xfrm>
          <a:prstGeom prst="rect">
            <a:avLst/>
          </a:prstGeom>
          <a:gradFill>
            <a:gsLst>
              <a:gs pos="0">
                <a:srgbClr val="FFC000"/>
              </a:gs>
              <a:gs pos="65000">
                <a:srgbClr val="F0EBD5"/>
              </a:gs>
              <a:gs pos="100000">
                <a:schemeClr val="bg1"/>
              </a:gs>
            </a:gsLst>
            <a:lin ang="5400000" scaled="0"/>
          </a:gradFill>
          <a:ln>
            <a:noFill/>
          </a:ln>
        </p:spPr>
        <p:txBody>
          <a:bodyPr wrap="square" rtlCol="0" anchor="b">
            <a:spAutoFit/>
          </a:bodyPr>
          <a:lstStyle/>
          <a:p>
            <a:pPr algn="ctr"/>
            <a:r>
              <a:rPr lang="en-US" sz="3200" dirty="0">
                <a:latin typeface="Arial" panose="020B0604020202020204" pitchFamily="34" charset="0"/>
                <a:cs typeface="Arial" panose="020B0604020202020204" pitchFamily="34" charset="0"/>
              </a:rPr>
              <a:t>DQI Tracking for Long-Term Records</a:t>
            </a:r>
          </a:p>
        </p:txBody>
      </p:sp>
      <p:grpSp>
        <p:nvGrpSpPr>
          <p:cNvPr id="5" name="Group 4">
            <a:extLst>
              <a:ext uri="{FF2B5EF4-FFF2-40B4-BE49-F238E27FC236}">
                <a16:creationId xmlns:a16="http://schemas.microsoft.com/office/drawing/2014/main" id="{A700E584-F929-DD79-EF31-37E946DB163A}"/>
              </a:ext>
            </a:extLst>
          </p:cNvPr>
          <p:cNvGrpSpPr>
            <a:grpSpLocks noChangeAspect="1"/>
          </p:cNvGrpSpPr>
          <p:nvPr/>
        </p:nvGrpSpPr>
        <p:grpSpPr>
          <a:xfrm>
            <a:off x="3397070" y="6375710"/>
            <a:ext cx="5397858" cy="425855"/>
            <a:chOff x="297089" y="5855279"/>
            <a:chExt cx="11719118" cy="924560"/>
          </a:xfrm>
        </p:grpSpPr>
        <p:pic>
          <p:nvPicPr>
            <p:cNvPr id="6" name="docshape8">
              <a:extLst>
                <a:ext uri="{FF2B5EF4-FFF2-40B4-BE49-F238E27FC236}">
                  <a16:creationId xmlns:a16="http://schemas.microsoft.com/office/drawing/2014/main" id="{4A905EAF-ED90-AD9F-77C8-E91A7414A40E}"/>
                </a:ext>
              </a:extLst>
            </p:cNvPr>
            <p:cNvPicPr>
              <a:picLocks noChangeAspect="1" noEditPoint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97089" y="5855279"/>
              <a:ext cx="1162720" cy="92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a:extLst>
                <a:ext uri="{FF2B5EF4-FFF2-40B4-BE49-F238E27FC236}">
                  <a16:creationId xmlns:a16="http://schemas.microsoft.com/office/drawing/2014/main" id="{1E689507-572F-2B6F-8F39-759387AC177D}"/>
                </a:ext>
              </a:extLst>
            </p:cNvPr>
            <p:cNvGrpSpPr/>
            <p:nvPr/>
          </p:nvGrpSpPr>
          <p:grpSpPr>
            <a:xfrm>
              <a:off x="10679532" y="5996342"/>
              <a:ext cx="1336675" cy="549275"/>
              <a:chOff x="3726403" y="4704141"/>
              <a:chExt cx="1336675" cy="549275"/>
            </a:xfrm>
          </p:grpSpPr>
          <p:sp>
            <p:nvSpPr>
              <p:cNvPr id="13" name="docshape9">
                <a:extLst>
                  <a:ext uri="{FF2B5EF4-FFF2-40B4-BE49-F238E27FC236}">
                    <a16:creationId xmlns:a16="http://schemas.microsoft.com/office/drawing/2014/main" id="{706F6E20-AE76-FFDF-F72B-87724E6ED3D8}"/>
                  </a:ext>
                </a:extLst>
              </p:cNvPr>
              <p:cNvSpPr>
                <a:spLocks noChangeAspect="1" noEditPoints="1" noChangeArrowheads="1" noChangeShapeType="1" noTextEdit="1"/>
              </p:cNvSpPr>
              <p:nvPr/>
            </p:nvSpPr>
            <p:spPr bwMode="auto">
              <a:xfrm>
                <a:off x="4336003" y="4820981"/>
                <a:ext cx="727075" cy="337820"/>
              </a:xfrm>
              <a:custGeom>
                <a:avLst/>
                <a:gdLst>
                  <a:gd name="T0" fmla="+- 0 5001 4951"/>
                  <a:gd name="T1" fmla="*/ T0 w 1145"/>
                  <a:gd name="T2" fmla="+- 0 13826 13714"/>
                  <a:gd name="T3" fmla="*/ 13826 h 532"/>
                  <a:gd name="T4" fmla="+- 0 5014 4951"/>
                  <a:gd name="T5" fmla="*/ T4 w 1145"/>
                  <a:gd name="T6" fmla="+- 0 13737 13714"/>
                  <a:gd name="T7" fmla="*/ 13737 h 532"/>
                  <a:gd name="T8" fmla="+- 0 5009 4951"/>
                  <a:gd name="T9" fmla="*/ T8 w 1145"/>
                  <a:gd name="T10" fmla="+- 0 13714 13714"/>
                  <a:gd name="T11" fmla="*/ 13714 h 532"/>
                  <a:gd name="T12" fmla="+- 0 4968 4951"/>
                  <a:gd name="T13" fmla="*/ T12 w 1145"/>
                  <a:gd name="T14" fmla="+- 0 13823 13714"/>
                  <a:gd name="T15" fmla="*/ 13823 h 532"/>
                  <a:gd name="T16" fmla="+- 0 5066 4951"/>
                  <a:gd name="T17" fmla="*/ T16 w 1145"/>
                  <a:gd name="T18" fmla="+- 0 13834 13714"/>
                  <a:gd name="T19" fmla="*/ 13834 h 532"/>
                  <a:gd name="T20" fmla="+- 0 4998 4951"/>
                  <a:gd name="T21" fmla="*/ T20 w 1145"/>
                  <a:gd name="T22" fmla="+- 0 13984 13714"/>
                  <a:gd name="T23" fmla="*/ 13984 h 532"/>
                  <a:gd name="T24" fmla="+- 0 4951 4951"/>
                  <a:gd name="T25" fmla="*/ T24 w 1145"/>
                  <a:gd name="T26" fmla="+- 0 14048 13714"/>
                  <a:gd name="T27" fmla="*/ 14048 h 532"/>
                  <a:gd name="T28" fmla="+- 0 5073 4951"/>
                  <a:gd name="T29" fmla="*/ T28 w 1145"/>
                  <a:gd name="T30" fmla="+- 0 14185 13714"/>
                  <a:gd name="T31" fmla="*/ 14185 h 532"/>
                  <a:gd name="T32" fmla="+- 0 5005 4951"/>
                  <a:gd name="T33" fmla="*/ T32 w 1145"/>
                  <a:gd name="T34" fmla="+- 0 14189 13714"/>
                  <a:gd name="T35" fmla="*/ 14189 h 532"/>
                  <a:gd name="T36" fmla="+- 0 5018 4951"/>
                  <a:gd name="T37" fmla="*/ T36 w 1145"/>
                  <a:gd name="T38" fmla="+- 0 14244 13714"/>
                  <a:gd name="T39" fmla="*/ 14244 h 532"/>
                  <a:gd name="T40" fmla="+- 0 5094 4951"/>
                  <a:gd name="T41" fmla="*/ T40 w 1145"/>
                  <a:gd name="T42" fmla="+- 0 14204 13714"/>
                  <a:gd name="T43" fmla="*/ 14204 h 532"/>
                  <a:gd name="T44" fmla="+- 0 5156 4951"/>
                  <a:gd name="T45" fmla="*/ T44 w 1145"/>
                  <a:gd name="T46" fmla="+- 0 13912 13714"/>
                  <a:gd name="T47" fmla="*/ 13912 h 532"/>
                  <a:gd name="T48" fmla="+- 0 5211 4951"/>
                  <a:gd name="T49" fmla="*/ T48 w 1145"/>
                  <a:gd name="T50" fmla="+- 0 14188 13714"/>
                  <a:gd name="T51" fmla="*/ 14188 h 532"/>
                  <a:gd name="T52" fmla="+- 0 5170 4951"/>
                  <a:gd name="T53" fmla="*/ T52 w 1145"/>
                  <a:gd name="T54" fmla="+- 0 14137 13714"/>
                  <a:gd name="T55" fmla="*/ 14137 h 532"/>
                  <a:gd name="T56" fmla="+- 0 5199 4951"/>
                  <a:gd name="T57" fmla="*/ T56 w 1145"/>
                  <a:gd name="T58" fmla="+- 0 14243 13714"/>
                  <a:gd name="T59" fmla="*/ 14243 h 532"/>
                  <a:gd name="T60" fmla="+- 0 5254 4951"/>
                  <a:gd name="T61" fmla="*/ T60 w 1145"/>
                  <a:gd name="T62" fmla="+- 0 13822 13714"/>
                  <a:gd name="T63" fmla="*/ 13822 h 532"/>
                  <a:gd name="T64" fmla="+- 0 5205 4951"/>
                  <a:gd name="T65" fmla="*/ T64 w 1145"/>
                  <a:gd name="T66" fmla="+- 0 13769 13714"/>
                  <a:gd name="T67" fmla="*/ 13769 h 532"/>
                  <a:gd name="T68" fmla="+- 0 5258 4951"/>
                  <a:gd name="T69" fmla="*/ T68 w 1145"/>
                  <a:gd name="T70" fmla="+- 0 13720 13714"/>
                  <a:gd name="T71" fmla="*/ 13720 h 532"/>
                  <a:gd name="T72" fmla="+- 0 5179 4951"/>
                  <a:gd name="T73" fmla="*/ T72 w 1145"/>
                  <a:gd name="T74" fmla="+- 0 13813 13714"/>
                  <a:gd name="T75" fmla="*/ 13813 h 532"/>
                  <a:gd name="T76" fmla="+- 0 5275 4951"/>
                  <a:gd name="T77" fmla="*/ T76 w 1145"/>
                  <a:gd name="T78" fmla="+- 0 13838 13714"/>
                  <a:gd name="T79" fmla="*/ 13838 h 532"/>
                  <a:gd name="T80" fmla="+- 0 5234 4951"/>
                  <a:gd name="T81" fmla="*/ T80 w 1145"/>
                  <a:gd name="T82" fmla="+- 0 13995 13714"/>
                  <a:gd name="T83" fmla="*/ 13995 h 532"/>
                  <a:gd name="T84" fmla="+- 0 5196 4951"/>
                  <a:gd name="T85" fmla="*/ T84 w 1145"/>
                  <a:gd name="T86" fmla="+- 0 13961 13714"/>
                  <a:gd name="T87" fmla="*/ 13961 h 532"/>
                  <a:gd name="T88" fmla="+- 0 5270 4951"/>
                  <a:gd name="T89" fmla="*/ T88 w 1145"/>
                  <a:gd name="T90" fmla="+- 0 13953 13714"/>
                  <a:gd name="T91" fmla="*/ 13953 h 532"/>
                  <a:gd name="T92" fmla="+- 0 5280 4951"/>
                  <a:gd name="T93" fmla="*/ T92 w 1145"/>
                  <a:gd name="T94" fmla="+- 0 14243 13714"/>
                  <a:gd name="T95" fmla="*/ 14243 h 532"/>
                  <a:gd name="T96" fmla="+- 0 5388 4951"/>
                  <a:gd name="T97" fmla="*/ T96 w 1145"/>
                  <a:gd name="T98" fmla="+- 0 13778 13714"/>
                  <a:gd name="T99" fmla="*/ 13778 h 532"/>
                  <a:gd name="T100" fmla="+- 0 5378 4951"/>
                  <a:gd name="T101" fmla="*/ T100 w 1145"/>
                  <a:gd name="T102" fmla="+- 0 13717 13714"/>
                  <a:gd name="T103" fmla="*/ 13717 h 532"/>
                  <a:gd name="T104" fmla="+- 0 5365 4951"/>
                  <a:gd name="T105" fmla="*/ T104 w 1145"/>
                  <a:gd name="T106" fmla="+- 0 13794 13714"/>
                  <a:gd name="T107" fmla="*/ 13794 h 532"/>
                  <a:gd name="T108" fmla="+- 0 5366 4951"/>
                  <a:gd name="T109" fmla="*/ T108 w 1145"/>
                  <a:gd name="T110" fmla="+- 0 13770 13714"/>
                  <a:gd name="T111" fmla="*/ 13770 h 532"/>
                  <a:gd name="T112" fmla="+- 0 5313 4951"/>
                  <a:gd name="T113" fmla="*/ T112 w 1145"/>
                  <a:gd name="T114" fmla="+- 0 13717 13714"/>
                  <a:gd name="T115" fmla="*/ 13717 h 532"/>
                  <a:gd name="T116" fmla="+- 0 5418 4951"/>
                  <a:gd name="T117" fmla="*/ T116 w 1145"/>
                  <a:gd name="T118" fmla="+- 0 14233 13714"/>
                  <a:gd name="T119" fmla="*/ 14233 h 532"/>
                  <a:gd name="T120" fmla="+- 0 5353 4951"/>
                  <a:gd name="T121" fmla="*/ T120 w 1145"/>
                  <a:gd name="T122" fmla="+- 0 14146 13714"/>
                  <a:gd name="T123" fmla="*/ 14146 h 532"/>
                  <a:gd name="T124" fmla="+- 0 5381 4951"/>
                  <a:gd name="T125" fmla="*/ T124 w 1145"/>
                  <a:gd name="T126" fmla="+- 0 14105 13714"/>
                  <a:gd name="T127" fmla="*/ 14105 h 532"/>
                  <a:gd name="T128" fmla="+- 0 5324 4951"/>
                  <a:gd name="T129" fmla="*/ T128 w 1145"/>
                  <a:gd name="T130" fmla="+- 0 14205 13714"/>
                  <a:gd name="T131" fmla="*/ 14205 h 532"/>
                  <a:gd name="T132" fmla="+- 0 5437 4951"/>
                  <a:gd name="T133" fmla="*/ T132 w 1145"/>
                  <a:gd name="T134" fmla="+- 0 13979 13714"/>
                  <a:gd name="T135" fmla="*/ 13979 h 532"/>
                  <a:gd name="T136" fmla="+- 0 5378 4951"/>
                  <a:gd name="T137" fmla="*/ T136 w 1145"/>
                  <a:gd name="T138" fmla="+- 0 14029 13714"/>
                  <a:gd name="T139" fmla="*/ 14029 h 532"/>
                  <a:gd name="T140" fmla="+- 0 5358 4951"/>
                  <a:gd name="T141" fmla="*/ T140 w 1145"/>
                  <a:gd name="T142" fmla="+- 0 13942 13714"/>
                  <a:gd name="T143" fmla="*/ 13942 h 532"/>
                  <a:gd name="T144" fmla="+- 0 5368 4951"/>
                  <a:gd name="T145" fmla="*/ T144 w 1145"/>
                  <a:gd name="T146" fmla="+- 0 13910 13714"/>
                  <a:gd name="T147" fmla="*/ 13910 h 532"/>
                  <a:gd name="T148" fmla="+- 0 5335 4951"/>
                  <a:gd name="T149" fmla="*/ T148 w 1145"/>
                  <a:gd name="T150" fmla="+- 0 14031 13714"/>
                  <a:gd name="T151" fmla="*/ 14031 h 532"/>
                  <a:gd name="T152" fmla="+- 0 5429 4951"/>
                  <a:gd name="T153" fmla="*/ T152 w 1145"/>
                  <a:gd name="T154" fmla="+- 0 14019 13714"/>
                  <a:gd name="T155" fmla="*/ 14019 h 532"/>
                  <a:gd name="T156" fmla="+- 0 5461 4951"/>
                  <a:gd name="T157" fmla="*/ T156 w 1145"/>
                  <a:gd name="T158" fmla="+- 0 14243 13714"/>
                  <a:gd name="T159" fmla="*/ 14243 h 532"/>
                  <a:gd name="T160" fmla="+- 0 5514 4951"/>
                  <a:gd name="T161" fmla="*/ T160 w 1145"/>
                  <a:gd name="T162" fmla="+- 0 13798 13714"/>
                  <a:gd name="T163" fmla="*/ 13798 h 532"/>
                  <a:gd name="T164" fmla="+- 0 5472 4951"/>
                  <a:gd name="T165" fmla="*/ T164 w 1145"/>
                  <a:gd name="T166" fmla="+- 0 13746 13714"/>
                  <a:gd name="T167" fmla="*/ 13746 h 532"/>
                  <a:gd name="T168" fmla="+- 0 5501 4951"/>
                  <a:gd name="T169" fmla="*/ T168 w 1145"/>
                  <a:gd name="T170" fmla="+- 0 13852 13714"/>
                  <a:gd name="T171" fmla="*/ 13852 h 532"/>
                  <a:gd name="T172" fmla="+- 0 5488 4951"/>
                  <a:gd name="T173" fmla="*/ T172 w 1145"/>
                  <a:gd name="T174" fmla="+- 0 13931 13714"/>
                  <a:gd name="T175" fmla="*/ 13931 h 532"/>
                  <a:gd name="T176" fmla="+- 0 5479 4951"/>
                  <a:gd name="T177" fmla="*/ T176 w 1145"/>
                  <a:gd name="T178" fmla="+- 0 13911 13714"/>
                  <a:gd name="T179" fmla="*/ 13911 h 532"/>
                  <a:gd name="T180" fmla="+- 0 5515 4951"/>
                  <a:gd name="T181" fmla="*/ T180 w 1145"/>
                  <a:gd name="T182" fmla="+- 0 14001 13714"/>
                  <a:gd name="T183" fmla="*/ 14001 h 532"/>
                  <a:gd name="T184" fmla="+- 0 5490 4951"/>
                  <a:gd name="T185" fmla="*/ T184 w 1145"/>
                  <a:gd name="T186" fmla="+- 0 14051 13714"/>
                  <a:gd name="T187" fmla="*/ 14051 h 532"/>
                  <a:gd name="T188" fmla="+- 0 5545 4951"/>
                  <a:gd name="T189" fmla="*/ T188 w 1145"/>
                  <a:gd name="T190" fmla="+- 0 13852 13714"/>
                  <a:gd name="T191" fmla="*/ 13852 h 532"/>
                  <a:gd name="T192" fmla="+- 0 5631 4951"/>
                  <a:gd name="T193" fmla="*/ T192 w 1145"/>
                  <a:gd name="T194" fmla="+- 0 13914 13714"/>
                  <a:gd name="T195" fmla="*/ 13914 h 532"/>
                  <a:gd name="T196" fmla="+- 0 5631 4951"/>
                  <a:gd name="T197" fmla="*/ T196 w 1145"/>
                  <a:gd name="T198" fmla="+- 0 13942 13714"/>
                  <a:gd name="T199" fmla="*/ 13942 h 532"/>
                  <a:gd name="T200" fmla="+- 0 5647 4951"/>
                  <a:gd name="T201" fmla="*/ T200 w 1145"/>
                  <a:gd name="T202" fmla="+- 0 13987 13714"/>
                  <a:gd name="T203" fmla="*/ 13987 h 532"/>
                  <a:gd name="T204" fmla="+- 0 5677 4951"/>
                  <a:gd name="T205" fmla="*/ T204 w 1145"/>
                  <a:gd name="T206" fmla="+- 0 13912 13714"/>
                  <a:gd name="T207" fmla="*/ 13912 h 532"/>
                  <a:gd name="T208" fmla="+- 0 5880 4951"/>
                  <a:gd name="T209" fmla="*/ T208 w 1145"/>
                  <a:gd name="T210" fmla="+- 0 14024 13714"/>
                  <a:gd name="T211" fmla="*/ 14024 h 532"/>
                  <a:gd name="T212" fmla="+- 0 5801 4951"/>
                  <a:gd name="T213" fmla="*/ T212 w 1145"/>
                  <a:gd name="T214" fmla="+- 0 14048 13714"/>
                  <a:gd name="T215" fmla="*/ 14048 h 532"/>
                  <a:gd name="T216" fmla="+- 0 5964 4951"/>
                  <a:gd name="T217" fmla="*/ T216 w 1145"/>
                  <a:gd name="T218" fmla="+- 0 13991 13714"/>
                  <a:gd name="T219" fmla="*/ 13991 h 532"/>
                  <a:gd name="T220" fmla="+- 0 5968 4951"/>
                  <a:gd name="T221" fmla="*/ T220 w 1145"/>
                  <a:gd name="T222" fmla="+- 0 13915 13714"/>
                  <a:gd name="T223" fmla="*/ 13915 h 532"/>
                  <a:gd name="T224" fmla="+- 0 5944 4951"/>
                  <a:gd name="T225" fmla="*/ T224 w 1145"/>
                  <a:gd name="T226" fmla="+- 0 13934 13714"/>
                  <a:gd name="T227" fmla="*/ 13934 h 532"/>
                  <a:gd name="T228" fmla="+- 0 5928 4951"/>
                  <a:gd name="T229" fmla="*/ T228 w 1145"/>
                  <a:gd name="T230" fmla="+- 0 13991 13714"/>
                  <a:gd name="T231" fmla="*/ 13991 h 532"/>
                  <a:gd name="T232" fmla="+- 0 6000 4951"/>
                  <a:gd name="T233" fmla="*/ T232 w 1145"/>
                  <a:gd name="T234" fmla="+- 0 14048 13714"/>
                  <a:gd name="T235" fmla="*/ 14048 h 532"/>
                  <a:gd name="T236" fmla="+- 0 6017 4951"/>
                  <a:gd name="T237" fmla="*/ T236 w 1145"/>
                  <a:gd name="T238" fmla="+- 0 13912 13714"/>
                  <a:gd name="T239" fmla="*/ 13912 h 53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Lst>
                <a:rect l="0" t="0" r="r" b="b"/>
                <a:pathLst>
                  <a:path w="1145" h="532">
                    <a:moveTo>
                      <a:pt x="115" y="63"/>
                    </a:moveTo>
                    <a:lnTo>
                      <a:pt x="63" y="63"/>
                    </a:lnTo>
                    <a:lnTo>
                      <a:pt x="66" y="85"/>
                    </a:lnTo>
                    <a:lnTo>
                      <a:pt x="87" y="85"/>
                    </a:lnTo>
                    <a:lnTo>
                      <a:pt x="87" y="116"/>
                    </a:lnTo>
                    <a:lnTo>
                      <a:pt x="82" y="119"/>
                    </a:lnTo>
                    <a:lnTo>
                      <a:pt x="77" y="120"/>
                    </a:lnTo>
                    <a:lnTo>
                      <a:pt x="63" y="120"/>
                    </a:lnTo>
                    <a:lnTo>
                      <a:pt x="55" y="117"/>
                    </a:lnTo>
                    <a:lnTo>
                      <a:pt x="50" y="112"/>
                    </a:lnTo>
                    <a:lnTo>
                      <a:pt x="46" y="106"/>
                    </a:lnTo>
                    <a:lnTo>
                      <a:pt x="42" y="97"/>
                    </a:lnTo>
                    <a:lnTo>
                      <a:pt x="40" y="86"/>
                    </a:lnTo>
                    <a:lnTo>
                      <a:pt x="40" y="73"/>
                    </a:lnTo>
                    <a:lnTo>
                      <a:pt x="40" y="59"/>
                    </a:lnTo>
                    <a:lnTo>
                      <a:pt x="42" y="47"/>
                    </a:lnTo>
                    <a:lnTo>
                      <a:pt x="46" y="37"/>
                    </a:lnTo>
                    <a:lnTo>
                      <a:pt x="51" y="29"/>
                    </a:lnTo>
                    <a:lnTo>
                      <a:pt x="56" y="25"/>
                    </a:lnTo>
                    <a:lnTo>
                      <a:pt x="63" y="23"/>
                    </a:lnTo>
                    <a:lnTo>
                      <a:pt x="81" y="23"/>
                    </a:lnTo>
                    <a:lnTo>
                      <a:pt x="90" y="26"/>
                    </a:lnTo>
                    <a:lnTo>
                      <a:pt x="99" y="33"/>
                    </a:lnTo>
                    <a:lnTo>
                      <a:pt x="108" y="23"/>
                    </a:lnTo>
                    <a:lnTo>
                      <a:pt x="114" y="16"/>
                    </a:lnTo>
                    <a:lnTo>
                      <a:pt x="104" y="9"/>
                    </a:lnTo>
                    <a:lnTo>
                      <a:pt x="94" y="4"/>
                    </a:lnTo>
                    <a:lnTo>
                      <a:pt x="83" y="1"/>
                    </a:lnTo>
                    <a:lnTo>
                      <a:pt x="71" y="0"/>
                    </a:lnTo>
                    <a:lnTo>
                      <a:pt x="58" y="0"/>
                    </a:lnTo>
                    <a:lnTo>
                      <a:pt x="47" y="3"/>
                    </a:lnTo>
                    <a:lnTo>
                      <a:pt x="38" y="10"/>
                    </a:lnTo>
                    <a:lnTo>
                      <a:pt x="25" y="21"/>
                    </a:lnTo>
                    <a:lnTo>
                      <a:pt x="16" y="35"/>
                    </a:lnTo>
                    <a:lnTo>
                      <a:pt x="11" y="52"/>
                    </a:lnTo>
                    <a:lnTo>
                      <a:pt x="9" y="72"/>
                    </a:lnTo>
                    <a:lnTo>
                      <a:pt x="10" y="85"/>
                    </a:lnTo>
                    <a:lnTo>
                      <a:pt x="10" y="86"/>
                    </a:lnTo>
                    <a:lnTo>
                      <a:pt x="13" y="98"/>
                    </a:lnTo>
                    <a:lnTo>
                      <a:pt x="17" y="109"/>
                    </a:lnTo>
                    <a:lnTo>
                      <a:pt x="24" y="119"/>
                    </a:lnTo>
                    <a:lnTo>
                      <a:pt x="33" y="128"/>
                    </a:lnTo>
                    <a:lnTo>
                      <a:pt x="43" y="135"/>
                    </a:lnTo>
                    <a:lnTo>
                      <a:pt x="56" y="139"/>
                    </a:lnTo>
                    <a:lnTo>
                      <a:pt x="70" y="140"/>
                    </a:lnTo>
                    <a:lnTo>
                      <a:pt x="82" y="139"/>
                    </a:lnTo>
                    <a:lnTo>
                      <a:pt x="93" y="137"/>
                    </a:lnTo>
                    <a:lnTo>
                      <a:pt x="104" y="133"/>
                    </a:lnTo>
                    <a:lnTo>
                      <a:pt x="115" y="128"/>
                    </a:lnTo>
                    <a:lnTo>
                      <a:pt x="115" y="120"/>
                    </a:lnTo>
                    <a:lnTo>
                      <a:pt x="115" y="63"/>
                    </a:lnTo>
                    <a:close/>
                    <a:moveTo>
                      <a:pt x="117" y="334"/>
                    </a:moveTo>
                    <a:lnTo>
                      <a:pt x="107" y="302"/>
                    </a:lnTo>
                    <a:lnTo>
                      <a:pt x="99" y="279"/>
                    </a:lnTo>
                    <a:lnTo>
                      <a:pt x="83" y="228"/>
                    </a:lnTo>
                    <a:lnTo>
                      <a:pt x="74" y="198"/>
                    </a:lnTo>
                    <a:lnTo>
                      <a:pt x="71" y="198"/>
                    </a:lnTo>
                    <a:lnTo>
                      <a:pt x="71" y="279"/>
                    </a:lnTo>
                    <a:lnTo>
                      <a:pt x="45" y="279"/>
                    </a:lnTo>
                    <a:lnTo>
                      <a:pt x="47" y="270"/>
                    </a:lnTo>
                    <a:lnTo>
                      <a:pt x="49" y="264"/>
                    </a:lnTo>
                    <a:lnTo>
                      <a:pt x="52" y="254"/>
                    </a:lnTo>
                    <a:lnTo>
                      <a:pt x="54" y="244"/>
                    </a:lnTo>
                    <a:lnTo>
                      <a:pt x="58" y="228"/>
                    </a:lnTo>
                    <a:lnTo>
                      <a:pt x="62" y="245"/>
                    </a:lnTo>
                    <a:lnTo>
                      <a:pt x="67" y="265"/>
                    </a:lnTo>
                    <a:lnTo>
                      <a:pt x="71" y="279"/>
                    </a:lnTo>
                    <a:lnTo>
                      <a:pt x="71" y="198"/>
                    </a:lnTo>
                    <a:lnTo>
                      <a:pt x="44" y="198"/>
                    </a:lnTo>
                    <a:lnTo>
                      <a:pt x="0" y="334"/>
                    </a:lnTo>
                    <a:lnTo>
                      <a:pt x="28" y="334"/>
                    </a:lnTo>
                    <a:lnTo>
                      <a:pt x="38" y="302"/>
                    </a:lnTo>
                    <a:lnTo>
                      <a:pt x="78" y="302"/>
                    </a:lnTo>
                    <a:lnTo>
                      <a:pt x="87" y="334"/>
                    </a:lnTo>
                    <a:lnTo>
                      <a:pt x="117" y="334"/>
                    </a:lnTo>
                    <a:close/>
                    <a:moveTo>
                      <a:pt x="166" y="393"/>
                    </a:moveTo>
                    <a:lnTo>
                      <a:pt x="138" y="393"/>
                    </a:lnTo>
                    <a:lnTo>
                      <a:pt x="127" y="445"/>
                    </a:lnTo>
                    <a:lnTo>
                      <a:pt x="124" y="457"/>
                    </a:lnTo>
                    <a:lnTo>
                      <a:pt x="122" y="471"/>
                    </a:lnTo>
                    <a:lnTo>
                      <a:pt x="120" y="483"/>
                    </a:lnTo>
                    <a:lnTo>
                      <a:pt x="119" y="490"/>
                    </a:lnTo>
                    <a:lnTo>
                      <a:pt x="116" y="467"/>
                    </a:lnTo>
                    <a:lnTo>
                      <a:pt x="112" y="448"/>
                    </a:lnTo>
                    <a:lnTo>
                      <a:pt x="110" y="436"/>
                    </a:lnTo>
                    <a:lnTo>
                      <a:pt x="101" y="393"/>
                    </a:lnTo>
                    <a:lnTo>
                      <a:pt x="71" y="393"/>
                    </a:lnTo>
                    <a:lnTo>
                      <a:pt x="58" y="450"/>
                    </a:lnTo>
                    <a:lnTo>
                      <a:pt x="56" y="462"/>
                    </a:lnTo>
                    <a:lnTo>
                      <a:pt x="54" y="475"/>
                    </a:lnTo>
                    <a:lnTo>
                      <a:pt x="53" y="485"/>
                    </a:lnTo>
                    <a:lnTo>
                      <a:pt x="52" y="492"/>
                    </a:lnTo>
                    <a:lnTo>
                      <a:pt x="51" y="488"/>
                    </a:lnTo>
                    <a:lnTo>
                      <a:pt x="50" y="479"/>
                    </a:lnTo>
                    <a:lnTo>
                      <a:pt x="48" y="465"/>
                    </a:lnTo>
                    <a:lnTo>
                      <a:pt x="45" y="447"/>
                    </a:lnTo>
                    <a:lnTo>
                      <a:pt x="33" y="393"/>
                    </a:lnTo>
                    <a:lnTo>
                      <a:pt x="4" y="393"/>
                    </a:lnTo>
                    <a:lnTo>
                      <a:pt x="36" y="530"/>
                    </a:lnTo>
                    <a:lnTo>
                      <a:pt x="67" y="530"/>
                    </a:lnTo>
                    <a:lnTo>
                      <a:pt x="75" y="492"/>
                    </a:lnTo>
                    <a:lnTo>
                      <a:pt x="83" y="455"/>
                    </a:lnTo>
                    <a:lnTo>
                      <a:pt x="85" y="436"/>
                    </a:lnTo>
                    <a:lnTo>
                      <a:pt x="86" y="441"/>
                    </a:lnTo>
                    <a:lnTo>
                      <a:pt x="87" y="450"/>
                    </a:lnTo>
                    <a:lnTo>
                      <a:pt x="89" y="462"/>
                    </a:lnTo>
                    <a:lnTo>
                      <a:pt x="92" y="475"/>
                    </a:lnTo>
                    <a:lnTo>
                      <a:pt x="104" y="530"/>
                    </a:lnTo>
                    <a:lnTo>
                      <a:pt x="134" y="530"/>
                    </a:lnTo>
                    <a:lnTo>
                      <a:pt x="143" y="490"/>
                    </a:lnTo>
                    <a:lnTo>
                      <a:pt x="166" y="393"/>
                    </a:lnTo>
                    <a:close/>
                    <a:moveTo>
                      <a:pt x="205" y="198"/>
                    </a:moveTo>
                    <a:lnTo>
                      <a:pt x="107" y="198"/>
                    </a:lnTo>
                    <a:lnTo>
                      <a:pt x="107" y="221"/>
                    </a:lnTo>
                    <a:lnTo>
                      <a:pt x="141" y="221"/>
                    </a:lnTo>
                    <a:lnTo>
                      <a:pt x="141" y="334"/>
                    </a:lnTo>
                    <a:lnTo>
                      <a:pt x="168" y="334"/>
                    </a:lnTo>
                    <a:lnTo>
                      <a:pt x="168" y="221"/>
                    </a:lnTo>
                    <a:lnTo>
                      <a:pt x="201" y="221"/>
                    </a:lnTo>
                    <a:lnTo>
                      <a:pt x="205" y="198"/>
                    </a:lnTo>
                    <a:close/>
                    <a:moveTo>
                      <a:pt x="218" y="116"/>
                    </a:moveTo>
                    <a:lnTo>
                      <a:pt x="169" y="116"/>
                    </a:lnTo>
                    <a:lnTo>
                      <a:pt x="169" y="3"/>
                    </a:lnTo>
                    <a:lnTo>
                      <a:pt x="141" y="3"/>
                    </a:lnTo>
                    <a:lnTo>
                      <a:pt x="141" y="138"/>
                    </a:lnTo>
                    <a:lnTo>
                      <a:pt x="213" y="138"/>
                    </a:lnTo>
                    <a:lnTo>
                      <a:pt x="218" y="116"/>
                    </a:lnTo>
                    <a:close/>
                    <a:moveTo>
                      <a:pt x="278" y="529"/>
                    </a:moveTo>
                    <a:lnTo>
                      <a:pt x="268" y="497"/>
                    </a:lnTo>
                    <a:lnTo>
                      <a:pt x="260" y="474"/>
                    </a:lnTo>
                    <a:lnTo>
                      <a:pt x="244" y="423"/>
                    </a:lnTo>
                    <a:lnTo>
                      <a:pt x="235" y="393"/>
                    </a:lnTo>
                    <a:lnTo>
                      <a:pt x="232" y="393"/>
                    </a:lnTo>
                    <a:lnTo>
                      <a:pt x="232" y="474"/>
                    </a:lnTo>
                    <a:lnTo>
                      <a:pt x="206" y="474"/>
                    </a:lnTo>
                    <a:lnTo>
                      <a:pt x="208" y="465"/>
                    </a:lnTo>
                    <a:lnTo>
                      <a:pt x="210" y="459"/>
                    </a:lnTo>
                    <a:lnTo>
                      <a:pt x="213" y="448"/>
                    </a:lnTo>
                    <a:lnTo>
                      <a:pt x="215" y="439"/>
                    </a:lnTo>
                    <a:lnTo>
                      <a:pt x="219" y="423"/>
                    </a:lnTo>
                    <a:lnTo>
                      <a:pt x="223" y="441"/>
                    </a:lnTo>
                    <a:lnTo>
                      <a:pt x="228" y="460"/>
                    </a:lnTo>
                    <a:lnTo>
                      <a:pt x="232" y="474"/>
                    </a:lnTo>
                    <a:lnTo>
                      <a:pt x="232" y="393"/>
                    </a:lnTo>
                    <a:lnTo>
                      <a:pt x="205" y="393"/>
                    </a:lnTo>
                    <a:lnTo>
                      <a:pt x="161" y="529"/>
                    </a:lnTo>
                    <a:lnTo>
                      <a:pt x="189" y="529"/>
                    </a:lnTo>
                    <a:lnTo>
                      <a:pt x="199" y="497"/>
                    </a:lnTo>
                    <a:lnTo>
                      <a:pt x="239" y="497"/>
                    </a:lnTo>
                    <a:lnTo>
                      <a:pt x="248" y="529"/>
                    </a:lnTo>
                    <a:lnTo>
                      <a:pt x="278" y="529"/>
                    </a:lnTo>
                    <a:close/>
                    <a:moveTo>
                      <a:pt x="341" y="70"/>
                    </a:moveTo>
                    <a:lnTo>
                      <a:pt x="337" y="41"/>
                    </a:lnTo>
                    <a:lnTo>
                      <a:pt x="327" y="22"/>
                    </a:lnTo>
                    <a:lnTo>
                      <a:pt x="325" y="19"/>
                    </a:lnTo>
                    <a:lnTo>
                      <a:pt x="310" y="8"/>
                    </a:lnTo>
                    <a:lnTo>
                      <a:pt x="310" y="57"/>
                    </a:lnTo>
                    <a:lnTo>
                      <a:pt x="310" y="71"/>
                    </a:lnTo>
                    <a:lnTo>
                      <a:pt x="308" y="93"/>
                    </a:lnTo>
                    <a:lnTo>
                      <a:pt x="303" y="108"/>
                    </a:lnTo>
                    <a:lnTo>
                      <a:pt x="295" y="117"/>
                    </a:lnTo>
                    <a:lnTo>
                      <a:pt x="283" y="120"/>
                    </a:lnTo>
                    <a:lnTo>
                      <a:pt x="276" y="120"/>
                    </a:lnTo>
                    <a:lnTo>
                      <a:pt x="271" y="118"/>
                    </a:lnTo>
                    <a:lnTo>
                      <a:pt x="266" y="115"/>
                    </a:lnTo>
                    <a:lnTo>
                      <a:pt x="261" y="109"/>
                    </a:lnTo>
                    <a:lnTo>
                      <a:pt x="257" y="100"/>
                    </a:lnTo>
                    <a:lnTo>
                      <a:pt x="255" y="87"/>
                    </a:lnTo>
                    <a:lnTo>
                      <a:pt x="254" y="71"/>
                    </a:lnTo>
                    <a:lnTo>
                      <a:pt x="254" y="55"/>
                    </a:lnTo>
                    <a:lnTo>
                      <a:pt x="256" y="43"/>
                    </a:lnTo>
                    <a:lnTo>
                      <a:pt x="265" y="27"/>
                    </a:lnTo>
                    <a:lnTo>
                      <a:pt x="273" y="22"/>
                    </a:lnTo>
                    <a:lnTo>
                      <a:pt x="297" y="22"/>
                    </a:lnTo>
                    <a:lnTo>
                      <a:pt x="304" y="32"/>
                    </a:lnTo>
                    <a:lnTo>
                      <a:pt x="306" y="39"/>
                    </a:lnTo>
                    <a:lnTo>
                      <a:pt x="308" y="47"/>
                    </a:lnTo>
                    <a:lnTo>
                      <a:pt x="310" y="57"/>
                    </a:lnTo>
                    <a:lnTo>
                      <a:pt x="310" y="8"/>
                    </a:lnTo>
                    <a:lnTo>
                      <a:pt x="307" y="6"/>
                    </a:lnTo>
                    <a:lnTo>
                      <a:pt x="283" y="1"/>
                    </a:lnTo>
                    <a:lnTo>
                      <a:pt x="272" y="1"/>
                    </a:lnTo>
                    <a:lnTo>
                      <a:pt x="263" y="3"/>
                    </a:lnTo>
                    <a:lnTo>
                      <a:pt x="255" y="8"/>
                    </a:lnTo>
                    <a:lnTo>
                      <a:pt x="241" y="18"/>
                    </a:lnTo>
                    <a:lnTo>
                      <a:pt x="232" y="32"/>
                    </a:lnTo>
                    <a:lnTo>
                      <a:pt x="226" y="50"/>
                    </a:lnTo>
                    <a:lnTo>
                      <a:pt x="224" y="71"/>
                    </a:lnTo>
                    <a:lnTo>
                      <a:pt x="225" y="85"/>
                    </a:lnTo>
                    <a:lnTo>
                      <a:pt x="228" y="99"/>
                    </a:lnTo>
                    <a:lnTo>
                      <a:pt x="233" y="111"/>
                    </a:lnTo>
                    <a:lnTo>
                      <a:pt x="239" y="121"/>
                    </a:lnTo>
                    <a:lnTo>
                      <a:pt x="248" y="130"/>
                    </a:lnTo>
                    <a:lnTo>
                      <a:pt x="258" y="136"/>
                    </a:lnTo>
                    <a:lnTo>
                      <a:pt x="270" y="139"/>
                    </a:lnTo>
                    <a:lnTo>
                      <a:pt x="284" y="141"/>
                    </a:lnTo>
                    <a:lnTo>
                      <a:pt x="295" y="141"/>
                    </a:lnTo>
                    <a:lnTo>
                      <a:pt x="303" y="139"/>
                    </a:lnTo>
                    <a:lnTo>
                      <a:pt x="311" y="134"/>
                    </a:lnTo>
                    <a:lnTo>
                      <a:pt x="324" y="124"/>
                    </a:lnTo>
                    <a:lnTo>
                      <a:pt x="327" y="120"/>
                    </a:lnTo>
                    <a:lnTo>
                      <a:pt x="333" y="110"/>
                    </a:lnTo>
                    <a:lnTo>
                      <a:pt x="339" y="91"/>
                    </a:lnTo>
                    <a:lnTo>
                      <a:pt x="341" y="70"/>
                    </a:lnTo>
                    <a:close/>
                    <a:moveTo>
                      <a:pt x="352" y="334"/>
                    </a:moveTo>
                    <a:lnTo>
                      <a:pt x="344" y="239"/>
                    </a:lnTo>
                    <a:lnTo>
                      <a:pt x="340" y="198"/>
                    </a:lnTo>
                    <a:lnTo>
                      <a:pt x="305" y="198"/>
                    </a:lnTo>
                    <a:lnTo>
                      <a:pt x="285" y="273"/>
                    </a:lnTo>
                    <a:lnTo>
                      <a:pt x="283" y="281"/>
                    </a:lnTo>
                    <a:lnTo>
                      <a:pt x="282" y="288"/>
                    </a:lnTo>
                    <a:lnTo>
                      <a:pt x="281" y="281"/>
                    </a:lnTo>
                    <a:lnTo>
                      <a:pt x="280" y="276"/>
                    </a:lnTo>
                    <a:lnTo>
                      <a:pt x="270" y="239"/>
                    </a:lnTo>
                    <a:lnTo>
                      <a:pt x="260" y="198"/>
                    </a:lnTo>
                    <a:lnTo>
                      <a:pt x="225" y="198"/>
                    </a:lnTo>
                    <a:lnTo>
                      <a:pt x="212" y="334"/>
                    </a:lnTo>
                    <a:lnTo>
                      <a:pt x="239" y="334"/>
                    </a:lnTo>
                    <a:lnTo>
                      <a:pt x="244" y="256"/>
                    </a:lnTo>
                    <a:lnTo>
                      <a:pt x="245" y="247"/>
                    </a:lnTo>
                    <a:lnTo>
                      <a:pt x="245" y="239"/>
                    </a:lnTo>
                    <a:lnTo>
                      <a:pt x="246" y="247"/>
                    </a:lnTo>
                    <a:lnTo>
                      <a:pt x="248" y="256"/>
                    </a:lnTo>
                    <a:lnTo>
                      <a:pt x="250" y="263"/>
                    </a:lnTo>
                    <a:lnTo>
                      <a:pt x="270" y="334"/>
                    </a:lnTo>
                    <a:lnTo>
                      <a:pt x="293" y="334"/>
                    </a:lnTo>
                    <a:lnTo>
                      <a:pt x="306" y="288"/>
                    </a:lnTo>
                    <a:lnTo>
                      <a:pt x="317" y="251"/>
                    </a:lnTo>
                    <a:lnTo>
                      <a:pt x="318" y="246"/>
                    </a:lnTo>
                    <a:lnTo>
                      <a:pt x="319" y="239"/>
                    </a:lnTo>
                    <a:lnTo>
                      <a:pt x="319" y="247"/>
                    </a:lnTo>
                    <a:lnTo>
                      <a:pt x="320" y="256"/>
                    </a:lnTo>
                    <a:lnTo>
                      <a:pt x="325" y="334"/>
                    </a:lnTo>
                    <a:lnTo>
                      <a:pt x="352" y="334"/>
                    </a:lnTo>
                    <a:close/>
                    <a:moveTo>
                      <a:pt x="366" y="393"/>
                    </a:moveTo>
                    <a:lnTo>
                      <a:pt x="268" y="393"/>
                    </a:lnTo>
                    <a:lnTo>
                      <a:pt x="268" y="416"/>
                    </a:lnTo>
                    <a:lnTo>
                      <a:pt x="302" y="416"/>
                    </a:lnTo>
                    <a:lnTo>
                      <a:pt x="302" y="529"/>
                    </a:lnTo>
                    <a:lnTo>
                      <a:pt x="329" y="529"/>
                    </a:lnTo>
                    <a:lnTo>
                      <a:pt x="329" y="416"/>
                    </a:lnTo>
                    <a:lnTo>
                      <a:pt x="362" y="416"/>
                    </a:lnTo>
                    <a:lnTo>
                      <a:pt x="366" y="393"/>
                    </a:lnTo>
                    <a:close/>
                    <a:moveTo>
                      <a:pt x="458" y="101"/>
                    </a:moveTo>
                    <a:lnTo>
                      <a:pt x="456" y="88"/>
                    </a:lnTo>
                    <a:lnTo>
                      <a:pt x="451" y="79"/>
                    </a:lnTo>
                    <a:lnTo>
                      <a:pt x="442" y="71"/>
                    </a:lnTo>
                    <a:lnTo>
                      <a:pt x="431" y="66"/>
                    </a:lnTo>
                    <a:lnTo>
                      <a:pt x="437" y="64"/>
                    </a:lnTo>
                    <a:lnTo>
                      <a:pt x="440" y="63"/>
                    </a:lnTo>
                    <a:lnTo>
                      <a:pt x="443" y="59"/>
                    </a:lnTo>
                    <a:lnTo>
                      <a:pt x="446" y="57"/>
                    </a:lnTo>
                    <a:lnTo>
                      <a:pt x="450" y="54"/>
                    </a:lnTo>
                    <a:lnTo>
                      <a:pt x="453" y="46"/>
                    </a:lnTo>
                    <a:lnTo>
                      <a:pt x="453" y="27"/>
                    </a:lnTo>
                    <a:lnTo>
                      <a:pt x="452" y="26"/>
                    </a:lnTo>
                    <a:lnTo>
                      <a:pt x="449" y="19"/>
                    </a:lnTo>
                    <a:lnTo>
                      <a:pt x="433" y="5"/>
                    </a:lnTo>
                    <a:lnTo>
                      <a:pt x="427" y="3"/>
                    </a:lnTo>
                    <a:lnTo>
                      <a:pt x="427" y="89"/>
                    </a:lnTo>
                    <a:lnTo>
                      <a:pt x="427" y="104"/>
                    </a:lnTo>
                    <a:lnTo>
                      <a:pt x="424" y="110"/>
                    </a:lnTo>
                    <a:lnTo>
                      <a:pt x="420" y="113"/>
                    </a:lnTo>
                    <a:lnTo>
                      <a:pt x="417" y="115"/>
                    </a:lnTo>
                    <a:lnTo>
                      <a:pt x="413" y="116"/>
                    </a:lnTo>
                    <a:lnTo>
                      <a:pt x="390" y="116"/>
                    </a:lnTo>
                    <a:lnTo>
                      <a:pt x="390" y="79"/>
                    </a:lnTo>
                    <a:lnTo>
                      <a:pt x="412" y="79"/>
                    </a:lnTo>
                    <a:lnTo>
                      <a:pt x="414" y="80"/>
                    </a:lnTo>
                    <a:lnTo>
                      <a:pt x="423" y="82"/>
                    </a:lnTo>
                    <a:lnTo>
                      <a:pt x="427" y="89"/>
                    </a:lnTo>
                    <a:lnTo>
                      <a:pt x="427" y="3"/>
                    </a:lnTo>
                    <a:lnTo>
                      <a:pt x="425" y="3"/>
                    </a:lnTo>
                    <a:lnTo>
                      <a:pt x="424" y="3"/>
                    </a:lnTo>
                    <a:lnTo>
                      <a:pt x="424" y="36"/>
                    </a:lnTo>
                    <a:lnTo>
                      <a:pt x="424" y="47"/>
                    </a:lnTo>
                    <a:lnTo>
                      <a:pt x="421" y="53"/>
                    </a:lnTo>
                    <a:lnTo>
                      <a:pt x="417" y="55"/>
                    </a:lnTo>
                    <a:lnTo>
                      <a:pt x="415" y="56"/>
                    </a:lnTo>
                    <a:lnTo>
                      <a:pt x="412" y="57"/>
                    </a:lnTo>
                    <a:lnTo>
                      <a:pt x="389" y="57"/>
                    </a:lnTo>
                    <a:lnTo>
                      <a:pt x="389" y="26"/>
                    </a:lnTo>
                    <a:lnTo>
                      <a:pt x="411" y="26"/>
                    </a:lnTo>
                    <a:lnTo>
                      <a:pt x="414" y="27"/>
                    </a:lnTo>
                    <a:lnTo>
                      <a:pt x="416" y="28"/>
                    </a:lnTo>
                    <a:lnTo>
                      <a:pt x="421" y="30"/>
                    </a:lnTo>
                    <a:lnTo>
                      <a:pt x="424" y="36"/>
                    </a:lnTo>
                    <a:lnTo>
                      <a:pt x="424" y="3"/>
                    </a:lnTo>
                    <a:lnTo>
                      <a:pt x="362" y="3"/>
                    </a:lnTo>
                    <a:lnTo>
                      <a:pt x="362" y="138"/>
                    </a:lnTo>
                    <a:lnTo>
                      <a:pt x="412" y="138"/>
                    </a:lnTo>
                    <a:lnTo>
                      <a:pt x="418" y="138"/>
                    </a:lnTo>
                    <a:lnTo>
                      <a:pt x="422" y="138"/>
                    </a:lnTo>
                    <a:lnTo>
                      <a:pt x="438" y="134"/>
                    </a:lnTo>
                    <a:lnTo>
                      <a:pt x="449" y="126"/>
                    </a:lnTo>
                    <a:lnTo>
                      <a:pt x="455" y="116"/>
                    </a:lnTo>
                    <a:lnTo>
                      <a:pt x="456" y="114"/>
                    </a:lnTo>
                    <a:lnTo>
                      <a:pt x="458" y="101"/>
                    </a:lnTo>
                    <a:close/>
                    <a:moveTo>
                      <a:pt x="467" y="519"/>
                    </a:moveTo>
                    <a:lnTo>
                      <a:pt x="461" y="511"/>
                    </a:lnTo>
                    <a:lnTo>
                      <a:pt x="455" y="502"/>
                    </a:lnTo>
                    <a:lnTo>
                      <a:pt x="447" y="508"/>
                    </a:lnTo>
                    <a:lnTo>
                      <a:pt x="440" y="511"/>
                    </a:lnTo>
                    <a:lnTo>
                      <a:pt x="420" y="511"/>
                    </a:lnTo>
                    <a:lnTo>
                      <a:pt x="411" y="505"/>
                    </a:lnTo>
                    <a:lnTo>
                      <a:pt x="401" y="488"/>
                    </a:lnTo>
                    <a:lnTo>
                      <a:pt x="400" y="478"/>
                    </a:lnTo>
                    <a:lnTo>
                      <a:pt x="400" y="443"/>
                    </a:lnTo>
                    <a:lnTo>
                      <a:pt x="402" y="432"/>
                    </a:lnTo>
                    <a:lnTo>
                      <a:pt x="412" y="417"/>
                    </a:lnTo>
                    <a:lnTo>
                      <a:pt x="421" y="412"/>
                    </a:lnTo>
                    <a:lnTo>
                      <a:pt x="438" y="412"/>
                    </a:lnTo>
                    <a:lnTo>
                      <a:pt x="445" y="415"/>
                    </a:lnTo>
                    <a:lnTo>
                      <a:pt x="452" y="420"/>
                    </a:lnTo>
                    <a:lnTo>
                      <a:pt x="457" y="412"/>
                    </a:lnTo>
                    <a:lnTo>
                      <a:pt x="464" y="401"/>
                    </a:lnTo>
                    <a:lnTo>
                      <a:pt x="457" y="395"/>
                    </a:lnTo>
                    <a:lnTo>
                      <a:pt x="443" y="391"/>
                    </a:lnTo>
                    <a:lnTo>
                      <a:pt x="430" y="391"/>
                    </a:lnTo>
                    <a:lnTo>
                      <a:pt x="414" y="393"/>
                    </a:lnTo>
                    <a:lnTo>
                      <a:pt x="400" y="399"/>
                    </a:lnTo>
                    <a:lnTo>
                      <a:pt x="388" y="409"/>
                    </a:lnTo>
                    <a:lnTo>
                      <a:pt x="378" y="422"/>
                    </a:lnTo>
                    <a:lnTo>
                      <a:pt x="374" y="431"/>
                    </a:lnTo>
                    <a:lnTo>
                      <a:pt x="371" y="441"/>
                    </a:lnTo>
                    <a:lnTo>
                      <a:pt x="369" y="452"/>
                    </a:lnTo>
                    <a:lnTo>
                      <a:pt x="369" y="464"/>
                    </a:lnTo>
                    <a:lnTo>
                      <a:pt x="370" y="478"/>
                    </a:lnTo>
                    <a:lnTo>
                      <a:pt x="373" y="491"/>
                    </a:lnTo>
                    <a:lnTo>
                      <a:pt x="378" y="503"/>
                    </a:lnTo>
                    <a:lnTo>
                      <a:pt x="385" y="513"/>
                    </a:lnTo>
                    <a:lnTo>
                      <a:pt x="394" y="521"/>
                    </a:lnTo>
                    <a:lnTo>
                      <a:pt x="405" y="527"/>
                    </a:lnTo>
                    <a:lnTo>
                      <a:pt x="416" y="530"/>
                    </a:lnTo>
                    <a:lnTo>
                      <a:pt x="430" y="532"/>
                    </a:lnTo>
                    <a:lnTo>
                      <a:pt x="445" y="532"/>
                    </a:lnTo>
                    <a:lnTo>
                      <a:pt x="457" y="528"/>
                    </a:lnTo>
                    <a:lnTo>
                      <a:pt x="467" y="519"/>
                    </a:lnTo>
                    <a:close/>
                    <a:moveTo>
                      <a:pt x="486" y="265"/>
                    </a:moveTo>
                    <a:lnTo>
                      <a:pt x="482" y="237"/>
                    </a:lnTo>
                    <a:lnTo>
                      <a:pt x="471" y="217"/>
                    </a:lnTo>
                    <a:lnTo>
                      <a:pt x="470" y="215"/>
                    </a:lnTo>
                    <a:lnTo>
                      <a:pt x="454" y="203"/>
                    </a:lnTo>
                    <a:lnTo>
                      <a:pt x="454" y="252"/>
                    </a:lnTo>
                    <a:lnTo>
                      <a:pt x="454" y="266"/>
                    </a:lnTo>
                    <a:lnTo>
                      <a:pt x="453" y="288"/>
                    </a:lnTo>
                    <a:lnTo>
                      <a:pt x="448" y="304"/>
                    </a:lnTo>
                    <a:lnTo>
                      <a:pt x="439" y="312"/>
                    </a:lnTo>
                    <a:lnTo>
                      <a:pt x="427" y="315"/>
                    </a:lnTo>
                    <a:lnTo>
                      <a:pt x="421" y="315"/>
                    </a:lnTo>
                    <a:lnTo>
                      <a:pt x="415" y="314"/>
                    </a:lnTo>
                    <a:lnTo>
                      <a:pt x="411" y="310"/>
                    </a:lnTo>
                    <a:lnTo>
                      <a:pt x="406" y="304"/>
                    </a:lnTo>
                    <a:lnTo>
                      <a:pt x="402" y="295"/>
                    </a:lnTo>
                    <a:lnTo>
                      <a:pt x="400" y="282"/>
                    </a:lnTo>
                    <a:lnTo>
                      <a:pt x="399" y="266"/>
                    </a:lnTo>
                    <a:lnTo>
                      <a:pt x="399" y="250"/>
                    </a:lnTo>
                    <a:lnTo>
                      <a:pt x="401" y="238"/>
                    </a:lnTo>
                    <a:lnTo>
                      <a:pt x="407" y="228"/>
                    </a:lnTo>
                    <a:lnTo>
                      <a:pt x="410" y="222"/>
                    </a:lnTo>
                    <a:lnTo>
                      <a:pt x="418" y="217"/>
                    </a:lnTo>
                    <a:lnTo>
                      <a:pt x="441" y="217"/>
                    </a:lnTo>
                    <a:lnTo>
                      <a:pt x="449" y="228"/>
                    </a:lnTo>
                    <a:lnTo>
                      <a:pt x="453" y="242"/>
                    </a:lnTo>
                    <a:lnTo>
                      <a:pt x="454" y="252"/>
                    </a:lnTo>
                    <a:lnTo>
                      <a:pt x="454" y="203"/>
                    </a:lnTo>
                    <a:lnTo>
                      <a:pt x="452" y="201"/>
                    </a:lnTo>
                    <a:lnTo>
                      <a:pt x="427" y="196"/>
                    </a:lnTo>
                    <a:lnTo>
                      <a:pt x="417" y="196"/>
                    </a:lnTo>
                    <a:lnTo>
                      <a:pt x="407" y="199"/>
                    </a:lnTo>
                    <a:lnTo>
                      <a:pt x="399" y="203"/>
                    </a:lnTo>
                    <a:lnTo>
                      <a:pt x="386" y="213"/>
                    </a:lnTo>
                    <a:lnTo>
                      <a:pt x="376" y="228"/>
                    </a:lnTo>
                    <a:lnTo>
                      <a:pt x="370" y="246"/>
                    </a:lnTo>
                    <a:lnTo>
                      <a:pt x="368" y="266"/>
                    </a:lnTo>
                    <a:lnTo>
                      <a:pt x="369" y="281"/>
                    </a:lnTo>
                    <a:lnTo>
                      <a:pt x="372" y="294"/>
                    </a:lnTo>
                    <a:lnTo>
                      <a:pt x="377" y="306"/>
                    </a:lnTo>
                    <a:lnTo>
                      <a:pt x="384" y="317"/>
                    </a:lnTo>
                    <a:lnTo>
                      <a:pt x="392" y="326"/>
                    </a:lnTo>
                    <a:lnTo>
                      <a:pt x="402" y="331"/>
                    </a:lnTo>
                    <a:lnTo>
                      <a:pt x="414" y="335"/>
                    </a:lnTo>
                    <a:lnTo>
                      <a:pt x="428" y="336"/>
                    </a:lnTo>
                    <a:lnTo>
                      <a:pt x="440" y="336"/>
                    </a:lnTo>
                    <a:lnTo>
                      <a:pt x="447" y="334"/>
                    </a:lnTo>
                    <a:lnTo>
                      <a:pt x="455" y="330"/>
                    </a:lnTo>
                    <a:lnTo>
                      <a:pt x="468" y="319"/>
                    </a:lnTo>
                    <a:lnTo>
                      <a:pt x="471" y="315"/>
                    </a:lnTo>
                    <a:lnTo>
                      <a:pt x="478" y="305"/>
                    </a:lnTo>
                    <a:lnTo>
                      <a:pt x="484" y="287"/>
                    </a:lnTo>
                    <a:lnTo>
                      <a:pt x="486" y="265"/>
                    </a:lnTo>
                    <a:close/>
                    <a:moveTo>
                      <a:pt x="577" y="393"/>
                    </a:moveTo>
                    <a:lnTo>
                      <a:pt x="549" y="393"/>
                    </a:lnTo>
                    <a:lnTo>
                      <a:pt x="549" y="446"/>
                    </a:lnTo>
                    <a:lnTo>
                      <a:pt x="510" y="446"/>
                    </a:lnTo>
                    <a:lnTo>
                      <a:pt x="510" y="393"/>
                    </a:lnTo>
                    <a:lnTo>
                      <a:pt x="483" y="393"/>
                    </a:lnTo>
                    <a:lnTo>
                      <a:pt x="483" y="529"/>
                    </a:lnTo>
                    <a:lnTo>
                      <a:pt x="510" y="529"/>
                    </a:lnTo>
                    <a:lnTo>
                      <a:pt x="510" y="469"/>
                    </a:lnTo>
                    <a:lnTo>
                      <a:pt x="549" y="469"/>
                    </a:lnTo>
                    <a:lnTo>
                      <a:pt x="549" y="529"/>
                    </a:lnTo>
                    <a:lnTo>
                      <a:pt x="577" y="529"/>
                    </a:lnTo>
                    <a:lnTo>
                      <a:pt x="577" y="469"/>
                    </a:lnTo>
                    <a:lnTo>
                      <a:pt x="577" y="446"/>
                    </a:lnTo>
                    <a:lnTo>
                      <a:pt x="577" y="393"/>
                    </a:lnTo>
                    <a:close/>
                    <a:moveTo>
                      <a:pt x="580" y="138"/>
                    </a:moveTo>
                    <a:lnTo>
                      <a:pt x="570" y="106"/>
                    </a:lnTo>
                    <a:lnTo>
                      <a:pt x="563" y="84"/>
                    </a:lnTo>
                    <a:lnTo>
                      <a:pt x="546" y="32"/>
                    </a:lnTo>
                    <a:lnTo>
                      <a:pt x="537" y="2"/>
                    </a:lnTo>
                    <a:lnTo>
                      <a:pt x="534" y="2"/>
                    </a:lnTo>
                    <a:lnTo>
                      <a:pt x="534" y="84"/>
                    </a:lnTo>
                    <a:lnTo>
                      <a:pt x="508" y="84"/>
                    </a:lnTo>
                    <a:lnTo>
                      <a:pt x="511" y="75"/>
                    </a:lnTo>
                    <a:lnTo>
                      <a:pt x="512" y="68"/>
                    </a:lnTo>
                    <a:lnTo>
                      <a:pt x="515" y="58"/>
                    </a:lnTo>
                    <a:lnTo>
                      <a:pt x="517" y="48"/>
                    </a:lnTo>
                    <a:lnTo>
                      <a:pt x="521" y="32"/>
                    </a:lnTo>
                    <a:lnTo>
                      <a:pt x="525" y="50"/>
                    </a:lnTo>
                    <a:lnTo>
                      <a:pt x="530" y="69"/>
                    </a:lnTo>
                    <a:lnTo>
                      <a:pt x="534" y="84"/>
                    </a:lnTo>
                    <a:lnTo>
                      <a:pt x="534" y="2"/>
                    </a:lnTo>
                    <a:lnTo>
                      <a:pt x="507" y="2"/>
                    </a:lnTo>
                    <a:lnTo>
                      <a:pt x="463" y="138"/>
                    </a:lnTo>
                    <a:lnTo>
                      <a:pt x="491" y="138"/>
                    </a:lnTo>
                    <a:lnTo>
                      <a:pt x="501" y="106"/>
                    </a:lnTo>
                    <a:lnTo>
                      <a:pt x="541" y="106"/>
                    </a:lnTo>
                    <a:lnTo>
                      <a:pt x="550" y="138"/>
                    </a:lnTo>
                    <a:lnTo>
                      <a:pt x="580" y="138"/>
                    </a:lnTo>
                    <a:close/>
                    <a:moveTo>
                      <a:pt x="595" y="291"/>
                    </a:moveTo>
                    <a:lnTo>
                      <a:pt x="593" y="277"/>
                    </a:lnTo>
                    <a:lnTo>
                      <a:pt x="587" y="266"/>
                    </a:lnTo>
                    <a:lnTo>
                      <a:pt x="576" y="257"/>
                    </a:lnTo>
                    <a:lnTo>
                      <a:pt x="561" y="251"/>
                    </a:lnTo>
                    <a:lnTo>
                      <a:pt x="533" y="243"/>
                    </a:lnTo>
                    <a:lnTo>
                      <a:pt x="530" y="239"/>
                    </a:lnTo>
                    <a:lnTo>
                      <a:pt x="530" y="223"/>
                    </a:lnTo>
                    <a:lnTo>
                      <a:pt x="537" y="217"/>
                    </a:lnTo>
                    <a:lnTo>
                      <a:pt x="559" y="217"/>
                    </a:lnTo>
                    <a:lnTo>
                      <a:pt x="568" y="220"/>
                    </a:lnTo>
                    <a:lnTo>
                      <a:pt x="580" y="227"/>
                    </a:lnTo>
                    <a:lnTo>
                      <a:pt x="587" y="217"/>
                    </a:lnTo>
                    <a:lnTo>
                      <a:pt x="593" y="208"/>
                    </a:lnTo>
                    <a:lnTo>
                      <a:pt x="583" y="202"/>
                    </a:lnTo>
                    <a:lnTo>
                      <a:pt x="572" y="198"/>
                    </a:lnTo>
                    <a:lnTo>
                      <a:pt x="560" y="195"/>
                    </a:lnTo>
                    <a:lnTo>
                      <a:pt x="548" y="194"/>
                    </a:lnTo>
                    <a:lnTo>
                      <a:pt x="528" y="197"/>
                    </a:lnTo>
                    <a:lnTo>
                      <a:pt x="513" y="206"/>
                    </a:lnTo>
                    <a:lnTo>
                      <a:pt x="503" y="219"/>
                    </a:lnTo>
                    <a:lnTo>
                      <a:pt x="499" y="236"/>
                    </a:lnTo>
                    <a:lnTo>
                      <a:pt x="499" y="244"/>
                    </a:lnTo>
                    <a:lnTo>
                      <a:pt x="501" y="251"/>
                    </a:lnTo>
                    <a:lnTo>
                      <a:pt x="505" y="257"/>
                    </a:lnTo>
                    <a:lnTo>
                      <a:pt x="510" y="265"/>
                    </a:lnTo>
                    <a:lnTo>
                      <a:pt x="518" y="270"/>
                    </a:lnTo>
                    <a:lnTo>
                      <a:pt x="559" y="281"/>
                    </a:lnTo>
                    <a:lnTo>
                      <a:pt x="564" y="287"/>
                    </a:lnTo>
                    <a:lnTo>
                      <a:pt x="564" y="308"/>
                    </a:lnTo>
                    <a:lnTo>
                      <a:pt x="556" y="314"/>
                    </a:lnTo>
                    <a:lnTo>
                      <a:pt x="527" y="314"/>
                    </a:lnTo>
                    <a:lnTo>
                      <a:pt x="516" y="310"/>
                    </a:lnTo>
                    <a:lnTo>
                      <a:pt x="503" y="303"/>
                    </a:lnTo>
                    <a:lnTo>
                      <a:pt x="493" y="324"/>
                    </a:lnTo>
                    <a:lnTo>
                      <a:pt x="504" y="330"/>
                    </a:lnTo>
                    <a:lnTo>
                      <a:pt x="516" y="334"/>
                    </a:lnTo>
                    <a:lnTo>
                      <a:pt x="528" y="336"/>
                    </a:lnTo>
                    <a:lnTo>
                      <a:pt x="539" y="337"/>
                    </a:lnTo>
                    <a:lnTo>
                      <a:pt x="562" y="334"/>
                    </a:lnTo>
                    <a:lnTo>
                      <a:pt x="580" y="324"/>
                    </a:lnTo>
                    <a:lnTo>
                      <a:pt x="588" y="314"/>
                    </a:lnTo>
                    <a:lnTo>
                      <a:pt x="591" y="310"/>
                    </a:lnTo>
                    <a:lnTo>
                      <a:pt x="595" y="291"/>
                    </a:lnTo>
                    <a:close/>
                    <a:moveTo>
                      <a:pt x="670" y="116"/>
                    </a:moveTo>
                    <a:lnTo>
                      <a:pt x="622" y="116"/>
                    </a:lnTo>
                    <a:lnTo>
                      <a:pt x="622" y="3"/>
                    </a:lnTo>
                    <a:lnTo>
                      <a:pt x="594" y="3"/>
                    </a:lnTo>
                    <a:lnTo>
                      <a:pt x="594" y="138"/>
                    </a:lnTo>
                    <a:lnTo>
                      <a:pt x="666" y="138"/>
                    </a:lnTo>
                    <a:lnTo>
                      <a:pt x="670" y="116"/>
                    </a:lnTo>
                    <a:close/>
                    <a:moveTo>
                      <a:pt x="710" y="240"/>
                    </a:moveTo>
                    <a:lnTo>
                      <a:pt x="709" y="229"/>
                    </a:lnTo>
                    <a:lnTo>
                      <a:pt x="705" y="220"/>
                    </a:lnTo>
                    <a:lnTo>
                      <a:pt x="705" y="219"/>
                    </a:lnTo>
                    <a:lnTo>
                      <a:pt x="699" y="211"/>
                    </a:lnTo>
                    <a:lnTo>
                      <a:pt x="690" y="205"/>
                    </a:lnTo>
                    <a:lnTo>
                      <a:pt x="683" y="200"/>
                    </a:lnTo>
                    <a:lnTo>
                      <a:pt x="680" y="200"/>
                    </a:lnTo>
                    <a:lnTo>
                      <a:pt x="680" y="228"/>
                    </a:lnTo>
                    <a:lnTo>
                      <a:pt x="680" y="247"/>
                    </a:lnTo>
                    <a:lnTo>
                      <a:pt x="679" y="251"/>
                    </a:lnTo>
                    <a:lnTo>
                      <a:pt x="677" y="255"/>
                    </a:lnTo>
                    <a:lnTo>
                      <a:pt x="673" y="260"/>
                    </a:lnTo>
                    <a:lnTo>
                      <a:pt x="670" y="262"/>
                    </a:lnTo>
                    <a:lnTo>
                      <a:pt x="644" y="262"/>
                    </a:lnTo>
                    <a:lnTo>
                      <a:pt x="644" y="220"/>
                    </a:lnTo>
                    <a:lnTo>
                      <a:pt x="673" y="220"/>
                    </a:lnTo>
                    <a:lnTo>
                      <a:pt x="680" y="228"/>
                    </a:lnTo>
                    <a:lnTo>
                      <a:pt x="680" y="200"/>
                    </a:lnTo>
                    <a:lnTo>
                      <a:pt x="676" y="198"/>
                    </a:lnTo>
                    <a:lnTo>
                      <a:pt x="617" y="198"/>
                    </a:lnTo>
                    <a:lnTo>
                      <a:pt x="617" y="334"/>
                    </a:lnTo>
                    <a:lnTo>
                      <a:pt x="644" y="334"/>
                    </a:lnTo>
                    <a:lnTo>
                      <a:pt x="644" y="284"/>
                    </a:lnTo>
                    <a:lnTo>
                      <a:pt x="674" y="284"/>
                    </a:lnTo>
                    <a:lnTo>
                      <a:pt x="680" y="282"/>
                    </a:lnTo>
                    <a:lnTo>
                      <a:pt x="687" y="279"/>
                    </a:lnTo>
                    <a:lnTo>
                      <a:pt x="696" y="273"/>
                    </a:lnTo>
                    <a:lnTo>
                      <a:pt x="704" y="264"/>
                    </a:lnTo>
                    <a:lnTo>
                      <a:pt x="705" y="262"/>
                    </a:lnTo>
                    <a:lnTo>
                      <a:pt x="708" y="253"/>
                    </a:lnTo>
                    <a:lnTo>
                      <a:pt x="710" y="240"/>
                    </a:lnTo>
                    <a:close/>
                    <a:moveTo>
                      <a:pt x="820" y="198"/>
                    </a:moveTo>
                    <a:lnTo>
                      <a:pt x="793" y="198"/>
                    </a:lnTo>
                    <a:lnTo>
                      <a:pt x="793" y="251"/>
                    </a:lnTo>
                    <a:lnTo>
                      <a:pt x="754" y="251"/>
                    </a:lnTo>
                    <a:lnTo>
                      <a:pt x="754" y="198"/>
                    </a:lnTo>
                    <a:lnTo>
                      <a:pt x="726" y="198"/>
                    </a:lnTo>
                    <a:lnTo>
                      <a:pt x="726" y="334"/>
                    </a:lnTo>
                    <a:lnTo>
                      <a:pt x="754" y="334"/>
                    </a:lnTo>
                    <a:lnTo>
                      <a:pt x="754" y="273"/>
                    </a:lnTo>
                    <a:lnTo>
                      <a:pt x="793" y="273"/>
                    </a:lnTo>
                    <a:lnTo>
                      <a:pt x="793" y="334"/>
                    </a:lnTo>
                    <a:lnTo>
                      <a:pt x="820" y="334"/>
                    </a:lnTo>
                    <a:lnTo>
                      <a:pt x="820" y="273"/>
                    </a:lnTo>
                    <a:lnTo>
                      <a:pt x="820" y="251"/>
                    </a:lnTo>
                    <a:lnTo>
                      <a:pt x="820" y="198"/>
                    </a:lnTo>
                    <a:close/>
                    <a:moveTo>
                      <a:pt x="929" y="310"/>
                    </a:moveTo>
                    <a:lnTo>
                      <a:pt x="877" y="310"/>
                    </a:lnTo>
                    <a:lnTo>
                      <a:pt x="877" y="274"/>
                    </a:lnTo>
                    <a:lnTo>
                      <a:pt x="916" y="274"/>
                    </a:lnTo>
                    <a:lnTo>
                      <a:pt x="916" y="252"/>
                    </a:lnTo>
                    <a:lnTo>
                      <a:pt x="877" y="252"/>
                    </a:lnTo>
                    <a:lnTo>
                      <a:pt x="877" y="220"/>
                    </a:lnTo>
                    <a:lnTo>
                      <a:pt x="923" y="220"/>
                    </a:lnTo>
                    <a:lnTo>
                      <a:pt x="927" y="198"/>
                    </a:lnTo>
                    <a:lnTo>
                      <a:pt x="850" y="198"/>
                    </a:lnTo>
                    <a:lnTo>
                      <a:pt x="850" y="334"/>
                    </a:lnTo>
                    <a:lnTo>
                      <a:pt x="929" y="334"/>
                    </a:lnTo>
                    <a:lnTo>
                      <a:pt x="929" y="310"/>
                    </a:lnTo>
                    <a:close/>
                    <a:moveTo>
                      <a:pt x="1049" y="334"/>
                    </a:moveTo>
                    <a:lnTo>
                      <a:pt x="1045" y="327"/>
                    </a:lnTo>
                    <a:lnTo>
                      <a:pt x="1035" y="311"/>
                    </a:lnTo>
                    <a:lnTo>
                      <a:pt x="1025" y="293"/>
                    </a:lnTo>
                    <a:lnTo>
                      <a:pt x="1016" y="281"/>
                    </a:lnTo>
                    <a:lnTo>
                      <a:pt x="1014" y="279"/>
                    </a:lnTo>
                    <a:lnTo>
                      <a:pt x="1013" y="278"/>
                    </a:lnTo>
                    <a:lnTo>
                      <a:pt x="1013" y="277"/>
                    </a:lnTo>
                    <a:lnTo>
                      <a:pt x="1010" y="275"/>
                    </a:lnTo>
                    <a:lnTo>
                      <a:pt x="1022" y="272"/>
                    </a:lnTo>
                    <a:lnTo>
                      <a:pt x="1032" y="264"/>
                    </a:lnTo>
                    <a:lnTo>
                      <a:pt x="1036" y="257"/>
                    </a:lnTo>
                    <a:lnTo>
                      <a:pt x="1038" y="252"/>
                    </a:lnTo>
                    <a:lnTo>
                      <a:pt x="1041" y="238"/>
                    </a:lnTo>
                    <a:lnTo>
                      <a:pt x="1038" y="222"/>
                    </a:lnTo>
                    <a:lnTo>
                      <a:pt x="1037" y="220"/>
                    </a:lnTo>
                    <a:lnTo>
                      <a:pt x="1030" y="209"/>
                    </a:lnTo>
                    <a:lnTo>
                      <a:pt x="1017" y="201"/>
                    </a:lnTo>
                    <a:lnTo>
                      <a:pt x="1012" y="200"/>
                    </a:lnTo>
                    <a:lnTo>
                      <a:pt x="1012" y="230"/>
                    </a:lnTo>
                    <a:lnTo>
                      <a:pt x="1012" y="244"/>
                    </a:lnTo>
                    <a:lnTo>
                      <a:pt x="1010" y="249"/>
                    </a:lnTo>
                    <a:lnTo>
                      <a:pt x="1007" y="252"/>
                    </a:lnTo>
                    <a:lnTo>
                      <a:pt x="1003" y="255"/>
                    </a:lnTo>
                    <a:lnTo>
                      <a:pt x="998" y="257"/>
                    </a:lnTo>
                    <a:lnTo>
                      <a:pt x="977" y="257"/>
                    </a:lnTo>
                    <a:lnTo>
                      <a:pt x="977" y="220"/>
                    </a:lnTo>
                    <a:lnTo>
                      <a:pt x="993" y="220"/>
                    </a:lnTo>
                    <a:lnTo>
                      <a:pt x="999" y="221"/>
                    </a:lnTo>
                    <a:lnTo>
                      <a:pt x="1002" y="222"/>
                    </a:lnTo>
                    <a:lnTo>
                      <a:pt x="1009" y="224"/>
                    </a:lnTo>
                    <a:lnTo>
                      <a:pt x="1012" y="230"/>
                    </a:lnTo>
                    <a:lnTo>
                      <a:pt x="1012" y="200"/>
                    </a:lnTo>
                    <a:lnTo>
                      <a:pt x="1001" y="198"/>
                    </a:lnTo>
                    <a:lnTo>
                      <a:pt x="950" y="198"/>
                    </a:lnTo>
                    <a:lnTo>
                      <a:pt x="950" y="334"/>
                    </a:lnTo>
                    <a:lnTo>
                      <a:pt x="977" y="334"/>
                    </a:lnTo>
                    <a:lnTo>
                      <a:pt x="977" y="277"/>
                    </a:lnTo>
                    <a:lnTo>
                      <a:pt x="979" y="277"/>
                    </a:lnTo>
                    <a:lnTo>
                      <a:pt x="980" y="278"/>
                    </a:lnTo>
                    <a:lnTo>
                      <a:pt x="981" y="278"/>
                    </a:lnTo>
                    <a:lnTo>
                      <a:pt x="985" y="281"/>
                    </a:lnTo>
                    <a:lnTo>
                      <a:pt x="989" y="287"/>
                    </a:lnTo>
                    <a:lnTo>
                      <a:pt x="995" y="296"/>
                    </a:lnTo>
                    <a:lnTo>
                      <a:pt x="1004" y="312"/>
                    </a:lnTo>
                    <a:lnTo>
                      <a:pt x="1009" y="321"/>
                    </a:lnTo>
                    <a:lnTo>
                      <a:pt x="1017" y="334"/>
                    </a:lnTo>
                    <a:lnTo>
                      <a:pt x="1049" y="334"/>
                    </a:lnTo>
                    <a:close/>
                    <a:moveTo>
                      <a:pt x="1145" y="310"/>
                    </a:moveTo>
                    <a:lnTo>
                      <a:pt x="1093" y="310"/>
                    </a:lnTo>
                    <a:lnTo>
                      <a:pt x="1093" y="274"/>
                    </a:lnTo>
                    <a:lnTo>
                      <a:pt x="1132" y="274"/>
                    </a:lnTo>
                    <a:lnTo>
                      <a:pt x="1132" y="252"/>
                    </a:lnTo>
                    <a:lnTo>
                      <a:pt x="1093" y="252"/>
                    </a:lnTo>
                    <a:lnTo>
                      <a:pt x="1093" y="220"/>
                    </a:lnTo>
                    <a:lnTo>
                      <a:pt x="1139" y="220"/>
                    </a:lnTo>
                    <a:lnTo>
                      <a:pt x="1143" y="198"/>
                    </a:lnTo>
                    <a:lnTo>
                      <a:pt x="1066" y="198"/>
                    </a:lnTo>
                    <a:lnTo>
                      <a:pt x="1066" y="334"/>
                    </a:lnTo>
                    <a:lnTo>
                      <a:pt x="1145" y="334"/>
                    </a:lnTo>
                    <a:lnTo>
                      <a:pt x="1145" y="310"/>
                    </a:lnTo>
                    <a:close/>
                  </a:path>
                </a:pathLst>
              </a:custGeom>
              <a:solidFill>
                <a:srgbClr val="00739A"/>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pic>
            <p:nvPicPr>
              <p:cNvPr id="14" name="docshape10">
                <a:extLst>
                  <a:ext uri="{FF2B5EF4-FFF2-40B4-BE49-F238E27FC236}">
                    <a16:creationId xmlns:a16="http://schemas.microsoft.com/office/drawing/2014/main" id="{3E94A36C-C7BF-2EDD-6F89-384A5C952D62}"/>
                  </a:ext>
                </a:extLst>
              </p:cNvPr>
              <p:cNvPicPr>
                <a:picLocks noChangeAspect="1" noEditPoints="1" noChangeArrowheads="1" noChangeShapeType="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726403" y="4704141"/>
                <a:ext cx="54800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docshape11">
              <a:extLst>
                <a:ext uri="{FF2B5EF4-FFF2-40B4-BE49-F238E27FC236}">
                  <a16:creationId xmlns:a16="http://schemas.microsoft.com/office/drawing/2014/main" id="{E7FB5EFE-A2BE-2EC0-1B1B-E44296A12AF4}"/>
                </a:ext>
              </a:extLst>
            </p:cNvPr>
            <p:cNvPicPr>
              <a:picLocks noChangeAspect="1" noEditPoints="1" noChangeArrowheads="1" noChangeShapeType="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528849" y="5858948"/>
              <a:ext cx="1080135" cy="870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docshape12">
              <a:extLst>
                <a:ext uri="{FF2B5EF4-FFF2-40B4-BE49-F238E27FC236}">
                  <a16:creationId xmlns:a16="http://schemas.microsoft.com/office/drawing/2014/main" id="{880DB9DB-B769-E542-F8A6-EA24C626D30B}"/>
                </a:ext>
              </a:extLst>
            </p:cNvPr>
            <p:cNvPicPr>
              <a:picLocks noChangeAspect="1" noEditPoints="1" noChangeArrowheads="1" noChangeShapeType="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132917" y="5910935"/>
              <a:ext cx="1080135" cy="72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docshape13">
              <a:extLst>
                <a:ext uri="{FF2B5EF4-FFF2-40B4-BE49-F238E27FC236}">
                  <a16:creationId xmlns:a16="http://schemas.microsoft.com/office/drawing/2014/main" id="{67700F0D-0574-7EA7-BEFE-477F5A7DA92C}"/>
                </a:ext>
              </a:extLst>
            </p:cNvPr>
            <p:cNvPicPr>
              <a:picLocks noChangeAspect="1" noEditPoints="1" noChangeArrowheads="1" noChangeShapeType="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348606" y="6035187"/>
              <a:ext cx="1659105" cy="492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docshape14">
              <a:extLst>
                <a:ext uri="{FF2B5EF4-FFF2-40B4-BE49-F238E27FC236}">
                  <a16:creationId xmlns:a16="http://schemas.microsoft.com/office/drawing/2014/main" id="{905CF342-96AF-80E2-C513-68DDE8AD32E5}"/>
                </a:ext>
              </a:extLst>
            </p:cNvPr>
            <p:cNvPicPr>
              <a:picLocks noChangeAspect="1" noEditPoints="1" noChangeArrowheads="1" noChangeShapeType="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715981" y="5934196"/>
              <a:ext cx="1080135" cy="72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docshape15">
              <a:extLst>
                <a:ext uri="{FF2B5EF4-FFF2-40B4-BE49-F238E27FC236}">
                  <a16:creationId xmlns:a16="http://schemas.microsoft.com/office/drawing/2014/main" id="{04FA3FC0-2A6E-52E6-7047-FF1A9FC0741E}"/>
                </a:ext>
              </a:extLst>
            </p:cNvPr>
            <p:cNvPicPr>
              <a:picLocks noChangeAspect="1" noEditPoints="1" noChangeArrowheads="1" noChangeShapeType="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9151905" y="5929051"/>
              <a:ext cx="693878" cy="77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Date Placeholder 14">
            <a:extLst>
              <a:ext uri="{FF2B5EF4-FFF2-40B4-BE49-F238E27FC236}">
                <a16:creationId xmlns:a16="http://schemas.microsoft.com/office/drawing/2014/main" id="{33FC75CD-DA1E-711D-FEBC-51710DFE6F00}"/>
              </a:ext>
            </a:extLst>
          </p:cNvPr>
          <p:cNvSpPr>
            <a:spLocks noGrp="1"/>
          </p:cNvSpPr>
          <p:nvPr>
            <p:ph type="dt" sz="half" idx="10"/>
          </p:nvPr>
        </p:nvSpPr>
        <p:spPr>
          <a:xfrm>
            <a:off x="0" y="6511119"/>
            <a:ext cx="2743200" cy="365125"/>
          </a:xfrm>
        </p:spPr>
        <p:txBody>
          <a:bodyPr/>
          <a:lstStyle/>
          <a:p>
            <a:fld id="{BF14E19D-5885-1547-92AE-0CD34072BA3D}" type="datetime1">
              <a:rPr lang="de-DE" sz="1600" smtClean="0">
                <a:latin typeface="Arial" panose="020B0604020202020204" pitchFamily="34" charset="0"/>
                <a:cs typeface="Arial" panose="020B0604020202020204" pitchFamily="34" charset="0"/>
              </a:rPr>
              <a:t>28.03.24</a:t>
            </a:fld>
            <a:endParaRPr lang="x-none" dirty="0">
              <a:latin typeface="Arial" panose="020B0604020202020204" pitchFamily="34" charset="0"/>
              <a:cs typeface="Arial" panose="020B0604020202020204" pitchFamily="34" charset="0"/>
            </a:endParaRPr>
          </a:p>
        </p:txBody>
      </p:sp>
      <p:sp>
        <p:nvSpPr>
          <p:cNvPr id="16" name="Slide Number Placeholder 15">
            <a:extLst>
              <a:ext uri="{FF2B5EF4-FFF2-40B4-BE49-F238E27FC236}">
                <a16:creationId xmlns:a16="http://schemas.microsoft.com/office/drawing/2014/main" id="{64259B15-BF1A-E4A9-4391-DABF3C8ADA1D}"/>
              </a:ext>
            </a:extLst>
          </p:cNvPr>
          <p:cNvSpPr>
            <a:spLocks noGrp="1"/>
          </p:cNvSpPr>
          <p:nvPr>
            <p:ph type="sldNum" sz="quarter" idx="12"/>
          </p:nvPr>
        </p:nvSpPr>
        <p:spPr>
          <a:xfrm>
            <a:off x="9448800" y="6467539"/>
            <a:ext cx="2743200" cy="365125"/>
          </a:xfrm>
        </p:spPr>
        <p:txBody>
          <a:bodyPr/>
          <a:lstStyle/>
          <a:p>
            <a:fld id="{BE5BD845-BFF7-724A-88D3-4E04361813C8}" type="slidenum">
              <a:rPr lang="x-none" sz="2000" smtClean="0">
                <a:latin typeface="Arial" panose="020B0604020202020204" pitchFamily="34" charset="0"/>
                <a:cs typeface="Arial" panose="020B0604020202020204" pitchFamily="34" charset="0"/>
              </a:rPr>
              <a:t>7</a:t>
            </a:fld>
            <a:endParaRPr lang="x-none" sz="20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EEB0EDCE-3F25-81AC-EC32-D80FFACC1E7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40458" y="3304597"/>
            <a:ext cx="5951542" cy="2616199"/>
          </a:xfrm>
          <a:prstGeom prst="rect">
            <a:avLst/>
          </a:prstGeom>
        </p:spPr>
      </p:pic>
      <p:sp>
        <p:nvSpPr>
          <p:cNvPr id="3" name="TextBox 2">
            <a:extLst>
              <a:ext uri="{FF2B5EF4-FFF2-40B4-BE49-F238E27FC236}">
                <a16:creationId xmlns:a16="http://schemas.microsoft.com/office/drawing/2014/main" id="{0451C72F-AFFF-3122-80E8-1229EFFEC743}"/>
              </a:ext>
            </a:extLst>
          </p:cNvPr>
          <p:cNvSpPr txBox="1"/>
          <p:nvPr/>
        </p:nvSpPr>
        <p:spPr>
          <a:xfrm>
            <a:off x="103533" y="1308480"/>
            <a:ext cx="6221067" cy="4093428"/>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Time series of total ozone normalization factor from satellite or ground-based total column ozone (TCO; examples at right </a:t>
            </a:r>
            <a:r>
              <a:rPr lang="en-US" sz="2000" dirty="0">
                <a:latin typeface="Arial" panose="020B0604020202020204" pitchFamily="34" charset="0"/>
                <a:cs typeface="Arial" panose="020B0604020202020204" pitchFamily="34" charset="0"/>
                <a:sym typeface="Wingdings" panose="05000000000000000000" pitchFamily="2" charset="2"/>
              </a:rPr>
              <a:t>) can be used to track long-term data quality changes</a:t>
            </a: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sym typeface="Wingdings" panose="05000000000000000000" pitchFamily="2" charset="2"/>
            </a:endParaRP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sym typeface="Wingdings" panose="05000000000000000000" pitchFamily="2" charset="2"/>
              </a:rPr>
              <a:t>Note the long-term stability of normalization factors at Boulder (top), and a step change noticed in 2014 at Hilo (bottom). Changes to DQI should be investigated</a:t>
            </a: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sym typeface="Wingdings" panose="05000000000000000000" pitchFamily="2" charset="2"/>
            </a:endParaRPr>
          </a:p>
          <a:p>
            <a:pPr marL="285750" indent="-285750">
              <a:buFont typeface="Arial" panose="020B0604020202020204" pitchFamily="34" charset="0"/>
              <a:buChar char="•"/>
            </a:pPr>
            <a:r>
              <a:rPr lang="en-US" sz="2000" b="1" i="1" dirty="0">
                <a:latin typeface="Arial" panose="020B0604020202020204" pitchFamily="34" charset="0"/>
                <a:cs typeface="Arial" panose="020B0604020202020204" pitchFamily="34" charset="0"/>
                <a:sym typeface="Wingdings" panose="05000000000000000000" pitchFamily="2" charset="2"/>
              </a:rPr>
              <a:t>*Do not apply normalization factors to ozonesonde profile data! This is an obsolete practice*</a:t>
            </a:r>
            <a:endParaRPr lang="en-US" sz="2000" b="1" i="1"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2E39B93A-5E0F-DF0F-887B-1537539638D2}"/>
              </a:ext>
            </a:extLst>
          </p:cNvPr>
          <p:cNvSpPr txBox="1"/>
          <p:nvPr/>
        </p:nvSpPr>
        <p:spPr>
          <a:xfrm>
            <a:off x="6413038" y="5784535"/>
            <a:ext cx="5606380" cy="646331"/>
          </a:xfrm>
          <a:prstGeom prst="rect">
            <a:avLst/>
          </a:prstGeom>
          <a:noFill/>
        </p:spPr>
        <p:txBody>
          <a:bodyPr wrap="square" rtlCol="0">
            <a:spAutoFit/>
          </a:bodyPr>
          <a:lstStyle/>
          <a:p>
            <a:pPr algn="ctr"/>
            <a:r>
              <a:rPr lang="en-US" i="1" dirty="0">
                <a:latin typeface="Arial" panose="020B0604020202020204" pitchFamily="34" charset="0"/>
                <a:cs typeface="Arial" panose="020B0604020202020204" pitchFamily="34" charset="0"/>
              </a:rPr>
              <a:t>Time series of ozonesonde and ground-based TCO comparisons at Boulder (top) and Hilo (bottom)</a:t>
            </a:r>
          </a:p>
        </p:txBody>
      </p:sp>
      <p:pic>
        <p:nvPicPr>
          <p:cNvPr id="18" name="Picture 17">
            <a:extLst>
              <a:ext uri="{FF2B5EF4-FFF2-40B4-BE49-F238E27FC236}">
                <a16:creationId xmlns:a16="http://schemas.microsoft.com/office/drawing/2014/main" id="{114FDB79-3DEB-B944-73DD-A5FB158FD8B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240457" y="688398"/>
            <a:ext cx="5951542" cy="2616199"/>
          </a:xfrm>
          <a:prstGeom prst="rect">
            <a:avLst/>
          </a:prstGeom>
        </p:spPr>
      </p:pic>
      <p:pic>
        <p:nvPicPr>
          <p:cNvPr id="24" name="Audio 23">
            <a:hlinkClick r:id="" action="ppaction://media"/>
            <a:extLst>
              <a:ext uri="{FF2B5EF4-FFF2-40B4-BE49-F238E27FC236}">
                <a16:creationId xmlns:a16="http://schemas.microsoft.com/office/drawing/2014/main" id="{B6B75298-83FE-E7A0-42FC-EACBC1D1AB90}"/>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596902313"/>
      </p:ext>
    </p:extLst>
  </p:cSld>
  <p:clrMapOvr>
    <a:masterClrMapping/>
  </p:clrMapOvr>
  <mc:AlternateContent xmlns:mc="http://schemas.openxmlformats.org/markup-compatibility/2006" xmlns:p14="http://schemas.microsoft.com/office/powerpoint/2010/main">
    <mc:Choice Requires="p14">
      <p:transition spd="slow" p14:dur="2000" advTm="63239"/>
    </mc:Choice>
    <mc:Fallback xmlns="">
      <p:transition spd="slow" advTm="632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0A9F232-BE9B-EA1C-F087-94E9FC2ACF17}"/>
              </a:ext>
            </a:extLst>
          </p:cNvPr>
          <p:cNvSpPr txBox="1"/>
          <p:nvPr/>
        </p:nvSpPr>
        <p:spPr>
          <a:xfrm>
            <a:off x="1" y="2347"/>
            <a:ext cx="12191999" cy="584775"/>
          </a:xfrm>
          <a:prstGeom prst="rect">
            <a:avLst/>
          </a:prstGeom>
          <a:gradFill>
            <a:gsLst>
              <a:gs pos="0">
                <a:srgbClr val="FFC000"/>
              </a:gs>
              <a:gs pos="65000">
                <a:srgbClr val="F0EBD5"/>
              </a:gs>
              <a:gs pos="100000">
                <a:schemeClr val="bg1"/>
              </a:gs>
            </a:gsLst>
            <a:lin ang="5400000" scaled="0"/>
          </a:gradFill>
          <a:ln>
            <a:noFill/>
          </a:ln>
        </p:spPr>
        <p:txBody>
          <a:bodyPr wrap="square" rtlCol="0" anchor="b">
            <a:spAutoFit/>
          </a:bodyPr>
          <a:lstStyle/>
          <a:p>
            <a:pPr algn="ctr"/>
            <a:r>
              <a:rPr lang="en-US" sz="3200" dirty="0">
                <a:latin typeface="Arial" panose="020B0604020202020204" pitchFamily="34" charset="0"/>
                <a:cs typeface="Arial" panose="020B0604020202020204" pitchFamily="34" charset="0"/>
              </a:rPr>
              <a:t>Accurate Metadata Collection and DQI</a:t>
            </a:r>
          </a:p>
        </p:txBody>
      </p:sp>
      <p:grpSp>
        <p:nvGrpSpPr>
          <p:cNvPr id="5" name="Group 4">
            <a:extLst>
              <a:ext uri="{FF2B5EF4-FFF2-40B4-BE49-F238E27FC236}">
                <a16:creationId xmlns:a16="http://schemas.microsoft.com/office/drawing/2014/main" id="{A700E584-F929-DD79-EF31-37E946DB163A}"/>
              </a:ext>
            </a:extLst>
          </p:cNvPr>
          <p:cNvGrpSpPr>
            <a:grpSpLocks noChangeAspect="1"/>
          </p:cNvGrpSpPr>
          <p:nvPr/>
        </p:nvGrpSpPr>
        <p:grpSpPr>
          <a:xfrm>
            <a:off x="3397070" y="6375710"/>
            <a:ext cx="5397858" cy="425855"/>
            <a:chOff x="297089" y="5855279"/>
            <a:chExt cx="11719118" cy="924560"/>
          </a:xfrm>
        </p:grpSpPr>
        <p:pic>
          <p:nvPicPr>
            <p:cNvPr id="6" name="docshape8">
              <a:extLst>
                <a:ext uri="{FF2B5EF4-FFF2-40B4-BE49-F238E27FC236}">
                  <a16:creationId xmlns:a16="http://schemas.microsoft.com/office/drawing/2014/main" id="{4A905EAF-ED90-AD9F-77C8-E91A7414A40E}"/>
                </a:ext>
              </a:extLst>
            </p:cNvPr>
            <p:cNvPicPr>
              <a:picLocks noChangeAspect="1" noEditPoint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97089" y="5855279"/>
              <a:ext cx="1162720" cy="92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a:extLst>
                <a:ext uri="{FF2B5EF4-FFF2-40B4-BE49-F238E27FC236}">
                  <a16:creationId xmlns:a16="http://schemas.microsoft.com/office/drawing/2014/main" id="{1E689507-572F-2B6F-8F39-759387AC177D}"/>
                </a:ext>
              </a:extLst>
            </p:cNvPr>
            <p:cNvGrpSpPr/>
            <p:nvPr/>
          </p:nvGrpSpPr>
          <p:grpSpPr>
            <a:xfrm>
              <a:off x="10679532" y="5996342"/>
              <a:ext cx="1336675" cy="549275"/>
              <a:chOff x="3726403" y="4704141"/>
              <a:chExt cx="1336675" cy="549275"/>
            </a:xfrm>
          </p:grpSpPr>
          <p:sp>
            <p:nvSpPr>
              <p:cNvPr id="13" name="docshape9">
                <a:extLst>
                  <a:ext uri="{FF2B5EF4-FFF2-40B4-BE49-F238E27FC236}">
                    <a16:creationId xmlns:a16="http://schemas.microsoft.com/office/drawing/2014/main" id="{706F6E20-AE76-FFDF-F72B-87724E6ED3D8}"/>
                  </a:ext>
                </a:extLst>
              </p:cNvPr>
              <p:cNvSpPr>
                <a:spLocks noChangeAspect="1" noEditPoints="1" noChangeArrowheads="1" noChangeShapeType="1" noTextEdit="1"/>
              </p:cNvSpPr>
              <p:nvPr/>
            </p:nvSpPr>
            <p:spPr bwMode="auto">
              <a:xfrm>
                <a:off x="4336003" y="4820981"/>
                <a:ext cx="727075" cy="337820"/>
              </a:xfrm>
              <a:custGeom>
                <a:avLst/>
                <a:gdLst>
                  <a:gd name="T0" fmla="+- 0 5001 4951"/>
                  <a:gd name="T1" fmla="*/ T0 w 1145"/>
                  <a:gd name="T2" fmla="+- 0 13826 13714"/>
                  <a:gd name="T3" fmla="*/ 13826 h 532"/>
                  <a:gd name="T4" fmla="+- 0 5014 4951"/>
                  <a:gd name="T5" fmla="*/ T4 w 1145"/>
                  <a:gd name="T6" fmla="+- 0 13737 13714"/>
                  <a:gd name="T7" fmla="*/ 13737 h 532"/>
                  <a:gd name="T8" fmla="+- 0 5009 4951"/>
                  <a:gd name="T9" fmla="*/ T8 w 1145"/>
                  <a:gd name="T10" fmla="+- 0 13714 13714"/>
                  <a:gd name="T11" fmla="*/ 13714 h 532"/>
                  <a:gd name="T12" fmla="+- 0 4968 4951"/>
                  <a:gd name="T13" fmla="*/ T12 w 1145"/>
                  <a:gd name="T14" fmla="+- 0 13823 13714"/>
                  <a:gd name="T15" fmla="*/ 13823 h 532"/>
                  <a:gd name="T16" fmla="+- 0 5066 4951"/>
                  <a:gd name="T17" fmla="*/ T16 w 1145"/>
                  <a:gd name="T18" fmla="+- 0 13834 13714"/>
                  <a:gd name="T19" fmla="*/ 13834 h 532"/>
                  <a:gd name="T20" fmla="+- 0 4998 4951"/>
                  <a:gd name="T21" fmla="*/ T20 w 1145"/>
                  <a:gd name="T22" fmla="+- 0 13984 13714"/>
                  <a:gd name="T23" fmla="*/ 13984 h 532"/>
                  <a:gd name="T24" fmla="+- 0 4951 4951"/>
                  <a:gd name="T25" fmla="*/ T24 w 1145"/>
                  <a:gd name="T26" fmla="+- 0 14048 13714"/>
                  <a:gd name="T27" fmla="*/ 14048 h 532"/>
                  <a:gd name="T28" fmla="+- 0 5073 4951"/>
                  <a:gd name="T29" fmla="*/ T28 w 1145"/>
                  <a:gd name="T30" fmla="+- 0 14185 13714"/>
                  <a:gd name="T31" fmla="*/ 14185 h 532"/>
                  <a:gd name="T32" fmla="+- 0 5005 4951"/>
                  <a:gd name="T33" fmla="*/ T32 w 1145"/>
                  <a:gd name="T34" fmla="+- 0 14189 13714"/>
                  <a:gd name="T35" fmla="*/ 14189 h 532"/>
                  <a:gd name="T36" fmla="+- 0 5018 4951"/>
                  <a:gd name="T37" fmla="*/ T36 w 1145"/>
                  <a:gd name="T38" fmla="+- 0 14244 13714"/>
                  <a:gd name="T39" fmla="*/ 14244 h 532"/>
                  <a:gd name="T40" fmla="+- 0 5094 4951"/>
                  <a:gd name="T41" fmla="*/ T40 w 1145"/>
                  <a:gd name="T42" fmla="+- 0 14204 13714"/>
                  <a:gd name="T43" fmla="*/ 14204 h 532"/>
                  <a:gd name="T44" fmla="+- 0 5156 4951"/>
                  <a:gd name="T45" fmla="*/ T44 w 1145"/>
                  <a:gd name="T46" fmla="+- 0 13912 13714"/>
                  <a:gd name="T47" fmla="*/ 13912 h 532"/>
                  <a:gd name="T48" fmla="+- 0 5211 4951"/>
                  <a:gd name="T49" fmla="*/ T48 w 1145"/>
                  <a:gd name="T50" fmla="+- 0 14188 13714"/>
                  <a:gd name="T51" fmla="*/ 14188 h 532"/>
                  <a:gd name="T52" fmla="+- 0 5170 4951"/>
                  <a:gd name="T53" fmla="*/ T52 w 1145"/>
                  <a:gd name="T54" fmla="+- 0 14137 13714"/>
                  <a:gd name="T55" fmla="*/ 14137 h 532"/>
                  <a:gd name="T56" fmla="+- 0 5199 4951"/>
                  <a:gd name="T57" fmla="*/ T56 w 1145"/>
                  <a:gd name="T58" fmla="+- 0 14243 13714"/>
                  <a:gd name="T59" fmla="*/ 14243 h 532"/>
                  <a:gd name="T60" fmla="+- 0 5254 4951"/>
                  <a:gd name="T61" fmla="*/ T60 w 1145"/>
                  <a:gd name="T62" fmla="+- 0 13822 13714"/>
                  <a:gd name="T63" fmla="*/ 13822 h 532"/>
                  <a:gd name="T64" fmla="+- 0 5205 4951"/>
                  <a:gd name="T65" fmla="*/ T64 w 1145"/>
                  <a:gd name="T66" fmla="+- 0 13769 13714"/>
                  <a:gd name="T67" fmla="*/ 13769 h 532"/>
                  <a:gd name="T68" fmla="+- 0 5258 4951"/>
                  <a:gd name="T69" fmla="*/ T68 w 1145"/>
                  <a:gd name="T70" fmla="+- 0 13720 13714"/>
                  <a:gd name="T71" fmla="*/ 13720 h 532"/>
                  <a:gd name="T72" fmla="+- 0 5179 4951"/>
                  <a:gd name="T73" fmla="*/ T72 w 1145"/>
                  <a:gd name="T74" fmla="+- 0 13813 13714"/>
                  <a:gd name="T75" fmla="*/ 13813 h 532"/>
                  <a:gd name="T76" fmla="+- 0 5275 4951"/>
                  <a:gd name="T77" fmla="*/ T76 w 1145"/>
                  <a:gd name="T78" fmla="+- 0 13838 13714"/>
                  <a:gd name="T79" fmla="*/ 13838 h 532"/>
                  <a:gd name="T80" fmla="+- 0 5234 4951"/>
                  <a:gd name="T81" fmla="*/ T80 w 1145"/>
                  <a:gd name="T82" fmla="+- 0 13995 13714"/>
                  <a:gd name="T83" fmla="*/ 13995 h 532"/>
                  <a:gd name="T84" fmla="+- 0 5196 4951"/>
                  <a:gd name="T85" fmla="*/ T84 w 1145"/>
                  <a:gd name="T86" fmla="+- 0 13961 13714"/>
                  <a:gd name="T87" fmla="*/ 13961 h 532"/>
                  <a:gd name="T88" fmla="+- 0 5270 4951"/>
                  <a:gd name="T89" fmla="*/ T88 w 1145"/>
                  <a:gd name="T90" fmla="+- 0 13953 13714"/>
                  <a:gd name="T91" fmla="*/ 13953 h 532"/>
                  <a:gd name="T92" fmla="+- 0 5280 4951"/>
                  <a:gd name="T93" fmla="*/ T92 w 1145"/>
                  <a:gd name="T94" fmla="+- 0 14243 13714"/>
                  <a:gd name="T95" fmla="*/ 14243 h 532"/>
                  <a:gd name="T96" fmla="+- 0 5388 4951"/>
                  <a:gd name="T97" fmla="*/ T96 w 1145"/>
                  <a:gd name="T98" fmla="+- 0 13778 13714"/>
                  <a:gd name="T99" fmla="*/ 13778 h 532"/>
                  <a:gd name="T100" fmla="+- 0 5378 4951"/>
                  <a:gd name="T101" fmla="*/ T100 w 1145"/>
                  <a:gd name="T102" fmla="+- 0 13717 13714"/>
                  <a:gd name="T103" fmla="*/ 13717 h 532"/>
                  <a:gd name="T104" fmla="+- 0 5365 4951"/>
                  <a:gd name="T105" fmla="*/ T104 w 1145"/>
                  <a:gd name="T106" fmla="+- 0 13794 13714"/>
                  <a:gd name="T107" fmla="*/ 13794 h 532"/>
                  <a:gd name="T108" fmla="+- 0 5366 4951"/>
                  <a:gd name="T109" fmla="*/ T108 w 1145"/>
                  <a:gd name="T110" fmla="+- 0 13770 13714"/>
                  <a:gd name="T111" fmla="*/ 13770 h 532"/>
                  <a:gd name="T112" fmla="+- 0 5313 4951"/>
                  <a:gd name="T113" fmla="*/ T112 w 1145"/>
                  <a:gd name="T114" fmla="+- 0 13717 13714"/>
                  <a:gd name="T115" fmla="*/ 13717 h 532"/>
                  <a:gd name="T116" fmla="+- 0 5418 4951"/>
                  <a:gd name="T117" fmla="*/ T116 w 1145"/>
                  <a:gd name="T118" fmla="+- 0 14233 13714"/>
                  <a:gd name="T119" fmla="*/ 14233 h 532"/>
                  <a:gd name="T120" fmla="+- 0 5353 4951"/>
                  <a:gd name="T121" fmla="*/ T120 w 1145"/>
                  <a:gd name="T122" fmla="+- 0 14146 13714"/>
                  <a:gd name="T123" fmla="*/ 14146 h 532"/>
                  <a:gd name="T124" fmla="+- 0 5381 4951"/>
                  <a:gd name="T125" fmla="*/ T124 w 1145"/>
                  <a:gd name="T126" fmla="+- 0 14105 13714"/>
                  <a:gd name="T127" fmla="*/ 14105 h 532"/>
                  <a:gd name="T128" fmla="+- 0 5324 4951"/>
                  <a:gd name="T129" fmla="*/ T128 w 1145"/>
                  <a:gd name="T130" fmla="+- 0 14205 13714"/>
                  <a:gd name="T131" fmla="*/ 14205 h 532"/>
                  <a:gd name="T132" fmla="+- 0 5437 4951"/>
                  <a:gd name="T133" fmla="*/ T132 w 1145"/>
                  <a:gd name="T134" fmla="+- 0 13979 13714"/>
                  <a:gd name="T135" fmla="*/ 13979 h 532"/>
                  <a:gd name="T136" fmla="+- 0 5378 4951"/>
                  <a:gd name="T137" fmla="*/ T136 w 1145"/>
                  <a:gd name="T138" fmla="+- 0 14029 13714"/>
                  <a:gd name="T139" fmla="*/ 14029 h 532"/>
                  <a:gd name="T140" fmla="+- 0 5358 4951"/>
                  <a:gd name="T141" fmla="*/ T140 w 1145"/>
                  <a:gd name="T142" fmla="+- 0 13942 13714"/>
                  <a:gd name="T143" fmla="*/ 13942 h 532"/>
                  <a:gd name="T144" fmla="+- 0 5368 4951"/>
                  <a:gd name="T145" fmla="*/ T144 w 1145"/>
                  <a:gd name="T146" fmla="+- 0 13910 13714"/>
                  <a:gd name="T147" fmla="*/ 13910 h 532"/>
                  <a:gd name="T148" fmla="+- 0 5335 4951"/>
                  <a:gd name="T149" fmla="*/ T148 w 1145"/>
                  <a:gd name="T150" fmla="+- 0 14031 13714"/>
                  <a:gd name="T151" fmla="*/ 14031 h 532"/>
                  <a:gd name="T152" fmla="+- 0 5429 4951"/>
                  <a:gd name="T153" fmla="*/ T152 w 1145"/>
                  <a:gd name="T154" fmla="+- 0 14019 13714"/>
                  <a:gd name="T155" fmla="*/ 14019 h 532"/>
                  <a:gd name="T156" fmla="+- 0 5461 4951"/>
                  <a:gd name="T157" fmla="*/ T156 w 1145"/>
                  <a:gd name="T158" fmla="+- 0 14243 13714"/>
                  <a:gd name="T159" fmla="*/ 14243 h 532"/>
                  <a:gd name="T160" fmla="+- 0 5514 4951"/>
                  <a:gd name="T161" fmla="*/ T160 w 1145"/>
                  <a:gd name="T162" fmla="+- 0 13798 13714"/>
                  <a:gd name="T163" fmla="*/ 13798 h 532"/>
                  <a:gd name="T164" fmla="+- 0 5472 4951"/>
                  <a:gd name="T165" fmla="*/ T164 w 1145"/>
                  <a:gd name="T166" fmla="+- 0 13746 13714"/>
                  <a:gd name="T167" fmla="*/ 13746 h 532"/>
                  <a:gd name="T168" fmla="+- 0 5501 4951"/>
                  <a:gd name="T169" fmla="*/ T168 w 1145"/>
                  <a:gd name="T170" fmla="+- 0 13852 13714"/>
                  <a:gd name="T171" fmla="*/ 13852 h 532"/>
                  <a:gd name="T172" fmla="+- 0 5488 4951"/>
                  <a:gd name="T173" fmla="*/ T172 w 1145"/>
                  <a:gd name="T174" fmla="+- 0 13931 13714"/>
                  <a:gd name="T175" fmla="*/ 13931 h 532"/>
                  <a:gd name="T176" fmla="+- 0 5479 4951"/>
                  <a:gd name="T177" fmla="*/ T176 w 1145"/>
                  <a:gd name="T178" fmla="+- 0 13911 13714"/>
                  <a:gd name="T179" fmla="*/ 13911 h 532"/>
                  <a:gd name="T180" fmla="+- 0 5515 4951"/>
                  <a:gd name="T181" fmla="*/ T180 w 1145"/>
                  <a:gd name="T182" fmla="+- 0 14001 13714"/>
                  <a:gd name="T183" fmla="*/ 14001 h 532"/>
                  <a:gd name="T184" fmla="+- 0 5490 4951"/>
                  <a:gd name="T185" fmla="*/ T184 w 1145"/>
                  <a:gd name="T186" fmla="+- 0 14051 13714"/>
                  <a:gd name="T187" fmla="*/ 14051 h 532"/>
                  <a:gd name="T188" fmla="+- 0 5545 4951"/>
                  <a:gd name="T189" fmla="*/ T188 w 1145"/>
                  <a:gd name="T190" fmla="+- 0 13852 13714"/>
                  <a:gd name="T191" fmla="*/ 13852 h 532"/>
                  <a:gd name="T192" fmla="+- 0 5631 4951"/>
                  <a:gd name="T193" fmla="*/ T192 w 1145"/>
                  <a:gd name="T194" fmla="+- 0 13914 13714"/>
                  <a:gd name="T195" fmla="*/ 13914 h 532"/>
                  <a:gd name="T196" fmla="+- 0 5631 4951"/>
                  <a:gd name="T197" fmla="*/ T196 w 1145"/>
                  <a:gd name="T198" fmla="+- 0 13942 13714"/>
                  <a:gd name="T199" fmla="*/ 13942 h 532"/>
                  <a:gd name="T200" fmla="+- 0 5647 4951"/>
                  <a:gd name="T201" fmla="*/ T200 w 1145"/>
                  <a:gd name="T202" fmla="+- 0 13987 13714"/>
                  <a:gd name="T203" fmla="*/ 13987 h 532"/>
                  <a:gd name="T204" fmla="+- 0 5677 4951"/>
                  <a:gd name="T205" fmla="*/ T204 w 1145"/>
                  <a:gd name="T206" fmla="+- 0 13912 13714"/>
                  <a:gd name="T207" fmla="*/ 13912 h 532"/>
                  <a:gd name="T208" fmla="+- 0 5880 4951"/>
                  <a:gd name="T209" fmla="*/ T208 w 1145"/>
                  <a:gd name="T210" fmla="+- 0 14024 13714"/>
                  <a:gd name="T211" fmla="*/ 14024 h 532"/>
                  <a:gd name="T212" fmla="+- 0 5801 4951"/>
                  <a:gd name="T213" fmla="*/ T212 w 1145"/>
                  <a:gd name="T214" fmla="+- 0 14048 13714"/>
                  <a:gd name="T215" fmla="*/ 14048 h 532"/>
                  <a:gd name="T216" fmla="+- 0 5964 4951"/>
                  <a:gd name="T217" fmla="*/ T216 w 1145"/>
                  <a:gd name="T218" fmla="+- 0 13991 13714"/>
                  <a:gd name="T219" fmla="*/ 13991 h 532"/>
                  <a:gd name="T220" fmla="+- 0 5968 4951"/>
                  <a:gd name="T221" fmla="*/ T220 w 1145"/>
                  <a:gd name="T222" fmla="+- 0 13915 13714"/>
                  <a:gd name="T223" fmla="*/ 13915 h 532"/>
                  <a:gd name="T224" fmla="+- 0 5944 4951"/>
                  <a:gd name="T225" fmla="*/ T224 w 1145"/>
                  <a:gd name="T226" fmla="+- 0 13934 13714"/>
                  <a:gd name="T227" fmla="*/ 13934 h 532"/>
                  <a:gd name="T228" fmla="+- 0 5928 4951"/>
                  <a:gd name="T229" fmla="*/ T228 w 1145"/>
                  <a:gd name="T230" fmla="+- 0 13991 13714"/>
                  <a:gd name="T231" fmla="*/ 13991 h 532"/>
                  <a:gd name="T232" fmla="+- 0 6000 4951"/>
                  <a:gd name="T233" fmla="*/ T232 w 1145"/>
                  <a:gd name="T234" fmla="+- 0 14048 13714"/>
                  <a:gd name="T235" fmla="*/ 14048 h 532"/>
                  <a:gd name="T236" fmla="+- 0 6017 4951"/>
                  <a:gd name="T237" fmla="*/ T236 w 1145"/>
                  <a:gd name="T238" fmla="+- 0 13912 13714"/>
                  <a:gd name="T239" fmla="*/ 13912 h 53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Lst>
                <a:rect l="0" t="0" r="r" b="b"/>
                <a:pathLst>
                  <a:path w="1145" h="532">
                    <a:moveTo>
                      <a:pt x="115" y="63"/>
                    </a:moveTo>
                    <a:lnTo>
                      <a:pt x="63" y="63"/>
                    </a:lnTo>
                    <a:lnTo>
                      <a:pt x="66" y="85"/>
                    </a:lnTo>
                    <a:lnTo>
                      <a:pt x="87" y="85"/>
                    </a:lnTo>
                    <a:lnTo>
                      <a:pt x="87" y="116"/>
                    </a:lnTo>
                    <a:lnTo>
                      <a:pt x="82" y="119"/>
                    </a:lnTo>
                    <a:lnTo>
                      <a:pt x="77" y="120"/>
                    </a:lnTo>
                    <a:lnTo>
                      <a:pt x="63" y="120"/>
                    </a:lnTo>
                    <a:lnTo>
                      <a:pt x="55" y="117"/>
                    </a:lnTo>
                    <a:lnTo>
                      <a:pt x="50" y="112"/>
                    </a:lnTo>
                    <a:lnTo>
                      <a:pt x="46" y="106"/>
                    </a:lnTo>
                    <a:lnTo>
                      <a:pt x="42" y="97"/>
                    </a:lnTo>
                    <a:lnTo>
                      <a:pt x="40" y="86"/>
                    </a:lnTo>
                    <a:lnTo>
                      <a:pt x="40" y="73"/>
                    </a:lnTo>
                    <a:lnTo>
                      <a:pt x="40" y="59"/>
                    </a:lnTo>
                    <a:lnTo>
                      <a:pt x="42" y="47"/>
                    </a:lnTo>
                    <a:lnTo>
                      <a:pt x="46" y="37"/>
                    </a:lnTo>
                    <a:lnTo>
                      <a:pt x="51" y="29"/>
                    </a:lnTo>
                    <a:lnTo>
                      <a:pt x="56" y="25"/>
                    </a:lnTo>
                    <a:lnTo>
                      <a:pt x="63" y="23"/>
                    </a:lnTo>
                    <a:lnTo>
                      <a:pt x="81" y="23"/>
                    </a:lnTo>
                    <a:lnTo>
                      <a:pt x="90" y="26"/>
                    </a:lnTo>
                    <a:lnTo>
                      <a:pt x="99" y="33"/>
                    </a:lnTo>
                    <a:lnTo>
                      <a:pt x="108" y="23"/>
                    </a:lnTo>
                    <a:lnTo>
                      <a:pt x="114" y="16"/>
                    </a:lnTo>
                    <a:lnTo>
                      <a:pt x="104" y="9"/>
                    </a:lnTo>
                    <a:lnTo>
                      <a:pt x="94" y="4"/>
                    </a:lnTo>
                    <a:lnTo>
                      <a:pt x="83" y="1"/>
                    </a:lnTo>
                    <a:lnTo>
                      <a:pt x="71" y="0"/>
                    </a:lnTo>
                    <a:lnTo>
                      <a:pt x="58" y="0"/>
                    </a:lnTo>
                    <a:lnTo>
                      <a:pt x="47" y="3"/>
                    </a:lnTo>
                    <a:lnTo>
                      <a:pt x="38" y="10"/>
                    </a:lnTo>
                    <a:lnTo>
                      <a:pt x="25" y="21"/>
                    </a:lnTo>
                    <a:lnTo>
                      <a:pt x="16" y="35"/>
                    </a:lnTo>
                    <a:lnTo>
                      <a:pt x="11" y="52"/>
                    </a:lnTo>
                    <a:lnTo>
                      <a:pt x="9" y="72"/>
                    </a:lnTo>
                    <a:lnTo>
                      <a:pt x="10" y="85"/>
                    </a:lnTo>
                    <a:lnTo>
                      <a:pt x="10" y="86"/>
                    </a:lnTo>
                    <a:lnTo>
                      <a:pt x="13" y="98"/>
                    </a:lnTo>
                    <a:lnTo>
                      <a:pt x="17" y="109"/>
                    </a:lnTo>
                    <a:lnTo>
                      <a:pt x="24" y="119"/>
                    </a:lnTo>
                    <a:lnTo>
                      <a:pt x="33" y="128"/>
                    </a:lnTo>
                    <a:lnTo>
                      <a:pt x="43" y="135"/>
                    </a:lnTo>
                    <a:lnTo>
                      <a:pt x="56" y="139"/>
                    </a:lnTo>
                    <a:lnTo>
                      <a:pt x="70" y="140"/>
                    </a:lnTo>
                    <a:lnTo>
                      <a:pt x="82" y="139"/>
                    </a:lnTo>
                    <a:lnTo>
                      <a:pt x="93" y="137"/>
                    </a:lnTo>
                    <a:lnTo>
                      <a:pt x="104" y="133"/>
                    </a:lnTo>
                    <a:lnTo>
                      <a:pt x="115" y="128"/>
                    </a:lnTo>
                    <a:lnTo>
                      <a:pt x="115" y="120"/>
                    </a:lnTo>
                    <a:lnTo>
                      <a:pt x="115" y="63"/>
                    </a:lnTo>
                    <a:close/>
                    <a:moveTo>
                      <a:pt x="117" y="334"/>
                    </a:moveTo>
                    <a:lnTo>
                      <a:pt x="107" y="302"/>
                    </a:lnTo>
                    <a:lnTo>
                      <a:pt x="99" y="279"/>
                    </a:lnTo>
                    <a:lnTo>
                      <a:pt x="83" y="228"/>
                    </a:lnTo>
                    <a:lnTo>
                      <a:pt x="74" y="198"/>
                    </a:lnTo>
                    <a:lnTo>
                      <a:pt x="71" y="198"/>
                    </a:lnTo>
                    <a:lnTo>
                      <a:pt x="71" y="279"/>
                    </a:lnTo>
                    <a:lnTo>
                      <a:pt x="45" y="279"/>
                    </a:lnTo>
                    <a:lnTo>
                      <a:pt x="47" y="270"/>
                    </a:lnTo>
                    <a:lnTo>
                      <a:pt x="49" y="264"/>
                    </a:lnTo>
                    <a:lnTo>
                      <a:pt x="52" y="254"/>
                    </a:lnTo>
                    <a:lnTo>
                      <a:pt x="54" y="244"/>
                    </a:lnTo>
                    <a:lnTo>
                      <a:pt x="58" y="228"/>
                    </a:lnTo>
                    <a:lnTo>
                      <a:pt x="62" y="245"/>
                    </a:lnTo>
                    <a:lnTo>
                      <a:pt x="67" y="265"/>
                    </a:lnTo>
                    <a:lnTo>
                      <a:pt x="71" y="279"/>
                    </a:lnTo>
                    <a:lnTo>
                      <a:pt x="71" y="198"/>
                    </a:lnTo>
                    <a:lnTo>
                      <a:pt x="44" y="198"/>
                    </a:lnTo>
                    <a:lnTo>
                      <a:pt x="0" y="334"/>
                    </a:lnTo>
                    <a:lnTo>
                      <a:pt x="28" y="334"/>
                    </a:lnTo>
                    <a:lnTo>
                      <a:pt x="38" y="302"/>
                    </a:lnTo>
                    <a:lnTo>
                      <a:pt x="78" y="302"/>
                    </a:lnTo>
                    <a:lnTo>
                      <a:pt x="87" y="334"/>
                    </a:lnTo>
                    <a:lnTo>
                      <a:pt x="117" y="334"/>
                    </a:lnTo>
                    <a:close/>
                    <a:moveTo>
                      <a:pt x="166" y="393"/>
                    </a:moveTo>
                    <a:lnTo>
                      <a:pt x="138" y="393"/>
                    </a:lnTo>
                    <a:lnTo>
                      <a:pt x="127" y="445"/>
                    </a:lnTo>
                    <a:lnTo>
                      <a:pt x="124" y="457"/>
                    </a:lnTo>
                    <a:lnTo>
                      <a:pt x="122" y="471"/>
                    </a:lnTo>
                    <a:lnTo>
                      <a:pt x="120" y="483"/>
                    </a:lnTo>
                    <a:lnTo>
                      <a:pt x="119" y="490"/>
                    </a:lnTo>
                    <a:lnTo>
                      <a:pt x="116" y="467"/>
                    </a:lnTo>
                    <a:lnTo>
                      <a:pt x="112" y="448"/>
                    </a:lnTo>
                    <a:lnTo>
                      <a:pt x="110" y="436"/>
                    </a:lnTo>
                    <a:lnTo>
                      <a:pt x="101" y="393"/>
                    </a:lnTo>
                    <a:lnTo>
                      <a:pt x="71" y="393"/>
                    </a:lnTo>
                    <a:lnTo>
                      <a:pt x="58" y="450"/>
                    </a:lnTo>
                    <a:lnTo>
                      <a:pt x="56" y="462"/>
                    </a:lnTo>
                    <a:lnTo>
                      <a:pt x="54" y="475"/>
                    </a:lnTo>
                    <a:lnTo>
                      <a:pt x="53" y="485"/>
                    </a:lnTo>
                    <a:lnTo>
                      <a:pt x="52" y="492"/>
                    </a:lnTo>
                    <a:lnTo>
                      <a:pt x="51" y="488"/>
                    </a:lnTo>
                    <a:lnTo>
                      <a:pt x="50" y="479"/>
                    </a:lnTo>
                    <a:lnTo>
                      <a:pt x="48" y="465"/>
                    </a:lnTo>
                    <a:lnTo>
                      <a:pt x="45" y="447"/>
                    </a:lnTo>
                    <a:lnTo>
                      <a:pt x="33" y="393"/>
                    </a:lnTo>
                    <a:lnTo>
                      <a:pt x="4" y="393"/>
                    </a:lnTo>
                    <a:lnTo>
                      <a:pt x="36" y="530"/>
                    </a:lnTo>
                    <a:lnTo>
                      <a:pt x="67" y="530"/>
                    </a:lnTo>
                    <a:lnTo>
                      <a:pt x="75" y="492"/>
                    </a:lnTo>
                    <a:lnTo>
                      <a:pt x="83" y="455"/>
                    </a:lnTo>
                    <a:lnTo>
                      <a:pt x="85" y="436"/>
                    </a:lnTo>
                    <a:lnTo>
                      <a:pt x="86" y="441"/>
                    </a:lnTo>
                    <a:lnTo>
                      <a:pt x="87" y="450"/>
                    </a:lnTo>
                    <a:lnTo>
                      <a:pt x="89" y="462"/>
                    </a:lnTo>
                    <a:lnTo>
                      <a:pt x="92" y="475"/>
                    </a:lnTo>
                    <a:lnTo>
                      <a:pt x="104" y="530"/>
                    </a:lnTo>
                    <a:lnTo>
                      <a:pt x="134" y="530"/>
                    </a:lnTo>
                    <a:lnTo>
                      <a:pt x="143" y="490"/>
                    </a:lnTo>
                    <a:lnTo>
                      <a:pt x="166" y="393"/>
                    </a:lnTo>
                    <a:close/>
                    <a:moveTo>
                      <a:pt x="205" y="198"/>
                    </a:moveTo>
                    <a:lnTo>
                      <a:pt x="107" y="198"/>
                    </a:lnTo>
                    <a:lnTo>
                      <a:pt x="107" y="221"/>
                    </a:lnTo>
                    <a:lnTo>
                      <a:pt x="141" y="221"/>
                    </a:lnTo>
                    <a:lnTo>
                      <a:pt x="141" y="334"/>
                    </a:lnTo>
                    <a:lnTo>
                      <a:pt x="168" y="334"/>
                    </a:lnTo>
                    <a:lnTo>
                      <a:pt x="168" y="221"/>
                    </a:lnTo>
                    <a:lnTo>
                      <a:pt x="201" y="221"/>
                    </a:lnTo>
                    <a:lnTo>
                      <a:pt x="205" y="198"/>
                    </a:lnTo>
                    <a:close/>
                    <a:moveTo>
                      <a:pt x="218" y="116"/>
                    </a:moveTo>
                    <a:lnTo>
                      <a:pt x="169" y="116"/>
                    </a:lnTo>
                    <a:lnTo>
                      <a:pt x="169" y="3"/>
                    </a:lnTo>
                    <a:lnTo>
                      <a:pt x="141" y="3"/>
                    </a:lnTo>
                    <a:lnTo>
                      <a:pt x="141" y="138"/>
                    </a:lnTo>
                    <a:lnTo>
                      <a:pt x="213" y="138"/>
                    </a:lnTo>
                    <a:lnTo>
                      <a:pt x="218" y="116"/>
                    </a:lnTo>
                    <a:close/>
                    <a:moveTo>
                      <a:pt x="278" y="529"/>
                    </a:moveTo>
                    <a:lnTo>
                      <a:pt x="268" y="497"/>
                    </a:lnTo>
                    <a:lnTo>
                      <a:pt x="260" y="474"/>
                    </a:lnTo>
                    <a:lnTo>
                      <a:pt x="244" y="423"/>
                    </a:lnTo>
                    <a:lnTo>
                      <a:pt x="235" y="393"/>
                    </a:lnTo>
                    <a:lnTo>
                      <a:pt x="232" y="393"/>
                    </a:lnTo>
                    <a:lnTo>
                      <a:pt x="232" y="474"/>
                    </a:lnTo>
                    <a:lnTo>
                      <a:pt x="206" y="474"/>
                    </a:lnTo>
                    <a:lnTo>
                      <a:pt x="208" y="465"/>
                    </a:lnTo>
                    <a:lnTo>
                      <a:pt x="210" y="459"/>
                    </a:lnTo>
                    <a:lnTo>
                      <a:pt x="213" y="448"/>
                    </a:lnTo>
                    <a:lnTo>
                      <a:pt x="215" y="439"/>
                    </a:lnTo>
                    <a:lnTo>
                      <a:pt x="219" y="423"/>
                    </a:lnTo>
                    <a:lnTo>
                      <a:pt x="223" y="441"/>
                    </a:lnTo>
                    <a:lnTo>
                      <a:pt x="228" y="460"/>
                    </a:lnTo>
                    <a:lnTo>
                      <a:pt x="232" y="474"/>
                    </a:lnTo>
                    <a:lnTo>
                      <a:pt x="232" y="393"/>
                    </a:lnTo>
                    <a:lnTo>
                      <a:pt x="205" y="393"/>
                    </a:lnTo>
                    <a:lnTo>
                      <a:pt x="161" y="529"/>
                    </a:lnTo>
                    <a:lnTo>
                      <a:pt x="189" y="529"/>
                    </a:lnTo>
                    <a:lnTo>
                      <a:pt x="199" y="497"/>
                    </a:lnTo>
                    <a:lnTo>
                      <a:pt x="239" y="497"/>
                    </a:lnTo>
                    <a:lnTo>
                      <a:pt x="248" y="529"/>
                    </a:lnTo>
                    <a:lnTo>
                      <a:pt x="278" y="529"/>
                    </a:lnTo>
                    <a:close/>
                    <a:moveTo>
                      <a:pt x="341" y="70"/>
                    </a:moveTo>
                    <a:lnTo>
                      <a:pt x="337" y="41"/>
                    </a:lnTo>
                    <a:lnTo>
                      <a:pt x="327" y="22"/>
                    </a:lnTo>
                    <a:lnTo>
                      <a:pt x="325" y="19"/>
                    </a:lnTo>
                    <a:lnTo>
                      <a:pt x="310" y="8"/>
                    </a:lnTo>
                    <a:lnTo>
                      <a:pt x="310" y="57"/>
                    </a:lnTo>
                    <a:lnTo>
                      <a:pt x="310" y="71"/>
                    </a:lnTo>
                    <a:lnTo>
                      <a:pt x="308" y="93"/>
                    </a:lnTo>
                    <a:lnTo>
                      <a:pt x="303" y="108"/>
                    </a:lnTo>
                    <a:lnTo>
                      <a:pt x="295" y="117"/>
                    </a:lnTo>
                    <a:lnTo>
                      <a:pt x="283" y="120"/>
                    </a:lnTo>
                    <a:lnTo>
                      <a:pt x="276" y="120"/>
                    </a:lnTo>
                    <a:lnTo>
                      <a:pt x="271" y="118"/>
                    </a:lnTo>
                    <a:lnTo>
                      <a:pt x="266" y="115"/>
                    </a:lnTo>
                    <a:lnTo>
                      <a:pt x="261" y="109"/>
                    </a:lnTo>
                    <a:lnTo>
                      <a:pt x="257" y="100"/>
                    </a:lnTo>
                    <a:lnTo>
                      <a:pt x="255" y="87"/>
                    </a:lnTo>
                    <a:lnTo>
                      <a:pt x="254" y="71"/>
                    </a:lnTo>
                    <a:lnTo>
                      <a:pt x="254" y="55"/>
                    </a:lnTo>
                    <a:lnTo>
                      <a:pt x="256" y="43"/>
                    </a:lnTo>
                    <a:lnTo>
                      <a:pt x="265" y="27"/>
                    </a:lnTo>
                    <a:lnTo>
                      <a:pt x="273" y="22"/>
                    </a:lnTo>
                    <a:lnTo>
                      <a:pt x="297" y="22"/>
                    </a:lnTo>
                    <a:lnTo>
                      <a:pt x="304" y="32"/>
                    </a:lnTo>
                    <a:lnTo>
                      <a:pt x="306" y="39"/>
                    </a:lnTo>
                    <a:lnTo>
                      <a:pt x="308" y="47"/>
                    </a:lnTo>
                    <a:lnTo>
                      <a:pt x="310" y="57"/>
                    </a:lnTo>
                    <a:lnTo>
                      <a:pt x="310" y="8"/>
                    </a:lnTo>
                    <a:lnTo>
                      <a:pt x="307" y="6"/>
                    </a:lnTo>
                    <a:lnTo>
                      <a:pt x="283" y="1"/>
                    </a:lnTo>
                    <a:lnTo>
                      <a:pt x="272" y="1"/>
                    </a:lnTo>
                    <a:lnTo>
                      <a:pt x="263" y="3"/>
                    </a:lnTo>
                    <a:lnTo>
                      <a:pt x="255" y="8"/>
                    </a:lnTo>
                    <a:lnTo>
                      <a:pt x="241" y="18"/>
                    </a:lnTo>
                    <a:lnTo>
                      <a:pt x="232" y="32"/>
                    </a:lnTo>
                    <a:lnTo>
                      <a:pt x="226" y="50"/>
                    </a:lnTo>
                    <a:lnTo>
                      <a:pt x="224" y="71"/>
                    </a:lnTo>
                    <a:lnTo>
                      <a:pt x="225" y="85"/>
                    </a:lnTo>
                    <a:lnTo>
                      <a:pt x="228" y="99"/>
                    </a:lnTo>
                    <a:lnTo>
                      <a:pt x="233" y="111"/>
                    </a:lnTo>
                    <a:lnTo>
                      <a:pt x="239" y="121"/>
                    </a:lnTo>
                    <a:lnTo>
                      <a:pt x="248" y="130"/>
                    </a:lnTo>
                    <a:lnTo>
                      <a:pt x="258" y="136"/>
                    </a:lnTo>
                    <a:lnTo>
                      <a:pt x="270" y="139"/>
                    </a:lnTo>
                    <a:lnTo>
                      <a:pt x="284" y="141"/>
                    </a:lnTo>
                    <a:lnTo>
                      <a:pt x="295" y="141"/>
                    </a:lnTo>
                    <a:lnTo>
                      <a:pt x="303" y="139"/>
                    </a:lnTo>
                    <a:lnTo>
                      <a:pt x="311" y="134"/>
                    </a:lnTo>
                    <a:lnTo>
                      <a:pt x="324" y="124"/>
                    </a:lnTo>
                    <a:lnTo>
                      <a:pt x="327" y="120"/>
                    </a:lnTo>
                    <a:lnTo>
                      <a:pt x="333" y="110"/>
                    </a:lnTo>
                    <a:lnTo>
                      <a:pt x="339" y="91"/>
                    </a:lnTo>
                    <a:lnTo>
                      <a:pt x="341" y="70"/>
                    </a:lnTo>
                    <a:close/>
                    <a:moveTo>
                      <a:pt x="352" y="334"/>
                    </a:moveTo>
                    <a:lnTo>
                      <a:pt x="344" y="239"/>
                    </a:lnTo>
                    <a:lnTo>
                      <a:pt x="340" y="198"/>
                    </a:lnTo>
                    <a:lnTo>
                      <a:pt x="305" y="198"/>
                    </a:lnTo>
                    <a:lnTo>
                      <a:pt x="285" y="273"/>
                    </a:lnTo>
                    <a:lnTo>
                      <a:pt x="283" y="281"/>
                    </a:lnTo>
                    <a:lnTo>
                      <a:pt x="282" y="288"/>
                    </a:lnTo>
                    <a:lnTo>
                      <a:pt x="281" y="281"/>
                    </a:lnTo>
                    <a:lnTo>
                      <a:pt x="280" y="276"/>
                    </a:lnTo>
                    <a:lnTo>
                      <a:pt x="270" y="239"/>
                    </a:lnTo>
                    <a:lnTo>
                      <a:pt x="260" y="198"/>
                    </a:lnTo>
                    <a:lnTo>
                      <a:pt x="225" y="198"/>
                    </a:lnTo>
                    <a:lnTo>
                      <a:pt x="212" y="334"/>
                    </a:lnTo>
                    <a:lnTo>
                      <a:pt x="239" y="334"/>
                    </a:lnTo>
                    <a:lnTo>
                      <a:pt x="244" y="256"/>
                    </a:lnTo>
                    <a:lnTo>
                      <a:pt x="245" y="247"/>
                    </a:lnTo>
                    <a:lnTo>
                      <a:pt x="245" y="239"/>
                    </a:lnTo>
                    <a:lnTo>
                      <a:pt x="246" y="247"/>
                    </a:lnTo>
                    <a:lnTo>
                      <a:pt x="248" y="256"/>
                    </a:lnTo>
                    <a:lnTo>
                      <a:pt x="250" y="263"/>
                    </a:lnTo>
                    <a:lnTo>
                      <a:pt x="270" y="334"/>
                    </a:lnTo>
                    <a:lnTo>
                      <a:pt x="293" y="334"/>
                    </a:lnTo>
                    <a:lnTo>
                      <a:pt x="306" y="288"/>
                    </a:lnTo>
                    <a:lnTo>
                      <a:pt x="317" y="251"/>
                    </a:lnTo>
                    <a:lnTo>
                      <a:pt x="318" y="246"/>
                    </a:lnTo>
                    <a:lnTo>
                      <a:pt x="319" y="239"/>
                    </a:lnTo>
                    <a:lnTo>
                      <a:pt x="319" y="247"/>
                    </a:lnTo>
                    <a:lnTo>
                      <a:pt x="320" y="256"/>
                    </a:lnTo>
                    <a:lnTo>
                      <a:pt x="325" y="334"/>
                    </a:lnTo>
                    <a:lnTo>
                      <a:pt x="352" y="334"/>
                    </a:lnTo>
                    <a:close/>
                    <a:moveTo>
                      <a:pt x="366" y="393"/>
                    </a:moveTo>
                    <a:lnTo>
                      <a:pt x="268" y="393"/>
                    </a:lnTo>
                    <a:lnTo>
                      <a:pt x="268" y="416"/>
                    </a:lnTo>
                    <a:lnTo>
                      <a:pt x="302" y="416"/>
                    </a:lnTo>
                    <a:lnTo>
                      <a:pt x="302" y="529"/>
                    </a:lnTo>
                    <a:lnTo>
                      <a:pt x="329" y="529"/>
                    </a:lnTo>
                    <a:lnTo>
                      <a:pt x="329" y="416"/>
                    </a:lnTo>
                    <a:lnTo>
                      <a:pt x="362" y="416"/>
                    </a:lnTo>
                    <a:lnTo>
                      <a:pt x="366" y="393"/>
                    </a:lnTo>
                    <a:close/>
                    <a:moveTo>
                      <a:pt x="458" y="101"/>
                    </a:moveTo>
                    <a:lnTo>
                      <a:pt x="456" y="88"/>
                    </a:lnTo>
                    <a:lnTo>
                      <a:pt x="451" y="79"/>
                    </a:lnTo>
                    <a:lnTo>
                      <a:pt x="442" y="71"/>
                    </a:lnTo>
                    <a:lnTo>
                      <a:pt x="431" y="66"/>
                    </a:lnTo>
                    <a:lnTo>
                      <a:pt x="437" y="64"/>
                    </a:lnTo>
                    <a:lnTo>
                      <a:pt x="440" y="63"/>
                    </a:lnTo>
                    <a:lnTo>
                      <a:pt x="443" y="59"/>
                    </a:lnTo>
                    <a:lnTo>
                      <a:pt x="446" y="57"/>
                    </a:lnTo>
                    <a:lnTo>
                      <a:pt x="450" y="54"/>
                    </a:lnTo>
                    <a:lnTo>
                      <a:pt x="453" y="46"/>
                    </a:lnTo>
                    <a:lnTo>
                      <a:pt x="453" y="27"/>
                    </a:lnTo>
                    <a:lnTo>
                      <a:pt x="452" y="26"/>
                    </a:lnTo>
                    <a:lnTo>
                      <a:pt x="449" y="19"/>
                    </a:lnTo>
                    <a:lnTo>
                      <a:pt x="433" y="5"/>
                    </a:lnTo>
                    <a:lnTo>
                      <a:pt x="427" y="3"/>
                    </a:lnTo>
                    <a:lnTo>
                      <a:pt x="427" y="89"/>
                    </a:lnTo>
                    <a:lnTo>
                      <a:pt x="427" y="104"/>
                    </a:lnTo>
                    <a:lnTo>
                      <a:pt x="424" y="110"/>
                    </a:lnTo>
                    <a:lnTo>
                      <a:pt x="420" y="113"/>
                    </a:lnTo>
                    <a:lnTo>
                      <a:pt x="417" y="115"/>
                    </a:lnTo>
                    <a:lnTo>
                      <a:pt x="413" y="116"/>
                    </a:lnTo>
                    <a:lnTo>
                      <a:pt x="390" y="116"/>
                    </a:lnTo>
                    <a:lnTo>
                      <a:pt x="390" y="79"/>
                    </a:lnTo>
                    <a:lnTo>
                      <a:pt x="412" y="79"/>
                    </a:lnTo>
                    <a:lnTo>
                      <a:pt x="414" y="80"/>
                    </a:lnTo>
                    <a:lnTo>
                      <a:pt x="423" y="82"/>
                    </a:lnTo>
                    <a:lnTo>
                      <a:pt x="427" y="89"/>
                    </a:lnTo>
                    <a:lnTo>
                      <a:pt x="427" y="3"/>
                    </a:lnTo>
                    <a:lnTo>
                      <a:pt x="425" y="3"/>
                    </a:lnTo>
                    <a:lnTo>
                      <a:pt x="424" y="3"/>
                    </a:lnTo>
                    <a:lnTo>
                      <a:pt x="424" y="36"/>
                    </a:lnTo>
                    <a:lnTo>
                      <a:pt x="424" y="47"/>
                    </a:lnTo>
                    <a:lnTo>
                      <a:pt x="421" y="53"/>
                    </a:lnTo>
                    <a:lnTo>
                      <a:pt x="417" y="55"/>
                    </a:lnTo>
                    <a:lnTo>
                      <a:pt x="415" y="56"/>
                    </a:lnTo>
                    <a:lnTo>
                      <a:pt x="412" y="57"/>
                    </a:lnTo>
                    <a:lnTo>
                      <a:pt x="389" y="57"/>
                    </a:lnTo>
                    <a:lnTo>
                      <a:pt x="389" y="26"/>
                    </a:lnTo>
                    <a:lnTo>
                      <a:pt x="411" y="26"/>
                    </a:lnTo>
                    <a:lnTo>
                      <a:pt x="414" y="27"/>
                    </a:lnTo>
                    <a:lnTo>
                      <a:pt x="416" y="28"/>
                    </a:lnTo>
                    <a:lnTo>
                      <a:pt x="421" y="30"/>
                    </a:lnTo>
                    <a:lnTo>
                      <a:pt x="424" y="36"/>
                    </a:lnTo>
                    <a:lnTo>
                      <a:pt x="424" y="3"/>
                    </a:lnTo>
                    <a:lnTo>
                      <a:pt x="362" y="3"/>
                    </a:lnTo>
                    <a:lnTo>
                      <a:pt x="362" y="138"/>
                    </a:lnTo>
                    <a:lnTo>
                      <a:pt x="412" y="138"/>
                    </a:lnTo>
                    <a:lnTo>
                      <a:pt x="418" y="138"/>
                    </a:lnTo>
                    <a:lnTo>
                      <a:pt x="422" y="138"/>
                    </a:lnTo>
                    <a:lnTo>
                      <a:pt x="438" y="134"/>
                    </a:lnTo>
                    <a:lnTo>
                      <a:pt x="449" y="126"/>
                    </a:lnTo>
                    <a:lnTo>
                      <a:pt x="455" y="116"/>
                    </a:lnTo>
                    <a:lnTo>
                      <a:pt x="456" y="114"/>
                    </a:lnTo>
                    <a:lnTo>
                      <a:pt x="458" y="101"/>
                    </a:lnTo>
                    <a:close/>
                    <a:moveTo>
                      <a:pt x="467" y="519"/>
                    </a:moveTo>
                    <a:lnTo>
                      <a:pt x="461" y="511"/>
                    </a:lnTo>
                    <a:lnTo>
                      <a:pt x="455" y="502"/>
                    </a:lnTo>
                    <a:lnTo>
                      <a:pt x="447" y="508"/>
                    </a:lnTo>
                    <a:lnTo>
                      <a:pt x="440" y="511"/>
                    </a:lnTo>
                    <a:lnTo>
                      <a:pt x="420" y="511"/>
                    </a:lnTo>
                    <a:lnTo>
                      <a:pt x="411" y="505"/>
                    </a:lnTo>
                    <a:lnTo>
                      <a:pt x="401" y="488"/>
                    </a:lnTo>
                    <a:lnTo>
                      <a:pt x="400" y="478"/>
                    </a:lnTo>
                    <a:lnTo>
                      <a:pt x="400" y="443"/>
                    </a:lnTo>
                    <a:lnTo>
                      <a:pt x="402" y="432"/>
                    </a:lnTo>
                    <a:lnTo>
                      <a:pt x="412" y="417"/>
                    </a:lnTo>
                    <a:lnTo>
                      <a:pt x="421" y="412"/>
                    </a:lnTo>
                    <a:lnTo>
                      <a:pt x="438" y="412"/>
                    </a:lnTo>
                    <a:lnTo>
                      <a:pt x="445" y="415"/>
                    </a:lnTo>
                    <a:lnTo>
                      <a:pt x="452" y="420"/>
                    </a:lnTo>
                    <a:lnTo>
                      <a:pt x="457" y="412"/>
                    </a:lnTo>
                    <a:lnTo>
                      <a:pt x="464" y="401"/>
                    </a:lnTo>
                    <a:lnTo>
                      <a:pt x="457" y="395"/>
                    </a:lnTo>
                    <a:lnTo>
                      <a:pt x="443" y="391"/>
                    </a:lnTo>
                    <a:lnTo>
                      <a:pt x="430" y="391"/>
                    </a:lnTo>
                    <a:lnTo>
                      <a:pt x="414" y="393"/>
                    </a:lnTo>
                    <a:lnTo>
                      <a:pt x="400" y="399"/>
                    </a:lnTo>
                    <a:lnTo>
                      <a:pt x="388" y="409"/>
                    </a:lnTo>
                    <a:lnTo>
                      <a:pt x="378" y="422"/>
                    </a:lnTo>
                    <a:lnTo>
                      <a:pt x="374" y="431"/>
                    </a:lnTo>
                    <a:lnTo>
                      <a:pt x="371" y="441"/>
                    </a:lnTo>
                    <a:lnTo>
                      <a:pt x="369" y="452"/>
                    </a:lnTo>
                    <a:lnTo>
                      <a:pt x="369" y="464"/>
                    </a:lnTo>
                    <a:lnTo>
                      <a:pt x="370" y="478"/>
                    </a:lnTo>
                    <a:lnTo>
                      <a:pt x="373" y="491"/>
                    </a:lnTo>
                    <a:lnTo>
                      <a:pt x="378" y="503"/>
                    </a:lnTo>
                    <a:lnTo>
                      <a:pt x="385" y="513"/>
                    </a:lnTo>
                    <a:lnTo>
                      <a:pt x="394" y="521"/>
                    </a:lnTo>
                    <a:lnTo>
                      <a:pt x="405" y="527"/>
                    </a:lnTo>
                    <a:lnTo>
                      <a:pt x="416" y="530"/>
                    </a:lnTo>
                    <a:lnTo>
                      <a:pt x="430" y="532"/>
                    </a:lnTo>
                    <a:lnTo>
                      <a:pt x="445" y="532"/>
                    </a:lnTo>
                    <a:lnTo>
                      <a:pt x="457" y="528"/>
                    </a:lnTo>
                    <a:lnTo>
                      <a:pt x="467" y="519"/>
                    </a:lnTo>
                    <a:close/>
                    <a:moveTo>
                      <a:pt x="486" y="265"/>
                    </a:moveTo>
                    <a:lnTo>
                      <a:pt x="482" y="237"/>
                    </a:lnTo>
                    <a:lnTo>
                      <a:pt x="471" y="217"/>
                    </a:lnTo>
                    <a:lnTo>
                      <a:pt x="470" y="215"/>
                    </a:lnTo>
                    <a:lnTo>
                      <a:pt x="454" y="203"/>
                    </a:lnTo>
                    <a:lnTo>
                      <a:pt x="454" y="252"/>
                    </a:lnTo>
                    <a:lnTo>
                      <a:pt x="454" y="266"/>
                    </a:lnTo>
                    <a:lnTo>
                      <a:pt x="453" y="288"/>
                    </a:lnTo>
                    <a:lnTo>
                      <a:pt x="448" y="304"/>
                    </a:lnTo>
                    <a:lnTo>
                      <a:pt x="439" y="312"/>
                    </a:lnTo>
                    <a:lnTo>
                      <a:pt x="427" y="315"/>
                    </a:lnTo>
                    <a:lnTo>
                      <a:pt x="421" y="315"/>
                    </a:lnTo>
                    <a:lnTo>
                      <a:pt x="415" y="314"/>
                    </a:lnTo>
                    <a:lnTo>
                      <a:pt x="411" y="310"/>
                    </a:lnTo>
                    <a:lnTo>
                      <a:pt x="406" y="304"/>
                    </a:lnTo>
                    <a:lnTo>
                      <a:pt x="402" y="295"/>
                    </a:lnTo>
                    <a:lnTo>
                      <a:pt x="400" y="282"/>
                    </a:lnTo>
                    <a:lnTo>
                      <a:pt x="399" y="266"/>
                    </a:lnTo>
                    <a:lnTo>
                      <a:pt x="399" y="250"/>
                    </a:lnTo>
                    <a:lnTo>
                      <a:pt x="401" y="238"/>
                    </a:lnTo>
                    <a:lnTo>
                      <a:pt x="407" y="228"/>
                    </a:lnTo>
                    <a:lnTo>
                      <a:pt x="410" y="222"/>
                    </a:lnTo>
                    <a:lnTo>
                      <a:pt x="418" y="217"/>
                    </a:lnTo>
                    <a:lnTo>
                      <a:pt x="441" y="217"/>
                    </a:lnTo>
                    <a:lnTo>
                      <a:pt x="449" y="228"/>
                    </a:lnTo>
                    <a:lnTo>
                      <a:pt x="453" y="242"/>
                    </a:lnTo>
                    <a:lnTo>
                      <a:pt x="454" y="252"/>
                    </a:lnTo>
                    <a:lnTo>
                      <a:pt x="454" y="203"/>
                    </a:lnTo>
                    <a:lnTo>
                      <a:pt x="452" y="201"/>
                    </a:lnTo>
                    <a:lnTo>
                      <a:pt x="427" y="196"/>
                    </a:lnTo>
                    <a:lnTo>
                      <a:pt x="417" y="196"/>
                    </a:lnTo>
                    <a:lnTo>
                      <a:pt x="407" y="199"/>
                    </a:lnTo>
                    <a:lnTo>
                      <a:pt x="399" y="203"/>
                    </a:lnTo>
                    <a:lnTo>
                      <a:pt x="386" y="213"/>
                    </a:lnTo>
                    <a:lnTo>
                      <a:pt x="376" y="228"/>
                    </a:lnTo>
                    <a:lnTo>
                      <a:pt x="370" y="246"/>
                    </a:lnTo>
                    <a:lnTo>
                      <a:pt x="368" y="266"/>
                    </a:lnTo>
                    <a:lnTo>
                      <a:pt x="369" y="281"/>
                    </a:lnTo>
                    <a:lnTo>
                      <a:pt x="372" y="294"/>
                    </a:lnTo>
                    <a:lnTo>
                      <a:pt x="377" y="306"/>
                    </a:lnTo>
                    <a:lnTo>
                      <a:pt x="384" y="317"/>
                    </a:lnTo>
                    <a:lnTo>
                      <a:pt x="392" y="326"/>
                    </a:lnTo>
                    <a:lnTo>
                      <a:pt x="402" y="331"/>
                    </a:lnTo>
                    <a:lnTo>
                      <a:pt x="414" y="335"/>
                    </a:lnTo>
                    <a:lnTo>
                      <a:pt x="428" y="336"/>
                    </a:lnTo>
                    <a:lnTo>
                      <a:pt x="440" y="336"/>
                    </a:lnTo>
                    <a:lnTo>
                      <a:pt x="447" y="334"/>
                    </a:lnTo>
                    <a:lnTo>
                      <a:pt x="455" y="330"/>
                    </a:lnTo>
                    <a:lnTo>
                      <a:pt x="468" y="319"/>
                    </a:lnTo>
                    <a:lnTo>
                      <a:pt x="471" y="315"/>
                    </a:lnTo>
                    <a:lnTo>
                      <a:pt x="478" y="305"/>
                    </a:lnTo>
                    <a:lnTo>
                      <a:pt x="484" y="287"/>
                    </a:lnTo>
                    <a:lnTo>
                      <a:pt x="486" y="265"/>
                    </a:lnTo>
                    <a:close/>
                    <a:moveTo>
                      <a:pt x="577" y="393"/>
                    </a:moveTo>
                    <a:lnTo>
                      <a:pt x="549" y="393"/>
                    </a:lnTo>
                    <a:lnTo>
                      <a:pt x="549" y="446"/>
                    </a:lnTo>
                    <a:lnTo>
                      <a:pt x="510" y="446"/>
                    </a:lnTo>
                    <a:lnTo>
                      <a:pt x="510" y="393"/>
                    </a:lnTo>
                    <a:lnTo>
                      <a:pt x="483" y="393"/>
                    </a:lnTo>
                    <a:lnTo>
                      <a:pt x="483" y="529"/>
                    </a:lnTo>
                    <a:lnTo>
                      <a:pt x="510" y="529"/>
                    </a:lnTo>
                    <a:lnTo>
                      <a:pt x="510" y="469"/>
                    </a:lnTo>
                    <a:lnTo>
                      <a:pt x="549" y="469"/>
                    </a:lnTo>
                    <a:lnTo>
                      <a:pt x="549" y="529"/>
                    </a:lnTo>
                    <a:lnTo>
                      <a:pt x="577" y="529"/>
                    </a:lnTo>
                    <a:lnTo>
                      <a:pt x="577" y="469"/>
                    </a:lnTo>
                    <a:lnTo>
                      <a:pt x="577" y="446"/>
                    </a:lnTo>
                    <a:lnTo>
                      <a:pt x="577" y="393"/>
                    </a:lnTo>
                    <a:close/>
                    <a:moveTo>
                      <a:pt x="580" y="138"/>
                    </a:moveTo>
                    <a:lnTo>
                      <a:pt x="570" y="106"/>
                    </a:lnTo>
                    <a:lnTo>
                      <a:pt x="563" y="84"/>
                    </a:lnTo>
                    <a:lnTo>
                      <a:pt x="546" y="32"/>
                    </a:lnTo>
                    <a:lnTo>
                      <a:pt x="537" y="2"/>
                    </a:lnTo>
                    <a:lnTo>
                      <a:pt x="534" y="2"/>
                    </a:lnTo>
                    <a:lnTo>
                      <a:pt x="534" y="84"/>
                    </a:lnTo>
                    <a:lnTo>
                      <a:pt x="508" y="84"/>
                    </a:lnTo>
                    <a:lnTo>
                      <a:pt x="511" y="75"/>
                    </a:lnTo>
                    <a:lnTo>
                      <a:pt x="512" y="68"/>
                    </a:lnTo>
                    <a:lnTo>
                      <a:pt x="515" y="58"/>
                    </a:lnTo>
                    <a:lnTo>
                      <a:pt x="517" y="48"/>
                    </a:lnTo>
                    <a:lnTo>
                      <a:pt x="521" y="32"/>
                    </a:lnTo>
                    <a:lnTo>
                      <a:pt x="525" y="50"/>
                    </a:lnTo>
                    <a:lnTo>
                      <a:pt x="530" y="69"/>
                    </a:lnTo>
                    <a:lnTo>
                      <a:pt x="534" y="84"/>
                    </a:lnTo>
                    <a:lnTo>
                      <a:pt x="534" y="2"/>
                    </a:lnTo>
                    <a:lnTo>
                      <a:pt x="507" y="2"/>
                    </a:lnTo>
                    <a:lnTo>
                      <a:pt x="463" y="138"/>
                    </a:lnTo>
                    <a:lnTo>
                      <a:pt x="491" y="138"/>
                    </a:lnTo>
                    <a:lnTo>
                      <a:pt x="501" y="106"/>
                    </a:lnTo>
                    <a:lnTo>
                      <a:pt x="541" y="106"/>
                    </a:lnTo>
                    <a:lnTo>
                      <a:pt x="550" y="138"/>
                    </a:lnTo>
                    <a:lnTo>
                      <a:pt x="580" y="138"/>
                    </a:lnTo>
                    <a:close/>
                    <a:moveTo>
                      <a:pt x="595" y="291"/>
                    </a:moveTo>
                    <a:lnTo>
                      <a:pt x="593" y="277"/>
                    </a:lnTo>
                    <a:lnTo>
                      <a:pt x="587" y="266"/>
                    </a:lnTo>
                    <a:lnTo>
                      <a:pt x="576" y="257"/>
                    </a:lnTo>
                    <a:lnTo>
                      <a:pt x="561" y="251"/>
                    </a:lnTo>
                    <a:lnTo>
                      <a:pt x="533" y="243"/>
                    </a:lnTo>
                    <a:lnTo>
                      <a:pt x="530" y="239"/>
                    </a:lnTo>
                    <a:lnTo>
                      <a:pt x="530" y="223"/>
                    </a:lnTo>
                    <a:lnTo>
                      <a:pt x="537" y="217"/>
                    </a:lnTo>
                    <a:lnTo>
                      <a:pt x="559" y="217"/>
                    </a:lnTo>
                    <a:lnTo>
                      <a:pt x="568" y="220"/>
                    </a:lnTo>
                    <a:lnTo>
                      <a:pt x="580" y="227"/>
                    </a:lnTo>
                    <a:lnTo>
                      <a:pt x="587" y="217"/>
                    </a:lnTo>
                    <a:lnTo>
                      <a:pt x="593" y="208"/>
                    </a:lnTo>
                    <a:lnTo>
                      <a:pt x="583" y="202"/>
                    </a:lnTo>
                    <a:lnTo>
                      <a:pt x="572" y="198"/>
                    </a:lnTo>
                    <a:lnTo>
                      <a:pt x="560" y="195"/>
                    </a:lnTo>
                    <a:lnTo>
                      <a:pt x="548" y="194"/>
                    </a:lnTo>
                    <a:lnTo>
                      <a:pt x="528" y="197"/>
                    </a:lnTo>
                    <a:lnTo>
                      <a:pt x="513" y="206"/>
                    </a:lnTo>
                    <a:lnTo>
                      <a:pt x="503" y="219"/>
                    </a:lnTo>
                    <a:lnTo>
                      <a:pt x="499" y="236"/>
                    </a:lnTo>
                    <a:lnTo>
                      <a:pt x="499" y="244"/>
                    </a:lnTo>
                    <a:lnTo>
                      <a:pt x="501" y="251"/>
                    </a:lnTo>
                    <a:lnTo>
                      <a:pt x="505" y="257"/>
                    </a:lnTo>
                    <a:lnTo>
                      <a:pt x="510" y="265"/>
                    </a:lnTo>
                    <a:lnTo>
                      <a:pt x="518" y="270"/>
                    </a:lnTo>
                    <a:lnTo>
                      <a:pt x="559" y="281"/>
                    </a:lnTo>
                    <a:lnTo>
                      <a:pt x="564" y="287"/>
                    </a:lnTo>
                    <a:lnTo>
                      <a:pt x="564" y="308"/>
                    </a:lnTo>
                    <a:lnTo>
                      <a:pt x="556" y="314"/>
                    </a:lnTo>
                    <a:lnTo>
                      <a:pt x="527" y="314"/>
                    </a:lnTo>
                    <a:lnTo>
                      <a:pt x="516" y="310"/>
                    </a:lnTo>
                    <a:lnTo>
                      <a:pt x="503" y="303"/>
                    </a:lnTo>
                    <a:lnTo>
                      <a:pt x="493" y="324"/>
                    </a:lnTo>
                    <a:lnTo>
                      <a:pt x="504" y="330"/>
                    </a:lnTo>
                    <a:lnTo>
                      <a:pt x="516" y="334"/>
                    </a:lnTo>
                    <a:lnTo>
                      <a:pt x="528" y="336"/>
                    </a:lnTo>
                    <a:lnTo>
                      <a:pt x="539" y="337"/>
                    </a:lnTo>
                    <a:lnTo>
                      <a:pt x="562" y="334"/>
                    </a:lnTo>
                    <a:lnTo>
                      <a:pt x="580" y="324"/>
                    </a:lnTo>
                    <a:lnTo>
                      <a:pt x="588" y="314"/>
                    </a:lnTo>
                    <a:lnTo>
                      <a:pt x="591" y="310"/>
                    </a:lnTo>
                    <a:lnTo>
                      <a:pt x="595" y="291"/>
                    </a:lnTo>
                    <a:close/>
                    <a:moveTo>
                      <a:pt x="670" y="116"/>
                    </a:moveTo>
                    <a:lnTo>
                      <a:pt x="622" y="116"/>
                    </a:lnTo>
                    <a:lnTo>
                      <a:pt x="622" y="3"/>
                    </a:lnTo>
                    <a:lnTo>
                      <a:pt x="594" y="3"/>
                    </a:lnTo>
                    <a:lnTo>
                      <a:pt x="594" y="138"/>
                    </a:lnTo>
                    <a:lnTo>
                      <a:pt x="666" y="138"/>
                    </a:lnTo>
                    <a:lnTo>
                      <a:pt x="670" y="116"/>
                    </a:lnTo>
                    <a:close/>
                    <a:moveTo>
                      <a:pt x="710" y="240"/>
                    </a:moveTo>
                    <a:lnTo>
                      <a:pt x="709" y="229"/>
                    </a:lnTo>
                    <a:lnTo>
                      <a:pt x="705" y="220"/>
                    </a:lnTo>
                    <a:lnTo>
                      <a:pt x="705" y="219"/>
                    </a:lnTo>
                    <a:lnTo>
                      <a:pt x="699" y="211"/>
                    </a:lnTo>
                    <a:lnTo>
                      <a:pt x="690" y="205"/>
                    </a:lnTo>
                    <a:lnTo>
                      <a:pt x="683" y="200"/>
                    </a:lnTo>
                    <a:lnTo>
                      <a:pt x="680" y="200"/>
                    </a:lnTo>
                    <a:lnTo>
                      <a:pt x="680" y="228"/>
                    </a:lnTo>
                    <a:lnTo>
                      <a:pt x="680" y="247"/>
                    </a:lnTo>
                    <a:lnTo>
                      <a:pt x="679" y="251"/>
                    </a:lnTo>
                    <a:lnTo>
                      <a:pt x="677" y="255"/>
                    </a:lnTo>
                    <a:lnTo>
                      <a:pt x="673" y="260"/>
                    </a:lnTo>
                    <a:lnTo>
                      <a:pt x="670" y="262"/>
                    </a:lnTo>
                    <a:lnTo>
                      <a:pt x="644" y="262"/>
                    </a:lnTo>
                    <a:lnTo>
                      <a:pt x="644" y="220"/>
                    </a:lnTo>
                    <a:lnTo>
                      <a:pt x="673" y="220"/>
                    </a:lnTo>
                    <a:lnTo>
                      <a:pt x="680" y="228"/>
                    </a:lnTo>
                    <a:lnTo>
                      <a:pt x="680" y="200"/>
                    </a:lnTo>
                    <a:lnTo>
                      <a:pt x="676" y="198"/>
                    </a:lnTo>
                    <a:lnTo>
                      <a:pt x="617" y="198"/>
                    </a:lnTo>
                    <a:lnTo>
                      <a:pt x="617" y="334"/>
                    </a:lnTo>
                    <a:lnTo>
                      <a:pt x="644" y="334"/>
                    </a:lnTo>
                    <a:lnTo>
                      <a:pt x="644" y="284"/>
                    </a:lnTo>
                    <a:lnTo>
                      <a:pt x="674" y="284"/>
                    </a:lnTo>
                    <a:lnTo>
                      <a:pt x="680" y="282"/>
                    </a:lnTo>
                    <a:lnTo>
                      <a:pt x="687" y="279"/>
                    </a:lnTo>
                    <a:lnTo>
                      <a:pt x="696" y="273"/>
                    </a:lnTo>
                    <a:lnTo>
                      <a:pt x="704" y="264"/>
                    </a:lnTo>
                    <a:lnTo>
                      <a:pt x="705" y="262"/>
                    </a:lnTo>
                    <a:lnTo>
                      <a:pt x="708" y="253"/>
                    </a:lnTo>
                    <a:lnTo>
                      <a:pt x="710" y="240"/>
                    </a:lnTo>
                    <a:close/>
                    <a:moveTo>
                      <a:pt x="820" y="198"/>
                    </a:moveTo>
                    <a:lnTo>
                      <a:pt x="793" y="198"/>
                    </a:lnTo>
                    <a:lnTo>
                      <a:pt x="793" y="251"/>
                    </a:lnTo>
                    <a:lnTo>
                      <a:pt x="754" y="251"/>
                    </a:lnTo>
                    <a:lnTo>
                      <a:pt x="754" y="198"/>
                    </a:lnTo>
                    <a:lnTo>
                      <a:pt x="726" y="198"/>
                    </a:lnTo>
                    <a:lnTo>
                      <a:pt x="726" y="334"/>
                    </a:lnTo>
                    <a:lnTo>
                      <a:pt x="754" y="334"/>
                    </a:lnTo>
                    <a:lnTo>
                      <a:pt x="754" y="273"/>
                    </a:lnTo>
                    <a:lnTo>
                      <a:pt x="793" y="273"/>
                    </a:lnTo>
                    <a:lnTo>
                      <a:pt x="793" y="334"/>
                    </a:lnTo>
                    <a:lnTo>
                      <a:pt x="820" y="334"/>
                    </a:lnTo>
                    <a:lnTo>
                      <a:pt x="820" y="273"/>
                    </a:lnTo>
                    <a:lnTo>
                      <a:pt x="820" y="251"/>
                    </a:lnTo>
                    <a:lnTo>
                      <a:pt x="820" y="198"/>
                    </a:lnTo>
                    <a:close/>
                    <a:moveTo>
                      <a:pt x="929" y="310"/>
                    </a:moveTo>
                    <a:lnTo>
                      <a:pt x="877" y="310"/>
                    </a:lnTo>
                    <a:lnTo>
                      <a:pt x="877" y="274"/>
                    </a:lnTo>
                    <a:lnTo>
                      <a:pt x="916" y="274"/>
                    </a:lnTo>
                    <a:lnTo>
                      <a:pt x="916" y="252"/>
                    </a:lnTo>
                    <a:lnTo>
                      <a:pt x="877" y="252"/>
                    </a:lnTo>
                    <a:lnTo>
                      <a:pt x="877" y="220"/>
                    </a:lnTo>
                    <a:lnTo>
                      <a:pt x="923" y="220"/>
                    </a:lnTo>
                    <a:lnTo>
                      <a:pt x="927" y="198"/>
                    </a:lnTo>
                    <a:lnTo>
                      <a:pt x="850" y="198"/>
                    </a:lnTo>
                    <a:lnTo>
                      <a:pt x="850" y="334"/>
                    </a:lnTo>
                    <a:lnTo>
                      <a:pt x="929" y="334"/>
                    </a:lnTo>
                    <a:lnTo>
                      <a:pt x="929" y="310"/>
                    </a:lnTo>
                    <a:close/>
                    <a:moveTo>
                      <a:pt x="1049" y="334"/>
                    </a:moveTo>
                    <a:lnTo>
                      <a:pt x="1045" y="327"/>
                    </a:lnTo>
                    <a:lnTo>
                      <a:pt x="1035" y="311"/>
                    </a:lnTo>
                    <a:lnTo>
                      <a:pt x="1025" y="293"/>
                    </a:lnTo>
                    <a:lnTo>
                      <a:pt x="1016" y="281"/>
                    </a:lnTo>
                    <a:lnTo>
                      <a:pt x="1014" y="279"/>
                    </a:lnTo>
                    <a:lnTo>
                      <a:pt x="1013" y="278"/>
                    </a:lnTo>
                    <a:lnTo>
                      <a:pt x="1013" y="277"/>
                    </a:lnTo>
                    <a:lnTo>
                      <a:pt x="1010" y="275"/>
                    </a:lnTo>
                    <a:lnTo>
                      <a:pt x="1022" y="272"/>
                    </a:lnTo>
                    <a:lnTo>
                      <a:pt x="1032" y="264"/>
                    </a:lnTo>
                    <a:lnTo>
                      <a:pt x="1036" y="257"/>
                    </a:lnTo>
                    <a:lnTo>
                      <a:pt x="1038" y="252"/>
                    </a:lnTo>
                    <a:lnTo>
                      <a:pt x="1041" y="238"/>
                    </a:lnTo>
                    <a:lnTo>
                      <a:pt x="1038" y="222"/>
                    </a:lnTo>
                    <a:lnTo>
                      <a:pt x="1037" y="220"/>
                    </a:lnTo>
                    <a:lnTo>
                      <a:pt x="1030" y="209"/>
                    </a:lnTo>
                    <a:lnTo>
                      <a:pt x="1017" y="201"/>
                    </a:lnTo>
                    <a:lnTo>
                      <a:pt x="1012" y="200"/>
                    </a:lnTo>
                    <a:lnTo>
                      <a:pt x="1012" y="230"/>
                    </a:lnTo>
                    <a:lnTo>
                      <a:pt x="1012" y="244"/>
                    </a:lnTo>
                    <a:lnTo>
                      <a:pt x="1010" y="249"/>
                    </a:lnTo>
                    <a:lnTo>
                      <a:pt x="1007" y="252"/>
                    </a:lnTo>
                    <a:lnTo>
                      <a:pt x="1003" y="255"/>
                    </a:lnTo>
                    <a:lnTo>
                      <a:pt x="998" y="257"/>
                    </a:lnTo>
                    <a:lnTo>
                      <a:pt x="977" y="257"/>
                    </a:lnTo>
                    <a:lnTo>
                      <a:pt x="977" y="220"/>
                    </a:lnTo>
                    <a:lnTo>
                      <a:pt x="993" y="220"/>
                    </a:lnTo>
                    <a:lnTo>
                      <a:pt x="999" y="221"/>
                    </a:lnTo>
                    <a:lnTo>
                      <a:pt x="1002" y="222"/>
                    </a:lnTo>
                    <a:lnTo>
                      <a:pt x="1009" y="224"/>
                    </a:lnTo>
                    <a:lnTo>
                      <a:pt x="1012" y="230"/>
                    </a:lnTo>
                    <a:lnTo>
                      <a:pt x="1012" y="200"/>
                    </a:lnTo>
                    <a:lnTo>
                      <a:pt x="1001" y="198"/>
                    </a:lnTo>
                    <a:lnTo>
                      <a:pt x="950" y="198"/>
                    </a:lnTo>
                    <a:lnTo>
                      <a:pt x="950" y="334"/>
                    </a:lnTo>
                    <a:lnTo>
                      <a:pt x="977" y="334"/>
                    </a:lnTo>
                    <a:lnTo>
                      <a:pt x="977" y="277"/>
                    </a:lnTo>
                    <a:lnTo>
                      <a:pt x="979" y="277"/>
                    </a:lnTo>
                    <a:lnTo>
                      <a:pt x="980" y="278"/>
                    </a:lnTo>
                    <a:lnTo>
                      <a:pt x="981" y="278"/>
                    </a:lnTo>
                    <a:lnTo>
                      <a:pt x="985" y="281"/>
                    </a:lnTo>
                    <a:lnTo>
                      <a:pt x="989" y="287"/>
                    </a:lnTo>
                    <a:lnTo>
                      <a:pt x="995" y="296"/>
                    </a:lnTo>
                    <a:lnTo>
                      <a:pt x="1004" y="312"/>
                    </a:lnTo>
                    <a:lnTo>
                      <a:pt x="1009" y="321"/>
                    </a:lnTo>
                    <a:lnTo>
                      <a:pt x="1017" y="334"/>
                    </a:lnTo>
                    <a:lnTo>
                      <a:pt x="1049" y="334"/>
                    </a:lnTo>
                    <a:close/>
                    <a:moveTo>
                      <a:pt x="1145" y="310"/>
                    </a:moveTo>
                    <a:lnTo>
                      <a:pt x="1093" y="310"/>
                    </a:lnTo>
                    <a:lnTo>
                      <a:pt x="1093" y="274"/>
                    </a:lnTo>
                    <a:lnTo>
                      <a:pt x="1132" y="274"/>
                    </a:lnTo>
                    <a:lnTo>
                      <a:pt x="1132" y="252"/>
                    </a:lnTo>
                    <a:lnTo>
                      <a:pt x="1093" y="252"/>
                    </a:lnTo>
                    <a:lnTo>
                      <a:pt x="1093" y="220"/>
                    </a:lnTo>
                    <a:lnTo>
                      <a:pt x="1139" y="220"/>
                    </a:lnTo>
                    <a:lnTo>
                      <a:pt x="1143" y="198"/>
                    </a:lnTo>
                    <a:lnTo>
                      <a:pt x="1066" y="198"/>
                    </a:lnTo>
                    <a:lnTo>
                      <a:pt x="1066" y="334"/>
                    </a:lnTo>
                    <a:lnTo>
                      <a:pt x="1145" y="334"/>
                    </a:lnTo>
                    <a:lnTo>
                      <a:pt x="1145" y="310"/>
                    </a:lnTo>
                    <a:close/>
                  </a:path>
                </a:pathLst>
              </a:custGeom>
              <a:solidFill>
                <a:srgbClr val="00739A"/>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pic>
            <p:nvPicPr>
              <p:cNvPr id="14" name="docshape10">
                <a:extLst>
                  <a:ext uri="{FF2B5EF4-FFF2-40B4-BE49-F238E27FC236}">
                    <a16:creationId xmlns:a16="http://schemas.microsoft.com/office/drawing/2014/main" id="{3E94A36C-C7BF-2EDD-6F89-384A5C952D62}"/>
                  </a:ext>
                </a:extLst>
              </p:cNvPr>
              <p:cNvPicPr>
                <a:picLocks noChangeAspect="1" noEditPoints="1" noChangeArrowheads="1" noChangeShapeType="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726403" y="4704141"/>
                <a:ext cx="54800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docshape11">
              <a:extLst>
                <a:ext uri="{FF2B5EF4-FFF2-40B4-BE49-F238E27FC236}">
                  <a16:creationId xmlns:a16="http://schemas.microsoft.com/office/drawing/2014/main" id="{E7FB5EFE-A2BE-2EC0-1B1B-E44296A12AF4}"/>
                </a:ext>
              </a:extLst>
            </p:cNvPr>
            <p:cNvPicPr>
              <a:picLocks noChangeAspect="1" noEditPoints="1" noChangeArrowheads="1" noChangeShapeType="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528849" y="5858948"/>
              <a:ext cx="1080135" cy="870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docshape12">
              <a:extLst>
                <a:ext uri="{FF2B5EF4-FFF2-40B4-BE49-F238E27FC236}">
                  <a16:creationId xmlns:a16="http://schemas.microsoft.com/office/drawing/2014/main" id="{880DB9DB-B769-E542-F8A6-EA24C626D30B}"/>
                </a:ext>
              </a:extLst>
            </p:cNvPr>
            <p:cNvPicPr>
              <a:picLocks noChangeAspect="1" noEditPoints="1" noChangeArrowheads="1" noChangeShapeType="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132917" y="5910935"/>
              <a:ext cx="1080135" cy="72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docshape13">
              <a:extLst>
                <a:ext uri="{FF2B5EF4-FFF2-40B4-BE49-F238E27FC236}">
                  <a16:creationId xmlns:a16="http://schemas.microsoft.com/office/drawing/2014/main" id="{67700F0D-0574-7EA7-BEFE-477F5A7DA92C}"/>
                </a:ext>
              </a:extLst>
            </p:cNvPr>
            <p:cNvPicPr>
              <a:picLocks noChangeAspect="1" noEditPoints="1" noChangeArrowheads="1" noChangeShapeType="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348606" y="6035187"/>
              <a:ext cx="1659105" cy="492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docshape14">
              <a:extLst>
                <a:ext uri="{FF2B5EF4-FFF2-40B4-BE49-F238E27FC236}">
                  <a16:creationId xmlns:a16="http://schemas.microsoft.com/office/drawing/2014/main" id="{905CF342-96AF-80E2-C513-68DDE8AD32E5}"/>
                </a:ext>
              </a:extLst>
            </p:cNvPr>
            <p:cNvPicPr>
              <a:picLocks noChangeAspect="1" noEditPoints="1" noChangeArrowheads="1" noChangeShapeType="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715981" y="5934196"/>
              <a:ext cx="1080135" cy="72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docshape15">
              <a:extLst>
                <a:ext uri="{FF2B5EF4-FFF2-40B4-BE49-F238E27FC236}">
                  <a16:creationId xmlns:a16="http://schemas.microsoft.com/office/drawing/2014/main" id="{04FA3FC0-2A6E-52E6-7047-FF1A9FC0741E}"/>
                </a:ext>
              </a:extLst>
            </p:cNvPr>
            <p:cNvPicPr>
              <a:picLocks noChangeAspect="1" noEditPoints="1" noChangeArrowheads="1" noChangeShapeType="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9151905" y="5929051"/>
              <a:ext cx="693878" cy="77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Date Placeholder 14">
            <a:extLst>
              <a:ext uri="{FF2B5EF4-FFF2-40B4-BE49-F238E27FC236}">
                <a16:creationId xmlns:a16="http://schemas.microsoft.com/office/drawing/2014/main" id="{33FC75CD-DA1E-711D-FEBC-51710DFE6F00}"/>
              </a:ext>
            </a:extLst>
          </p:cNvPr>
          <p:cNvSpPr>
            <a:spLocks noGrp="1"/>
          </p:cNvSpPr>
          <p:nvPr>
            <p:ph type="dt" sz="half" idx="10"/>
          </p:nvPr>
        </p:nvSpPr>
        <p:spPr>
          <a:xfrm>
            <a:off x="0" y="6511119"/>
            <a:ext cx="2743200" cy="365125"/>
          </a:xfrm>
        </p:spPr>
        <p:txBody>
          <a:bodyPr/>
          <a:lstStyle/>
          <a:p>
            <a:fld id="{BF14E19D-5885-1547-92AE-0CD34072BA3D}" type="datetime1">
              <a:rPr lang="de-DE" sz="1600" smtClean="0">
                <a:latin typeface="Arial" panose="020B0604020202020204" pitchFamily="34" charset="0"/>
                <a:cs typeface="Arial" panose="020B0604020202020204" pitchFamily="34" charset="0"/>
              </a:rPr>
              <a:t>28.03.24</a:t>
            </a:fld>
            <a:endParaRPr lang="x-none" dirty="0">
              <a:latin typeface="Arial" panose="020B0604020202020204" pitchFamily="34" charset="0"/>
              <a:cs typeface="Arial" panose="020B0604020202020204" pitchFamily="34" charset="0"/>
            </a:endParaRPr>
          </a:p>
        </p:txBody>
      </p:sp>
      <p:sp>
        <p:nvSpPr>
          <p:cNvPr id="16" name="Slide Number Placeholder 15">
            <a:extLst>
              <a:ext uri="{FF2B5EF4-FFF2-40B4-BE49-F238E27FC236}">
                <a16:creationId xmlns:a16="http://schemas.microsoft.com/office/drawing/2014/main" id="{64259B15-BF1A-E4A9-4391-DABF3C8ADA1D}"/>
              </a:ext>
            </a:extLst>
          </p:cNvPr>
          <p:cNvSpPr>
            <a:spLocks noGrp="1"/>
          </p:cNvSpPr>
          <p:nvPr>
            <p:ph type="sldNum" sz="quarter" idx="12"/>
          </p:nvPr>
        </p:nvSpPr>
        <p:spPr>
          <a:xfrm>
            <a:off x="9448800" y="6467539"/>
            <a:ext cx="2743200" cy="365125"/>
          </a:xfrm>
        </p:spPr>
        <p:txBody>
          <a:bodyPr/>
          <a:lstStyle/>
          <a:p>
            <a:fld id="{BE5BD845-BFF7-724A-88D3-4E04361813C8}" type="slidenum">
              <a:rPr lang="x-none" sz="2000" smtClean="0">
                <a:latin typeface="Arial" panose="020B0604020202020204" pitchFamily="34" charset="0"/>
                <a:cs typeface="Arial" panose="020B0604020202020204" pitchFamily="34" charset="0"/>
              </a:rPr>
              <a:t>8</a:t>
            </a:fld>
            <a:endParaRPr lang="x-none" sz="20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6A9A9A3D-183B-F1A4-D970-AA88FB5160B9}"/>
              </a:ext>
            </a:extLst>
          </p:cNvPr>
          <p:cNvSpPr txBox="1"/>
          <p:nvPr/>
        </p:nvSpPr>
        <p:spPr>
          <a:xfrm>
            <a:off x="103533" y="1308480"/>
            <a:ext cx="5848011" cy="3785652"/>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Accurate metadata is vital to link long-term DQI evaluations with changes to ozonesonde data quality</a:t>
            </a:r>
          </a:p>
          <a:p>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Metadata are </a:t>
            </a:r>
            <a:r>
              <a:rPr lang="en-US" sz="2000" u="sng" dirty="0">
                <a:latin typeface="Arial" panose="020B0604020202020204" pitchFamily="34" charset="0"/>
                <a:cs typeface="Arial" panose="020B0604020202020204" pitchFamily="34" charset="0"/>
              </a:rPr>
              <a:t>a requirement</a:t>
            </a:r>
            <a:r>
              <a:rPr lang="en-US" sz="2000" dirty="0">
                <a:latin typeface="Arial" panose="020B0604020202020204" pitchFamily="34" charset="0"/>
                <a:cs typeface="Arial" panose="020B0604020202020204" pitchFamily="34" charset="0"/>
              </a:rPr>
              <a:t> for reprocessing and homogenizing station data</a:t>
            </a: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Example </a:t>
            </a:r>
            <a:r>
              <a:rPr lang="en-US" sz="2000" dirty="0" err="1">
                <a:latin typeface="Arial" panose="020B0604020202020204" pitchFamily="34" charset="0"/>
                <a:cs typeface="Arial" panose="020B0604020202020204" pitchFamily="34" charset="0"/>
              </a:rPr>
              <a:t>checksheets</a:t>
            </a:r>
            <a:r>
              <a:rPr lang="en-US" sz="2000" dirty="0">
                <a:latin typeface="Arial" panose="020B0604020202020204" pitchFamily="34" charset="0"/>
                <a:cs typeface="Arial" panose="020B0604020202020204" pitchFamily="34" charset="0"/>
              </a:rPr>
              <a:t> (on right) should be combined with electronic recordkeeping</a:t>
            </a: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More on Metadata in the separate Webinar #6 presentation…</a:t>
            </a:r>
          </a:p>
        </p:txBody>
      </p:sp>
      <p:pic>
        <p:nvPicPr>
          <p:cNvPr id="3" name="Picture 2">
            <a:extLst>
              <a:ext uri="{FF2B5EF4-FFF2-40B4-BE49-F238E27FC236}">
                <a16:creationId xmlns:a16="http://schemas.microsoft.com/office/drawing/2014/main" id="{82825F8F-6837-620F-B6CF-11490BD8DD8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060416" y="650511"/>
            <a:ext cx="4172944" cy="5725199"/>
          </a:xfrm>
          <a:prstGeom prst="rect">
            <a:avLst/>
          </a:prstGeom>
          <a:ln>
            <a:solidFill>
              <a:schemeClr val="tx1"/>
            </a:solidFill>
          </a:ln>
        </p:spPr>
      </p:pic>
      <p:pic>
        <p:nvPicPr>
          <p:cNvPr id="22" name="Audio 21">
            <a:hlinkClick r:id="" action="ppaction://media"/>
            <a:extLst>
              <a:ext uri="{FF2B5EF4-FFF2-40B4-BE49-F238E27FC236}">
                <a16:creationId xmlns:a16="http://schemas.microsoft.com/office/drawing/2014/main" id="{72499263-BC60-3684-8911-F61310701277}"/>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178916452"/>
      </p:ext>
    </p:extLst>
  </p:cSld>
  <p:clrMapOvr>
    <a:masterClrMapping/>
  </p:clrMapOvr>
  <mc:AlternateContent xmlns:mc="http://schemas.openxmlformats.org/markup-compatibility/2006" xmlns:p14="http://schemas.microsoft.com/office/powerpoint/2010/main">
    <mc:Choice Requires="p14">
      <p:transition spd="slow" p14:dur="2000" advTm="55791"/>
    </mc:Choice>
    <mc:Fallback xmlns="">
      <p:transition spd="slow" advTm="557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0A9F232-BE9B-EA1C-F087-94E9FC2ACF17}"/>
              </a:ext>
            </a:extLst>
          </p:cNvPr>
          <p:cNvSpPr txBox="1"/>
          <p:nvPr/>
        </p:nvSpPr>
        <p:spPr>
          <a:xfrm>
            <a:off x="1" y="2347"/>
            <a:ext cx="12191999" cy="584775"/>
          </a:xfrm>
          <a:prstGeom prst="rect">
            <a:avLst/>
          </a:prstGeom>
          <a:gradFill>
            <a:gsLst>
              <a:gs pos="0">
                <a:srgbClr val="FFC000"/>
              </a:gs>
              <a:gs pos="65000">
                <a:srgbClr val="F0EBD5"/>
              </a:gs>
              <a:gs pos="100000">
                <a:schemeClr val="bg1"/>
              </a:gs>
            </a:gsLst>
            <a:lin ang="5400000" scaled="0"/>
          </a:gradFill>
          <a:ln>
            <a:noFill/>
          </a:ln>
        </p:spPr>
        <p:txBody>
          <a:bodyPr wrap="square" rtlCol="0" anchor="b">
            <a:spAutoFit/>
          </a:bodyPr>
          <a:lstStyle/>
          <a:p>
            <a:pPr algn="ctr"/>
            <a:r>
              <a:rPr lang="en-US" sz="3200" dirty="0">
                <a:latin typeface="Arial" panose="020B0604020202020204" pitchFamily="34" charset="0"/>
                <a:cs typeface="Arial" panose="020B0604020202020204" pitchFamily="34" charset="0"/>
              </a:rPr>
              <a:t>DQI used to Assess Data Homogenization (OHP)</a:t>
            </a:r>
          </a:p>
        </p:txBody>
      </p:sp>
      <p:grpSp>
        <p:nvGrpSpPr>
          <p:cNvPr id="5" name="Group 4">
            <a:extLst>
              <a:ext uri="{FF2B5EF4-FFF2-40B4-BE49-F238E27FC236}">
                <a16:creationId xmlns:a16="http://schemas.microsoft.com/office/drawing/2014/main" id="{A700E584-F929-DD79-EF31-37E946DB163A}"/>
              </a:ext>
            </a:extLst>
          </p:cNvPr>
          <p:cNvGrpSpPr>
            <a:grpSpLocks noChangeAspect="1"/>
          </p:cNvGrpSpPr>
          <p:nvPr/>
        </p:nvGrpSpPr>
        <p:grpSpPr>
          <a:xfrm>
            <a:off x="3397070" y="6375710"/>
            <a:ext cx="5397858" cy="425855"/>
            <a:chOff x="297089" y="5855279"/>
            <a:chExt cx="11719118" cy="924560"/>
          </a:xfrm>
        </p:grpSpPr>
        <p:pic>
          <p:nvPicPr>
            <p:cNvPr id="6" name="docshape8">
              <a:extLst>
                <a:ext uri="{FF2B5EF4-FFF2-40B4-BE49-F238E27FC236}">
                  <a16:creationId xmlns:a16="http://schemas.microsoft.com/office/drawing/2014/main" id="{4A905EAF-ED90-AD9F-77C8-E91A7414A40E}"/>
                </a:ext>
              </a:extLst>
            </p:cNvPr>
            <p:cNvPicPr>
              <a:picLocks noChangeAspect="1" noEditPoints="1" noChangeArrowheads="1" noChangeShapeType="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97089" y="5855279"/>
              <a:ext cx="1162720" cy="92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a:extLst>
                <a:ext uri="{FF2B5EF4-FFF2-40B4-BE49-F238E27FC236}">
                  <a16:creationId xmlns:a16="http://schemas.microsoft.com/office/drawing/2014/main" id="{1E689507-572F-2B6F-8F39-759387AC177D}"/>
                </a:ext>
              </a:extLst>
            </p:cNvPr>
            <p:cNvGrpSpPr/>
            <p:nvPr/>
          </p:nvGrpSpPr>
          <p:grpSpPr>
            <a:xfrm>
              <a:off x="10679532" y="5996342"/>
              <a:ext cx="1336675" cy="549275"/>
              <a:chOff x="3726403" y="4704141"/>
              <a:chExt cx="1336675" cy="549275"/>
            </a:xfrm>
          </p:grpSpPr>
          <p:sp>
            <p:nvSpPr>
              <p:cNvPr id="13" name="docshape9">
                <a:extLst>
                  <a:ext uri="{FF2B5EF4-FFF2-40B4-BE49-F238E27FC236}">
                    <a16:creationId xmlns:a16="http://schemas.microsoft.com/office/drawing/2014/main" id="{706F6E20-AE76-FFDF-F72B-87724E6ED3D8}"/>
                  </a:ext>
                </a:extLst>
              </p:cNvPr>
              <p:cNvSpPr>
                <a:spLocks noChangeAspect="1" noEditPoints="1" noChangeArrowheads="1" noChangeShapeType="1" noTextEdit="1"/>
              </p:cNvSpPr>
              <p:nvPr/>
            </p:nvSpPr>
            <p:spPr bwMode="auto">
              <a:xfrm>
                <a:off x="4336003" y="4820981"/>
                <a:ext cx="727075" cy="337820"/>
              </a:xfrm>
              <a:custGeom>
                <a:avLst/>
                <a:gdLst>
                  <a:gd name="T0" fmla="+- 0 5001 4951"/>
                  <a:gd name="T1" fmla="*/ T0 w 1145"/>
                  <a:gd name="T2" fmla="+- 0 13826 13714"/>
                  <a:gd name="T3" fmla="*/ 13826 h 532"/>
                  <a:gd name="T4" fmla="+- 0 5014 4951"/>
                  <a:gd name="T5" fmla="*/ T4 w 1145"/>
                  <a:gd name="T6" fmla="+- 0 13737 13714"/>
                  <a:gd name="T7" fmla="*/ 13737 h 532"/>
                  <a:gd name="T8" fmla="+- 0 5009 4951"/>
                  <a:gd name="T9" fmla="*/ T8 w 1145"/>
                  <a:gd name="T10" fmla="+- 0 13714 13714"/>
                  <a:gd name="T11" fmla="*/ 13714 h 532"/>
                  <a:gd name="T12" fmla="+- 0 4968 4951"/>
                  <a:gd name="T13" fmla="*/ T12 w 1145"/>
                  <a:gd name="T14" fmla="+- 0 13823 13714"/>
                  <a:gd name="T15" fmla="*/ 13823 h 532"/>
                  <a:gd name="T16" fmla="+- 0 5066 4951"/>
                  <a:gd name="T17" fmla="*/ T16 w 1145"/>
                  <a:gd name="T18" fmla="+- 0 13834 13714"/>
                  <a:gd name="T19" fmla="*/ 13834 h 532"/>
                  <a:gd name="T20" fmla="+- 0 4998 4951"/>
                  <a:gd name="T21" fmla="*/ T20 w 1145"/>
                  <a:gd name="T22" fmla="+- 0 13984 13714"/>
                  <a:gd name="T23" fmla="*/ 13984 h 532"/>
                  <a:gd name="T24" fmla="+- 0 4951 4951"/>
                  <a:gd name="T25" fmla="*/ T24 w 1145"/>
                  <a:gd name="T26" fmla="+- 0 14048 13714"/>
                  <a:gd name="T27" fmla="*/ 14048 h 532"/>
                  <a:gd name="T28" fmla="+- 0 5073 4951"/>
                  <a:gd name="T29" fmla="*/ T28 w 1145"/>
                  <a:gd name="T30" fmla="+- 0 14185 13714"/>
                  <a:gd name="T31" fmla="*/ 14185 h 532"/>
                  <a:gd name="T32" fmla="+- 0 5005 4951"/>
                  <a:gd name="T33" fmla="*/ T32 w 1145"/>
                  <a:gd name="T34" fmla="+- 0 14189 13714"/>
                  <a:gd name="T35" fmla="*/ 14189 h 532"/>
                  <a:gd name="T36" fmla="+- 0 5018 4951"/>
                  <a:gd name="T37" fmla="*/ T36 w 1145"/>
                  <a:gd name="T38" fmla="+- 0 14244 13714"/>
                  <a:gd name="T39" fmla="*/ 14244 h 532"/>
                  <a:gd name="T40" fmla="+- 0 5094 4951"/>
                  <a:gd name="T41" fmla="*/ T40 w 1145"/>
                  <a:gd name="T42" fmla="+- 0 14204 13714"/>
                  <a:gd name="T43" fmla="*/ 14204 h 532"/>
                  <a:gd name="T44" fmla="+- 0 5156 4951"/>
                  <a:gd name="T45" fmla="*/ T44 w 1145"/>
                  <a:gd name="T46" fmla="+- 0 13912 13714"/>
                  <a:gd name="T47" fmla="*/ 13912 h 532"/>
                  <a:gd name="T48" fmla="+- 0 5211 4951"/>
                  <a:gd name="T49" fmla="*/ T48 w 1145"/>
                  <a:gd name="T50" fmla="+- 0 14188 13714"/>
                  <a:gd name="T51" fmla="*/ 14188 h 532"/>
                  <a:gd name="T52" fmla="+- 0 5170 4951"/>
                  <a:gd name="T53" fmla="*/ T52 w 1145"/>
                  <a:gd name="T54" fmla="+- 0 14137 13714"/>
                  <a:gd name="T55" fmla="*/ 14137 h 532"/>
                  <a:gd name="T56" fmla="+- 0 5199 4951"/>
                  <a:gd name="T57" fmla="*/ T56 w 1145"/>
                  <a:gd name="T58" fmla="+- 0 14243 13714"/>
                  <a:gd name="T59" fmla="*/ 14243 h 532"/>
                  <a:gd name="T60" fmla="+- 0 5254 4951"/>
                  <a:gd name="T61" fmla="*/ T60 w 1145"/>
                  <a:gd name="T62" fmla="+- 0 13822 13714"/>
                  <a:gd name="T63" fmla="*/ 13822 h 532"/>
                  <a:gd name="T64" fmla="+- 0 5205 4951"/>
                  <a:gd name="T65" fmla="*/ T64 w 1145"/>
                  <a:gd name="T66" fmla="+- 0 13769 13714"/>
                  <a:gd name="T67" fmla="*/ 13769 h 532"/>
                  <a:gd name="T68" fmla="+- 0 5258 4951"/>
                  <a:gd name="T69" fmla="*/ T68 w 1145"/>
                  <a:gd name="T70" fmla="+- 0 13720 13714"/>
                  <a:gd name="T71" fmla="*/ 13720 h 532"/>
                  <a:gd name="T72" fmla="+- 0 5179 4951"/>
                  <a:gd name="T73" fmla="*/ T72 w 1145"/>
                  <a:gd name="T74" fmla="+- 0 13813 13714"/>
                  <a:gd name="T75" fmla="*/ 13813 h 532"/>
                  <a:gd name="T76" fmla="+- 0 5275 4951"/>
                  <a:gd name="T77" fmla="*/ T76 w 1145"/>
                  <a:gd name="T78" fmla="+- 0 13838 13714"/>
                  <a:gd name="T79" fmla="*/ 13838 h 532"/>
                  <a:gd name="T80" fmla="+- 0 5234 4951"/>
                  <a:gd name="T81" fmla="*/ T80 w 1145"/>
                  <a:gd name="T82" fmla="+- 0 13995 13714"/>
                  <a:gd name="T83" fmla="*/ 13995 h 532"/>
                  <a:gd name="T84" fmla="+- 0 5196 4951"/>
                  <a:gd name="T85" fmla="*/ T84 w 1145"/>
                  <a:gd name="T86" fmla="+- 0 13961 13714"/>
                  <a:gd name="T87" fmla="*/ 13961 h 532"/>
                  <a:gd name="T88" fmla="+- 0 5270 4951"/>
                  <a:gd name="T89" fmla="*/ T88 w 1145"/>
                  <a:gd name="T90" fmla="+- 0 13953 13714"/>
                  <a:gd name="T91" fmla="*/ 13953 h 532"/>
                  <a:gd name="T92" fmla="+- 0 5280 4951"/>
                  <a:gd name="T93" fmla="*/ T92 w 1145"/>
                  <a:gd name="T94" fmla="+- 0 14243 13714"/>
                  <a:gd name="T95" fmla="*/ 14243 h 532"/>
                  <a:gd name="T96" fmla="+- 0 5388 4951"/>
                  <a:gd name="T97" fmla="*/ T96 w 1145"/>
                  <a:gd name="T98" fmla="+- 0 13778 13714"/>
                  <a:gd name="T99" fmla="*/ 13778 h 532"/>
                  <a:gd name="T100" fmla="+- 0 5378 4951"/>
                  <a:gd name="T101" fmla="*/ T100 w 1145"/>
                  <a:gd name="T102" fmla="+- 0 13717 13714"/>
                  <a:gd name="T103" fmla="*/ 13717 h 532"/>
                  <a:gd name="T104" fmla="+- 0 5365 4951"/>
                  <a:gd name="T105" fmla="*/ T104 w 1145"/>
                  <a:gd name="T106" fmla="+- 0 13794 13714"/>
                  <a:gd name="T107" fmla="*/ 13794 h 532"/>
                  <a:gd name="T108" fmla="+- 0 5366 4951"/>
                  <a:gd name="T109" fmla="*/ T108 w 1145"/>
                  <a:gd name="T110" fmla="+- 0 13770 13714"/>
                  <a:gd name="T111" fmla="*/ 13770 h 532"/>
                  <a:gd name="T112" fmla="+- 0 5313 4951"/>
                  <a:gd name="T113" fmla="*/ T112 w 1145"/>
                  <a:gd name="T114" fmla="+- 0 13717 13714"/>
                  <a:gd name="T115" fmla="*/ 13717 h 532"/>
                  <a:gd name="T116" fmla="+- 0 5418 4951"/>
                  <a:gd name="T117" fmla="*/ T116 w 1145"/>
                  <a:gd name="T118" fmla="+- 0 14233 13714"/>
                  <a:gd name="T119" fmla="*/ 14233 h 532"/>
                  <a:gd name="T120" fmla="+- 0 5353 4951"/>
                  <a:gd name="T121" fmla="*/ T120 w 1145"/>
                  <a:gd name="T122" fmla="+- 0 14146 13714"/>
                  <a:gd name="T123" fmla="*/ 14146 h 532"/>
                  <a:gd name="T124" fmla="+- 0 5381 4951"/>
                  <a:gd name="T125" fmla="*/ T124 w 1145"/>
                  <a:gd name="T126" fmla="+- 0 14105 13714"/>
                  <a:gd name="T127" fmla="*/ 14105 h 532"/>
                  <a:gd name="T128" fmla="+- 0 5324 4951"/>
                  <a:gd name="T129" fmla="*/ T128 w 1145"/>
                  <a:gd name="T130" fmla="+- 0 14205 13714"/>
                  <a:gd name="T131" fmla="*/ 14205 h 532"/>
                  <a:gd name="T132" fmla="+- 0 5437 4951"/>
                  <a:gd name="T133" fmla="*/ T132 w 1145"/>
                  <a:gd name="T134" fmla="+- 0 13979 13714"/>
                  <a:gd name="T135" fmla="*/ 13979 h 532"/>
                  <a:gd name="T136" fmla="+- 0 5378 4951"/>
                  <a:gd name="T137" fmla="*/ T136 w 1145"/>
                  <a:gd name="T138" fmla="+- 0 14029 13714"/>
                  <a:gd name="T139" fmla="*/ 14029 h 532"/>
                  <a:gd name="T140" fmla="+- 0 5358 4951"/>
                  <a:gd name="T141" fmla="*/ T140 w 1145"/>
                  <a:gd name="T142" fmla="+- 0 13942 13714"/>
                  <a:gd name="T143" fmla="*/ 13942 h 532"/>
                  <a:gd name="T144" fmla="+- 0 5368 4951"/>
                  <a:gd name="T145" fmla="*/ T144 w 1145"/>
                  <a:gd name="T146" fmla="+- 0 13910 13714"/>
                  <a:gd name="T147" fmla="*/ 13910 h 532"/>
                  <a:gd name="T148" fmla="+- 0 5335 4951"/>
                  <a:gd name="T149" fmla="*/ T148 w 1145"/>
                  <a:gd name="T150" fmla="+- 0 14031 13714"/>
                  <a:gd name="T151" fmla="*/ 14031 h 532"/>
                  <a:gd name="T152" fmla="+- 0 5429 4951"/>
                  <a:gd name="T153" fmla="*/ T152 w 1145"/>
                  <a:gd name="T154" fmla="+- 0 14019 13714"/>
                  <a:gd name="T155" fmla="*/ 14019 h 532"/>
                  <a:gd name="T156" fmla="+- 0 5461 4951"/>
                  <a:gd name="T157" fmla="*/ T156 w 1145"/>
                  <a:gd name="T158" fmla="+- 0 14243 13714"/>
                  <a:gd name="T159" fmla="*/ 14243 h 532"/>
                  <a:gd name="T160" fmla="+- 0 5514 4951"/>
                  <a:gd name="T161" fmla="*/ T160 w 1145"/>
                  <a:gd name="T162" fmla="+- 0 13798 13714"/>
                  <a:gd name="T163" fmla="*/ 13798 h 532"/>
                  <a:gd name="T164" fmla="+- 0 5472 4951"/>
                  <a:gd name="T165" fmla="*/ T164 w 1145"/>
                  <a:gd name="T166" fmla="+- 0 13746 13714"/>
                  <a:gd name="T167" fmla="*/ 13746 h 532"/>
                  <a:gd name="T168" fmla="+- 0 5501 4951"/>
                  <a:gd name="T169" fmla="*/ T168 w 1145"/>
                  <a:gd name="T170" fmla="+- 0 13852 13714"/>
                  <a:gd name="T171" fmla="*/ 13852 h 532"/>
                  <a:gd name="T172" fmla="+- 0 5488 4951"/>
                  <a:gd name="T173" fmla="*/ T172 w 1145"/>
                  <a:gd name="T174" fmla="+- 0 13931 13714"/>
                  <a:gd name="T175" fmla="*/ 13931 h 532"/>
                  <a:gd name="T176" fmla="+- 0 5479 4951"/>
                  <a:gd name="T177" fmla="*/ T176 w 1145"/>
                  <a:gd name="T178" fmla="+- 0 13911 13714"/>
                  <a:gd name="T179" fmla="*/ 13911 h 532"/>
                  <a:gd name="T180" fmla="+- 0 5515 4951"/>
                  <a:gd name="T181" fmla="*/ T180 w 1145"/>
                  <a:gd name="T182" fmla="+- 0 14001 13714"/>
                  <a:gd name="T183" fmla="*/ 14001 h 532"/>
                  <a:gd name="T184" fmla="+- 0 5490 4951"/>
                  <a:gd name="T185" fmla="*/ T184 w 1145"/>
                  <a:gd name="T186" fmla="+- 0 14051 13714"/>
                  <a:gd name="T187" fmla="*/ 14051 h 532"/>
                  <a:gd name="T188" fmla="+- 0 5545 4951"/>
                  <a:gd name="T189" fmla="*/ T188 w 1145"/>
                  <a:gd name="T190" fmla="+- 0 13852 13714"/>
                  <a:gd name="T191" fmla="*/ 13852 h 532"/>
                  <a:gd name="T192" fmla="+- 0 5631 4951"/>
                  <a:gd name="T193" fmla="*/ T192 w 1145"/>
                  <a:gd name="T194" fmla="+- 0 13914 13714"/>
                  <a:gd name="T195" fmla="*/ 13914 h 532"/>
                  <a:gd name="T196" fmla="+- 0 5631 4951"/>
                  <a:gd name="T197" fmla="*/ T196 w 1145"/>
                  <a:gd name="T198" fmla="+- 0 13942 13714"/>
                  <a:gd name="T199" fmla="*/ 13942 h 532"/>
                  <a:gd name="T200" fmla="+- 0 5647 4951"/>
                  <a:gd name="T201" fmla="*/ T200 w 1145"/>
                  <a:gd name="T202" fmla="+- 0 13987 13714"/>
                  <a:gd name="T203" fmla="*/ 13987 h 532"/>
                  <a:gd name="T204" fmla="+- 0 5677 4951"/>
                  <a:gd name="T205" fmla="*/ T204 w 1145"/>
                  <a:gd name="T206" fmla="+- 0 13912 13714"/>
                  <a:gd name="T207" fmla="*/ 13912 h 532"/>
                  <a:gd name="T208" fmla="+- 0 5880 4951"/>
                  <a:gd name="T209" fmla="*/ T208 w 1145"/>
                  <a:gd name="T210" fmla="+- 0 14024 13714"/>
                  <a:gd name="T211" fmla="*/ 14024 h 532"/>
                  <a:gd name="T212" fmla="+- 0 5801 4951"/>
                  <a:gd name="T213" fmla="*/ T212 w 1145"/>
                  <a:gd name="T214" fmla="+- 0 14048 13714"/>
                  <a:gd name="T215" fmla="*/ 14048 h 532"/>
                  <a:gd name="T216" fmla="+- 0 5964 4951"/>
                  <a:gd name="T217" fmla="*/ T216 w 1145"/>
                  <a:gd name="T218" fmla="+- 0 13991 13714"/>
                  <a:gd name="T219" fmla="*/ 13991 h 532"/>
                  <a:gd name="T220" fmla="+- 0 5968 4951"/>
                  <a:gd name="T221" fmla="*/ T220 w 1145"/>
                  <a:gd name="T222" fmla="+- 0 13915 13714"/>
                  <a:gd name="T223" fmla="*/ 13915 h 532"/>
                  <a:gd name="T224" fmla="+- 0 5944 4951"/>
                  <a:gd name="T225" fmla="*/ T224 w 1145"/>
                  <a:gd name="T226" fmla="+- 0 13934 13714"/>
                  <a:gd name="T227" fmla="*/ 13934 h 532"/>
                  <a:gd name="T228" fmla="+- 0 5928 4951"/>
                  <a:gd name="T229" fmla="*/ T228 w 1145"/>
                  <a:gd name="T230" fmla="+- 0 13991 13714"/>
                  <a:gd name="T231" fmla="*/ 13991 h 532"/>
                  <a:gd name="T232" fmla="+- 0 6000 4951"/>
                  <a:gd name="T233" fmla="*/ T232 w 1145"/>
                  <a:gd name="T234" fmla="+- 0 14048 13714"/>
                  <a:gd name="T235" fmla="*/ 14048 h 532"/>
                  <a:gd name="T236" fmla="+- 0 6017 4951"/>
                  <a:gd name="T237" fmla="*/ T236 w 1145"/>
                  <a:gd name="T238" fmla="+- 0 13912 13714"/>
                  <a:gd name="T239" fmla="*/ 13912 h 53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Lst>
                <a:rect l="0" t="0" r="r" b="b"/>
                <a:pathLst>
                  <a:path w="1145" h="532">
                    <a:moveTo>
                      <a:pt x="115" y="63"/>
                    </a:moveTo>
                    <a:lnTo>
                      <a:pt x="63" y="63"/>
                    </a:lnTo>
                    <a:lnTo>
                      <a:pt x="66" y="85"/>
                    </a:lnTo>
                    <a:lnTo>
                      <a:pt x="87" y="85"/>
                    </a:lnTo>
                    <a:lnTo>
                      <a:pt x="87" y="116"/>
                    </a:lnTo>
                    <a:lnTo>
                      <a:pt x="82" y="119"/>
                    </a:lnTo>
                    <a:lnTo>
                      <a:pt x="77" y="120"/>
                    </a:lnTo>
                    <a:lnTo>
                      <a:pt x="63" y="120"/>
                    </a:lnTo>
                    <a:lnTo>
                      <a:pt x="55" y="117"/>
                    </a:lnTo>
                    <a:lnTo>
                      <a:pt x="50" y="112"/>
                    </a:lnTo>
                    <a:lnTo>
                      <a:pt x="46" y="106"/>
                    </a:lnTo>
                    <a:lnTo>
                      <a:pt x="42" y="97"/>
                    </a:lnTo>
                    <a:lnTo>
                      <a:pt x="40" y="86"/>
                    </a:lnTo>
                    <a:lnTo>
                      <a:pt x="40" y="73"/>
                    </a:lnTo>
                    <a:lnTo>
                      <a:pt x="40" y="59"/>
                    </a:lnTo>
                    <a:lnTo>
                      <a:pt x="42" y="47"/>
                    </a:lnTo>
                    <a:lnTo>
                      <a:pt x="46" y="37"/>
                    </a:lnTo>
                    <a:lnTo>
                      <a:pt x="51" y="29"/>
                    </a:lnTo>
                    <a:lnTo>
                      <a:pt x="56" y="25"/>
                    </a:lnTo>
                    <a:lnTo>
                      <a:pt x="63" y="23"/>
                    </a:lnTo>
                    <a:lnTo>
                      <a:pt x="81" y="23"/>
                    </a:lnTo>
                    <a:lnTo>
                      <a:pt x="90" y="26"/>
                    </a:lnTo>
                    <a:lnTo>
                      <a:pt x="99" y="33"/>
                    </a:lnTo>
                    <a:lnTo>
                      <a:pt x="108" y="23"/>
                    </a:lnTo>
                    <a:lnTo>
                      <a:pt x="114" y="16"/>
                    </a:lnTo>
                    <a:lnTo>
                      <a:pt x="104" y="9"/>
                    </a:lnTo>
                    <a:lnTo>
                      <a:pt x="94" y="4"/>
                    </a:lnTo>
                    <a:lnTo>
                      <a:pt x="83" y="1"/>
                    </a:lnTo>
                    <a:lnTo>
                      <a:pt x="71" y="0"/>
                    </a:lnTo>
                    <a:lnTo>
                      <a:pt x="58" y="0"/>
                    </a:lnTo>
                    <a:lnTo>
                      <a:pt x="47" y="3"/>
                    </a:lnTo>
                    <a:lnTo>
                      <a:pt x="38" y="10"/>
                    </a:lnTo>
                    <a:lnTo>
                      <a:pt x="25" y="21"/>
                    </a:lnTo>
                    <a:lnTo>
                      <a:pt x="16" y="35"/>
                    </a:lnTo>
                    <a:lnTo>
                      <a:pt x="11" y="52"/>
                    </a:lnTo>
                    <a:lnTo>
                      <a:pt x="9" y="72"/>
                    </a:lnTo>
                    <a:lnTo>
                      <a:pt x="10" y="85"/>
                    </a:lnTo>
                    <a:lnTo>
                      <a:pt x="10" y="86"/>
                    </a:lnTo>
                    <a:lnTo>
                      <a:pt x="13" y="98"/>
                    </a:lnTo>
                    <a:lnTo>
                      <a:pt x="17" y="109"/>
                    </a:lnTo>
                    <a:lnTo>
                      <a:pt x="24" y="119"/>
                    </a:lnTo>
                    <a:lnTo>
                      <a:pt x="33" y="128"/>
                    </a:lnTo>
                    <a:lnTo>
                      <a:pt x="43" y="135"/>
                    </a:lnTo>
                    <a:lnTo>
                      <a:pt x="56" y="139"/>
                    </a:lnTo>
                    <a:lnTo>
                      <a:pt x="70" y="140"/>
                    </a:lnTo>
                    <a:lnTo>
                      <a:pt x="82" y="139"/>
                    </a:lnTo>
                    <a:lnTo>
                      <a:pt x="93" y="137"/>
                    </a:lnTo>
                    <a:lnTo>
                      <a:pt x="104" y="133"/>
                    </a:lnTo>
                    <a:lnTo>
                      <a:pt x="115" y="128"/>
                    </a:lnTo>
                    <a:lnTo>
                      <a:pt x="115" y="120"/>
                    </a:lnTo>
                    <a:lnTo>
                      <a:pt x="115" y="63"/>
                    </a:lnTo>
                    <a:close/>
                    <a:moveTo>
                      <a:pt x="117" y="334"/>
                    </a:moveTo>
                    <a:lnTo>
                      <a:pt x="107" y="302"/>
                    </a:lnTo>
                    <a:lnTo>
                      <a:pt x="99" y="279"/>
                    </a:lnTo>
                    <a:lnTo>
                      <a:pt x="83" y="228"/>
                    </a:lnTo>
                    <a:lnTo>
                      <a:pt x="74" y="198"/>
                    </a:lnTo>
                    <a:lnTo>
                      <a:pt x="71" y="198"/>
                    </a:lnTo>
                    <a:lnTo>
                      <a:pt x="71" y="279"/>
                    </a:lnTo>
                    <a:lnTo>
                      <a:pt x="45" y="279"/>
                    </a:lnTo>
                    <a:lnTo>
                      <a:pt x="47" y="270"/>
                    </a:lnTo>
                    <a:lnTo>
                      <a:pt x="49" y="264"/>
                    </a:lnTo>
                    <a:lnTo>
                      <a:pt x="52" y="254"/>
                    </a:lnTo>
                    <a:lnTo>
                      <a:pt x="54" y="244"/>
                    </a:lnTo>
                    <a:lnTo>
                      <a:pt x="58" y="228"/>
                    </a:lnTo>
                    <a:lnTo>
                      <a:pt x="62" y="245"/>
                    </a:lnTo>
                    <a:lnTo>
                      <a:pt x="67" y="265"/>
                    </a:lnTo>
                    <a:lnTo>
                      <a:pt x="71" y="279"/>
                    </a:lnTo>
                    <a:lnTo>
                      <a:pt x="71" y="198"/>
                    </a:lnTo>
                    <a:lnTo>
                      <a:pt x="44" y="198"/>
                    </a:lnTo>
                    <a:lnTo>
                      <a:pt x="0" y="334"/>
                    </a:lnTo>
                    <a:lnTo>
                      <a:pt x="28" y="334"/>
                    </a:lnTo>
                    <a:lnTo>
                      <a:pt x="38" y="302"/>
                    </a:lnTo>
                    <a:lnTo>
                      <a:pt x="78" y="302"/>
                    </a:lnTo>
                    <a:lnTo>
                      <a:pt x="87" y="334"/>
                    </a:lnTo>
                    <a:lnTo>
                      <a:pt x="117" y="334"/>
                    </a:lnTo>
                    <a:close/>
                    <a:moveTo>
                      <a:pt x="166" y="393"/>
                    </a:moveTo>
                    <a:lnTo>
                      <a:pt x="138" y="393"/>
                    </a:lnTo>
                    <a:lnTo>
                      <a:pt x="127" y="445"/>
                    </a:lnTo>
                    <a:lnTo>
                      <a:pt x="124" y="457"/>
                    </a:lnTo>
                    <a:lnTo>
                      <a:pt x="122" y="471"/>
                    </a:lnTo>
                    <a:lnTo>
                      <a:pt x="120" y="483"/>
                    </a:lnTo>
                    <a:lnTo>
                      <a:pt x="119" y="490"/>
                    </a:lnTo>
                    <a:lnTo>
                      <a:pt x="116" y="467"/>
                    </a:lnTo>
                    <a:lnTo>
                      <a:pt x="112" y="448"/>
                    </a:lnTo>
                    <a:lnTo>
                      <a:pt x="110" y="436"/>
                    </a:lnTo>
                    <a:lnTo>
                      <a:pt x="101" y="393"/>
                    </a:lnTo>
                    <a:lnTo>
                      <a:pt x="71" y="393"/>
                    </a:lnTo>
                    <a:lnTo>
                      <a:pt x="58" y="450"/>
                    </a:lnTo>
                    <a:lnTo>
                      <a:pt x="56" y="462"/>
                    </a:lnTo>
                    <a:lnTo>
                      <a:pt x="54" y="475"/>
                    </a:lnTo>
                    <a:lnTo>
                      <a:pt x="53" y="485"/>
                    </a:lnTo>
                    <a:lnTo>
                      <a:pt x="52" y="492"/>
                    </a:lnTo>
                    <a:lnTo>
                      <a:pt x="51" y="488"/>
                    </a:lnTo>
                    <a:lnTo>
                      <a:pt x="50" y="479"/>
                    </a:lnTo>
                    <a:lnTo>
                      <a:pt x="48" y="465"/>
                    </a:lnTo>
                    <a:lnTo>
                      <a:pt x="45" y="447"/>
                    </a:lnTo>
                    <a:lnTo>
                      <a:pt x="33" y="393"/>
                    </a:lnTo>
                    <a:lnTo>
                      <a:pt x="4" y="393"/>
                    </a:lnTo>
                    <a:lnTo>
                      <a:pt x="36" y="530"/>
                    </a:lnTo>
                    <a:lnTo>
                      <a:pt x="67" y="530"/>
                    </a:lnTo>
                    <a:lnTo>
                      <a:pt x="75" y="492"/>
                    </a:lnTo>
                    <a:lnTo>
                      <a:pt x="83" y="455"/>
                    </a:lnTo>
                    <a:lnTo>
                      <a:pt x="85" y="436"/>
                    </a:lnTo>
                    <a:lnTo>
                      <a:pt x="86" y="441"/>
                    </a:lnTo>
                    <a:lnTo>
                      <a:pt x="87" y="450"/>
                    </a:lnTo>
                    <a:lnTo>
                      <a:pt x="89" y="462"/>
                    </a:lnTo>
                    <a:lnTo>
                      <a:pt x="92" y="475"/>
                    </a:lnTo>
                    <a:lnTo>
                      <a:pt x="104" y="530"/>
                    </a:lnTo>
                    <a:lnTo>
                      <a:pt x="134" y="530"/>
                    </a:lnTo>
                    <a:lnTo>
                      <a:pt x="143" y="490"/>
                    </a:lnTo>
                    <a:lnTo>
                      <a:pt x="166" y="393"/>
                    </a:lnTo>
                    <a:close/>
                    <a:moveTo>
                      <a:pt x="205" y="198"/>
                    </a:moveTo>
                    <a:lnTo>
                      <a:pt x="107" y="198"/>
                    </a:lnTo>
                    <a:lnTo>
                      <a:pt x="107" y="221"/>
                    </a:lnTo>
                    <a:lnTo>
                      <a:pt x="141" y="221"/>
                    </a:lnTo>
                    <a:lnTo>
                      <a:pt x="141" y="334"/>
                    </a:lnTo>
                    <a:lnTo>
                      <a:pt x="168" y="334"/>
                    </a:lnTo>
                    <a:lnTo>
                      <a:pt x="168" y="221"/>
                    </a:lnTo>
                    <a:lnTo>
                      <a:pt x="201" y="221"/>
                    </a:lnTo>
                    <a:lnTo>
                      <a:pt x="205" y="198"/>
                    </a:lnTo>
                    <a:close/>
                    <a:moveTo>
                      <a:pt x="218" y="116"/>
                    </a:moveTo>
                    <a:lnTo>
                      <a:pt x="169" y="116"/>
                    </a:lnTo>
                    <a:lnTo>
                      <a:pt x="169" y="3"/>
                    </a:lnTo>
                    <a:lnTo>
                      <a:pt x="141" y="3"/>
                    </a:lnTo>
                    <a:lnTo>
                      <a:pt x="141" y="138"/>
                    </a:lnTo>
                    <a:lnTo>
                      <a:pt x="213" y="138"/>
                    </a:lnTo>
                    <a:lnTo>
                      <a:pt x="218" y="116"/>
                    </a:lnTo>
                    <a:close/>
                    <a:moveTo>
                      <a:pt x="278" y="529"/>
                    </a:moveTo>
                    <a:lnTo>
                      <a:pt x="268" y="497"/>
                    </a:lnTo>
                    <a:lnTo>
                      <a:pt x="260" y="474"/>
                    </a:lnTo>
                    <a:lnTo>
                      <a:pt x="244" y="423"/>
                    </a:lnTo>
                    <a:lnTo>
                      <a:pt x="235" y="393"/>
                    </a:lnTo>
                    <a:lnTo>
                      <a:pt x="232" y="393"/>
                    </a:lnTo>
                    <a:lnTo>
                      <a:pt x="232" y="474"/>
                    </a:lnTo>
                    <a:lnTo>
                      <a:pt x="206" y="474"/>
                    </a:lnTo>
                    <a:lnTo>
                      <a:pt x="208" y="465"/>
                    </a:lnTo>
                    <a:lnTo>
                      <a:pt x="210" y="459"/>
                    </a:lnTo>
                    <a:lnTo>
                      <a:pt x="213" y="448"/>
                    </a:lnTo>
                    <a:lnTo>
                      <a:pt x="215" y="439"/>
                    </a:lnTo>
                    <a:lnTo>
                      <a:pt x="219" y="423"/>
                    </a:lnTo>
                    <a:lnTo>
                      <a:pt x="223" y="441"/>
                    </a:lnTo>
                    <a:lnTo>
                      <a:pt x="228" y="460"/>
                    </a:lnTo>
                    <a:lnTo>
                      <a:pt x="232" y="474"/>
                    </a:lnTo>
                    <a:lnTo>
                      <a:pt x="232" y="393"/>
                    </a:lnTo>
                    <a:lnTo>
                      <a:pt x="205" y="393"/>
                    </a:lnTo>
                    <a:lnTo>
                      <a:pt x="161" y="529"/>
                    </a:lnTo>
                    <a:lnTo>
                      <a:pt x="189" y="529"/>
                    </a:lnTo>
                    <a:lnTo>
                      <a:pt x="199" y="497"/>
                    </a:lnTo>
                    <a:lnTo>
                      <a:pt x="239" y="497"/>
                    </a:lnTo>
                    <a:lnTo>
                      <a:pt x="248" y="529"/>
                    </a:lnTo>
                    <a:lnTo>
                      <a:pt x="278" y="529"/>
                    </a:lnTo>
                    <a:close/>
                    <a:moveTo>
                      <a:pt x="341" y="70"/>
                    </a:moveTo>
                    <a:lnTo>
                      <a:pt x="337" y="41"/>
                    </a:lnTo>
                    <a:lnTo>
                      <a:pt x="327" y="22"/>
                    </a:lnTo>
                    <a:lnTo>
                      <a:pt x="325" y="19"/>
                    </a:lnTo>
                    <a:lnTo>
                      <a:pt x="310" y="8"/>
                    </a:lnTo>
                    <a:lnTo>
                      <a:pt x="310" y="57"/>
                    </a:lnTo>
                    <a:lnTo>
                      <a:pt x="310" y="71"/>
                    </a:lnTo>
                    <a:lnTo>
                      <a:pt x="308" y="93"/>
                    </a:lnTo>
                    <a:lnTo>
                      <a:pt x="303" y="108"/>
                    </a:lnTo>
                    <a:lnTo>
                      <a:pt x="295" y="117"/>
                    </a:lnTo>
                    <a:lnTo>
                      <a:pt x="283" y="120"/>
                    </a:lnTo>
                    <a:lnTo>
                      <a:pt x="276" y="120"/>
                    </a:lnTo>
                    <a:lnTo>
                      <a:pt x="271" y="118"/>
                    </a:lnTo>
                    <a:lnTo>
                      <a:pt x="266" y="115"/>
                    </a:lnTo>
                    <a:lnTo>
                      <a:pt x="261" y="109"/>
                    </a:lnTo>
                    <a:lnTo>
                      <a:pt x="257" y="100"/>
                    </a:lnTo>
                    <a:lnTo>
                      <a:pt x="255" y="87"/>
                    </a:lnTo>
                    <a:lnTo>
                      <a:pt x="254" y="71"/>
                    </a:lnTo>
                    <a:lnTo>
                      <a:pt x="254" y="55"/>
                    </a:lnTo>
                    <a:lnTo>
                      <a:pt x="256" y="43"/>
                    </a:lnTo>
                    <a:lnTo>
                      <a:pt x="265" y="27"/>
                    </a:lnTo>
                    <a:lnTo>
                      <a:pt x="273" y="22"/>
                    </a:lnTo>
                    <a:lnTo>
                      <a:pt x="297" y="22"/>
                    </a:lnTo>
                    <a:lnTo>
                      <a:pt x="304" y="32"/>
                    </a:lnTo>
                    <a:lnTo>
                      <a:pt x="306" y="39"/>
                    </a:lnTo>
                    <a:lnTo>
                      <a:pt x="308" y="47"/>
                    </a:lnTo>
                    <a:lnTo>
                      <a:pt x="310" y="57"/>
                    </a:lnTo>
                    <a:lnTo>
                      <a:pt x="310" y="8"/>
                    </a:lnTo>
                    <a:lnTo>
                      <a:pt x="307" y="6"/>
                    </a:lnTo>
                    <a:lnTo>
                      <a:pt x="283" y="1"/>
                    </a:lnTo>
                    <a:lnTo>
                      <a:pt x="272" y="1"/>
                    </a:lnTo>
                    <a:lnTo>
                      <a:pt x="263" y="3"/>
                    </a:lnTo>
                    <a:lnTo>
                      <a:pt x="255" y="8"/>
                    </a:lnTo>
                    <a:lnTo>
                      <a:pt x="241" y="18"/>
                    </a:lnTo>
                    <a:lnTo>
                      <a:pt x="232" y="32"/>
                    </a:lnTo>
                    <a:lnTo>
                      <a:pt x="226" y="50"/>
                    </a:lnTo>
                    <a:lnTo>
                      <a:pt x="224" y="71"/>
                    </a:lnTo>
                    <a:lnTo>
                      <a:pt x="225" y="85"/>
                    </a:lnTo>
                    <a:lnTo>
                      <a:pt x="228" y="99"/>
                    </a:lnTo>
                    <a:lnTo>
                      <a:pt x="233" y="111"/>
                    </a:lnTo>
                    <a:lnTo>
                      <a:pt x="239" y="121"/>
                    </a:lnTo>
                    <a:lnTo>
                      <a:pt x="248" y="130"/>
                    </a:lnTo>
                    <a:lnTo>
                      <a:pt x="258" y="136"/>
                    </a:lnTo>
                    <a:lnTo>
                      <a:pt x="270" y="139"/>
                    </a:lnTo>
                    <a:lnTo>
                      <a:pt x="284" y="141"/>
                    </a:lnTo>
                    <a:lnTo>
                      <a:pt x="295" y="141"/>
                    </a:lnTo>
                    <a:lnTo>
                      <a:pt x="303" y="139"/>
                    </a:lnTo>
                    <a:lnTo>
                      <a:pt x="311" y="134"/>
                    </a:lnTo>
                    <a:lnTo>
                      <a:pt x="324" y="124"/>
                    </a:lnTo>
                    <a:lnTo>
                      <a:pt x="327" y="120"/>
                    </a:lnTo>
                    <a:lnTo>
                      <a:pt x="333" y="110"/>
                    </a:lnTo>
                    <a:lnTo>
                      <a:pt x="339" y="91"/>
                    </a:lnTo>
                    <a:lnTo>
                      <a:pt x="341" y="70"/>
                    </a:lnTo>
                    <a:close/>
                    <a:moveTo>
                      <a:pt x="352" y="334"/>
                    </a:moveTo>
                    <a:lnTo>
                      <a:pt x="344" y="239"/>
                    </a:lnTo>
                    <a:lnTo>
                      <a:pt x="340" y="198"/>
                    </a:lnTo>
                    <a:lnTo>
                      <a:pt x="305" y="198"/>
                    </a:lnTo>
                    <a:lnTo>
                      <a:pt x="285" y="273"/>
                    </a:lnTo>
                    <a:lnTo>
                      <a:pt x="283" y="281"/>
                    </a:lnTo>
                    <a:lnTo>
                      <a:pt x="282" y="288"/>
                    </a:lnTo>
                    <a:lnTo>
                      <a:pt x="281" y="281"/>
                    </a:lnTo>
                    <a:lnTo>
                      <a:pt x="280" y="276"/>
                    </a:lnTo>
                    <a:lnTo>
                      <a:pt x="270" y="239"/>
                    </a:lnTo>
                    <a:lnTo>
                      <a:pt x="260" y="198"/>
                    </a:lnTo>
                    <a:lnTo>
                      <a:pt x="225" y="198"/>
                    </a:lnTo>
                    <a:lnTo>
                      <a:pt x="212" y="334"/>
                    </a:lnTo>
                    <a:lnTo>
                      <a:pt x="239" y="334"/>
                    </a:lnTo>
                    <a:lnTo>
                      <a:pt x="244" y="256"/>
                    </a:lnTo>
                    <a:lnTo>
                      <a:pt x="245" y="247"/>
                    </a:lnTo>
                    <a:lnTo>
                      <a:pt x="245" y="239"/>
                    </a:lnTo>
                    <a:lnTo>
                      <a:pt x="246" y="247"/>
                    </a:lnTo>
                    <a:lnTo>
                      <a:pt x="248" y="256"/>
                    </a:lnTo>
                    <a:lnTo>
                      <a:pt x="250" y="263"/>
                    </a:lnTo>
                    <a:lnTo>
                      <a:pt x="270" y="334"/>
                    </a:lnTo>
                    <a:lnTo>
                      <a:pt x="293" y="334"/>
                    </a:lnTo>
                    <a:lnTo>
                      <a:pt x="306" y="288"/>
                    </a:lnTo>
                    <a:lnTo>
                      <a:pt x="317" y="251"/>
                    </a:lnTo>
                    <a:lnTo>
                      <a:pt x="318" y="246"/>
                    </a:lnTo>
                    <a:lnTo>
                      <a:pt x="319" y="239"/>
                    </a:lnTo>
                    <a:lnTo>
                      <a:pt x="319" y="247"/>
                    </a:lnTo>
                    <a:lnTo>
                      <a:pt x="320" y="256"/>
                    </a:lnTo>
                    <a:lnTo>
                      <a:pt x="325" y="334"/>
                    </a:lnTo>
                    <a:lnTo>
                      <a:pt x="352" y="334"/>
                    </a:lnTo>
                    <a:close/>
                    <a:moveTo>
                      <a:pt x="366" y="393"/>
                    </a:moveTo>
                    <a:lnTo>
                      <a:pt x="268" y="393"/>
                    </a:lnTo>
                    <a:lnTo>
                      <a:pt x="268" y="416"/>
                    </a:lnTo>
                    <a:lnTo>
                      <a:pt x="302" y="416"/>
                    </a:lnTo>
                    <a:lnTo>
                      <a:pt x="302" y="529"/>
                    </a:lnTo>
                    <a:lnTo>
                      <a:pt x="329" y="529"/>
                    </a:lnTo>
                    <a:lnTo>
                      <a:pt x="329" y="416"/>
                    </a:lnTo>
                    <a:lnTo>
                      <a:pt x="362" y="416"/>
                    </a:lnTo>
                    <a:lnTo>
                      <a:pt x="366" y="393"/>
                    </a:lnTo>
                    <a:close/>
                    <a:moveTo>
                      <a:pt x="458" y="101"/>
                    </a:moveTo>
                    <a:lnTo>
                      <a:pt x="456" y="88"/>
                    </a:lnTo>
                    <a:lnTo>
                      <a:pt x="451" y="79"/>
                    </a:lnTo>
                    <a:lnTo>
                      <a:pt x="442" y="71"/>
                    </a:lnTo>
                    <a:lnTo>
                      <a:pt x="431" y="66"/>
                    </a:lnTo>
                    <a:lnTo>
                      <a:pt x="437" y="64"/>
                    </a:lnTo>
                    <a:lnTo>
                      <a:pt x="440" y="63"/>
                    </a:lnTo>
                    <a:lnTo>
                      <a:pt x="443" y="59"/>
                    </a:lnTo>
                    <a:lnTo>
                      <a:pt x="446" y="57"/>
                    </a:lnTo>
                    <a:lnTo>
                      <a:pt x="450" y="54"/>
                    </a:lnTo>
                    <a:lnTo>
                      <a:pt x="453" y="46"/>
                    </a:lnTo>
                    <a:lnTo>
                      <a:pt x="453" y="27"/>
                    </a:lnTo>
                    <a:lnTo>
                      <a:pt x="452" y="26"/>
                    </a:lnTo>
                    <a:lnTo>
                      <a:pt x="449" y="19"/>
                    </a:lnTo>
                    <a:lnTo>
                      <a:pt x="433" y="5"/>
                    </a:lnTo>
                    <a:lnTo>
                      <a:pt x="427" y="3"/>
                    </a:lnTo>
                    <a:lnTo>
                      <a:pt x="427" y="89"/>
                    </a:lnTo>
                    <a:lnTo>
                      <a:pt x="427" y="104"/>
                    </a:lnTo>
                    <a:lnTo>
                      <a:pt x="424" y="110"/>
                    </a:lnTo>
                    <a:lnTo>
                      <a:pt x="420" y="113"/>
                    </a:lnTo>
                    <a:lnTo>
                      <a:pt x="417" y="115"/>
                    </a:lnTo>
                    <a:lnTo>
                      <a:pt x="413" y="116"/>
                    </a:lnTo>
                    <a:lnTo>
                      <a:pt x="390" y="116"/>
                    </a:lnTo>
                    <a:lnTo>
                      <a:pt x="390" y="79"/>
                    </a:lnTo>
                    <a:lnTo>
                      <a:pt x="412" y="79"/>
                    </a:lnTo>
                    <a:lnTo>
                      <a:pt x="414" y="80"/>
                    </a:lnTo>
                    <a:lnTo>
                      <a:pt x="423" y="82"/>
                    </a:lnTo>
                    <a:lnTo>
                      <a:pt x="427" y="89"/>
                    </a:lnTo>
                    <a:lnTo>
                      <a:pt x="427" y="3"/>
                    </a:lnTo>
                    <a:lnTo>
                      <a:pt x="425" y="3"/>
                    </a:lnTo>
                    <a:lnTo>
                      <a:pt x="424" y="3"/>
                    </a:lnTo>
                    <a:lnTo>
                      <a:pt x="424" y="36"/>
                    </a:lnTo>
                    <a:lnTo>
                      <a:pt x="424" y="47"/>
                    </a:lnTo>
                    <a:lnTo>
                      <a:pt x="421" y="53"/>
                    </a:lnTo>
                    <a:lnTo>
                      <a:pt x="417" y="55"/>
                    </a:lnTo>
                    <a:lnTo>
                      <a:pt x="415" y="56"/>
                    </a:lnTo>
                    <a:lnTo>
                      <a:pt x="412" y="57"/>
                    </a:lnTo>
                    <a:lnTo>
                      <a:pt x="389" y="57"/>
                    </a:lnTo>
                    <a:lnTo>
                      <a:pt x="389" y="26"/>
                    </a:lnTo>
                    <a:lnTo>
                      <a:pt x="411" y="26"/>
                    </a:lnTo>
                    <a:lnTo>
                      <a:pt x="414" y="27"/>
                    </a:lnTo>
                    <a:lnTo>
                      <a:pt x="416" y="28"/>
                    </a:lnTo>
                    <a:lnTo>
                      <a:pt x="421" y="30"/>
                    </a:lnTo>
                    <a:lnTo>
                      <a:pt x="424" y="36"/>
                    </a:lnTo>
                    <a:lnTo>
                      <a:pt x="424" y="3"/>
                    </a:lnTo>
                    <a:lnTo>
                      <a:pt x="362" y="3"/>
                    </a:lnTo>
                    <a:lnTo>
                      <a:pt x="362" y="138"/>
                    </a:lnTo>
                    <a:lnTo>
                      <a:pt x="412" y="138"/>
                    </a:lnTo>
                    <a:lnTo>
                      <a:pt x="418" y="138"/>
                    </a:lnTo>
                    <a:lnTo>
                      <a:pt x="422" y="138"/>
                    </a:lnTo>
                    <a:lnTo>
                      <a:pt x="438" y="134"/>
                    </a:lnTo>
                    <a:lnTo>
                      <a:pt x="449" y="126"/>
                    </a:lnTo>
                    <a:lnTo>
                      <a:pt x="455" y="116"/>
                    </a:lnTo>
                    <a:lnTo>
                      <a:pt x="456" y="114"/>
                    </a:lnTo>
                    <a:lnTo>
                      <a:pt x="458" y="101"/>
                    </a:lnTo>
                    <a:close/>
                    <a:moveTo>
                      <a:pt x="467" y="519"/>
                    </a:moveTo>
                    <a:lnTo>
                      <a:pt x="461" y="511"/>
                    </a:lnTo>
                    <a:lnTo>
                      <a:pt x="455" y="502"/>
                    </a:lnTo>
                    <a:lnTo>
                      <a:pt x="447" y="508"/>
                    </a:lnTo>
                    <a:lnTo>
                      <a:pt x="440" y="511"/>
                    </a:lnTo>
                    <a:lnTo>
                      <a:pt x="420" y="511"/>
                    </a:lnTo>
                    <a:lnTo>
                      <a:pt x="411" y="505"/>
                    </a:lnTo>
                    <a:lnTo>
                      <a:pt x="401" y="488"/>
                    </a:lnTo>
                    <a:lnTo>
                      <a:pt x="400" y="478"/>
                    </a:lnTo>
                    <a:lnTo>
                      <a:pt x="400" y="443"/>
                    </a:lnTo>
                    <a:lnTo>
                      <a:pt x="402" y="432"/>
                    </a:lnTo>
                    <a:lnTo>
                      <a:pt x="412" y="417"/>
                    </a:lnTo>
                    <a:lnTo>
                      <a:pt x="421" y="412"/>
                    </a:lnTo>
                    <a:lnTo>
                      <a:pt x="438" y="412"/>
                    </a:lnTo>
                    <a:lnTo>
                      <a:pt x="445" y="415"/>
                    </a:lnTo>
                    <a:lnTo>
                      <a:pt x="452" y="420"/>
                    </a:lnTo>
                    <a:lnTo>
                      <a:pt x="457" y="412"/>
                    </a:lnTo>
                    <a:lnTo>
                      <a:pt x="464" y="401"/>
                    </a:lnTo>
                    <a:lnTo>
                      <a:pt x="457" y="395"/>
                    </a:lnTo>
                    <a:lnTo>
                      <a:pt x="443" y="391"/>
                    </a:lnTo>
                    <a:lnTo>
                      <a:pt x="430" y="391"/>
                    </a:lnTo>
                    <a:lnTo>
                      <a:pt x="414" y="393"/>
                    </a:lnTo>
                    <a:lnTo>
                      <a:pt x="400" y="399"/>
                    </a:lnTo>
                    <a:lnTo>
                      <a:pt x="388" y="409"/>
                    </a:lnTo>
                    <a:lnTo>
                      <a:pt x="378" y="422"/>
                    </a:lnTo>
                    <a:lnTo>
                      <a:pt x="374" y="431"/>
                    </a:lnTo>
                    <a:lnTo>
                      <a:pt x="371" y="441"/>
                    </a:lnTo>
                    <a:lnTo>
                      <a:pt x="369" y="452"/>
                    </a:lnTo>
                    <a:lnTo>
                      <a:pt x="369" y="464"/>
                    </a:lnTo>
                    <a:lnTo>
                      <a:pt x="370" y="478"/>
                    </a:lnTo>
                    <a:lnTo>
                      <a:pt x="373" y="491"/>
                    </a:lnTo>
                    <a:lnTo>
                      <a:pt x="378" y="503"/>
                    </a:lnTo>
                    <a:lnTo>
                      <a:pt x="385" y="513"/>
                    </a:lnTo>
                    <a:lnTo>
                      <a:pt x="394" y="521"/>
                    </a:lnTo>
                    <a:lnTo>
                      <a:pt x="405" y="527"/>
                    </a:lnTo>
                    <a:lnTo>
                      <a:pt x="416" y="530"/>
                    </a:lnTo>
                    <a:lnTo>
                      <a:pt x="430" y="532"/>
                    </a:lnTo>
                    <a:lnTo>
                      <a:pt x="445" y="532"/>
                    </a:lnTo>
                    <a:lnTo>
                      <a:pt x="457" y="528"/>
                    </a:lnTo>
                    <a:lnTo>
                      <a:pt x="467" y="519"/>
                    </a:lnTo>
                    <a:close/>
                    <a:moveTo>
                      <a:pt x="486" y="265"/>
                    </a:moveTo>
                    <a:lnTo>
                      <a:pt x="482" y="237"/>
                    </a:lnTo>
                    <a:lnTo>
                      <a:pt x="471" y="217"/>
                    </a:lnTo>
                    <a:lnTo>
                      <a:pt x="470" y="215"/>
                    </a:lnTo>
                    <a:lnTo>
                      <a:pt x="454" y="203"/>
                    </a:lnTo>
                    <a:lnTo>
                      <a:pt x="454" y="252"/>
                    </a:lnTo>
                    <a:lnTo>
                      <a:pt x="454" y="266"/>
                    </a:lnTo>
                    <a:lnTo>
                      <a:pt x="453" y="288"/>
                    </a:lnTo>
                    <a:lnTo>
                      <a:pt x="448" y="304"/>
                    </a:lnTo>
                    <a:lnTo>
                      <a:pt x="439" y="312"/>
                    </a:lnTo>
                    <a:lnTo>
                      <a:pt x="427" y="315"/>
                    </a:lnTo>
                    <a:lnTo>
                      <a:pt x="421" y="315"/>
                    </a:lnTo>
                    <a:lnTo>
                      <a:pt x="415" y="314"/>
                    </a:lnTo>
                    <a:lnTo>
                      <a:pt x="411" y="310"/>
                    </a:lnTo>
                    <a:lnTo>
                      <a:pt x="406" y="304"/>
                    </a:lnTo>
                    <a:lnTo>
                      <a:pt x="402" y="295"/>
                    </a:lnTo>
                    <a:lnTo>
                      <a:pt x="400" y="282"/>
                    </a:lnTo>
                    <a:lnTo>
                      <a:pt x="399" y="266"/>
                    </a:lnTo>
                    <a:lnTo>
                      <a:pt x="399" y="250"/>
                    </a:lnTo>
                    <a:lnTo>
                      <a:pt x="401" y="238"/>
                    </a:lnTo>
                    <a:lnTo>
                      <a:pt x="407" y="228"/>
                    </a:lnTo>
                    <a:lnTo>
                      <a:pt x="410" y="222"/>
                    </a:lnTo>
                    <a:lnTo>
                      <a:pt x="418" y="217"/>
                    </a:lnTo>
                    <a:lnTo>
                      <a:pt x="441" y="217"/>
                    </a:lnTo>
                    <a:lnTo>
                      <a:pt x="449" y="228"/>
                    </a:lnTo>
                    <a:lnTo>
                      <a:pt x="453" y="242"/>
                    </a:lnTo>
                    <a:lnTo>
                      <a:pt x="454" y="252"/>
                    </a:lnTo>
                    <a:lnTo>
                      <a:pt x="454" y="203"/>
                    </a:lnTo>
                    <a:lnTo>
                      <a:pt x="452" y="201"/>
                    </a:lnTo>
                    <a:lnTo>
                      <a:pt x="427" y="196"/>
                    </a:lnTo>
                    <a:lnTo>
                      <a:pt x="417" y="196"/>
                    </a:lnTo>
                    <a:lnTo>
                      <a:pt x="407" y="199"/>
                    </a:lnTo>
                    <a:lnTo>
                      <a:pt x="399" y="203"/>
                    </a:lnTo>
                    <a:lnTo>
                      <a:pt x="386" y="213"/>
                    </a:lnTo>
                    <a:lnTo>
                      <a:pt x="376" y="228"/>
                    </a:lnTo>
                    <a:lnTo>
                      <a:pt x="370" y="246"/>
                    </a:lnTo>
                    <a:lnTo>
                      <a:pt x="368" y="266"/>
                    </a:lnTo>
                    <a:lnTo>
                      <a:pt x="369" y="281"/>
                    </a:lnTo>
                    <a:lnTo>
                      <a:pt x="372" y="294"/>
                    </a:lnTo>
                    <a:lnTo>
                      <a:pt x="377" y="306"/>
                    </a:lnTo>
                    <a:lnTo>
                      <a:pt x="384" y="317"/>
                    </a:lnTo>
                    <a:lnTo>
                      <a:pt x="392" y="326"/>
                    </a:lnTo>
                    <a:lnTo>
                      <a:pt x="402" y="331"/>
                    </a:lnTo>
                    <a:lnTo>
                      <a:pt x="414" y="335"/>
                    </a:lnTo>
                    <a:lnTo>
                      <a:pt x="428" y="336"/>
                    </a:lnTo>
                    <a:lnTo>
                      <a:pt x="440" y="336"/>
                    </a:lnTo>
                    <a:lnTo>
                      <a:pt x="447" y="334"/>
                    </a:lnTo>
                    <a:lnTo>
                      <a:pt x="455" y="330"/>
                    </a:lnTo>
                    <a:lnTo>
                      <a:pt x="468" y="319"/>
                    </a:lnTo>
                    <a:lnTo>
                      <a:pt x="471" y="315"/>
                    </a:lnTo>
                    <a:lnTo>
                      <a:pt x="478" y="305"/>
                    </a:lnTo>
                    <a:lnTo>
                      <a:pt x="484" y="287"/>
                    </a:lnTo>
                    <a:lnTo>
                      <a:pt x="486" y="265"/>
                    </a:lnTo>
                    <a:close/>
                    <a:moveTo>
                      <a:pt x="577" y="393"/>
                    </a:moveTo>
                    <a:lnTo>
                      <a:pt x="549" y="393"/>
                    </a:lnTo>
                    <a:lnTo>
                      <a:pt x="549" y="446"/>
                    </a:lnTo>
                    <a:lnTo>
                      <a:pt x="510" y="446"/>
                    </a:lnTo>
                    <a:lnTo>
                      <a:pt x="510" y="393"/>
                    </a:lnTo>
                    <a:lnTo>
                      <a:pt x="483" y="393"/>
                    </a:lnTo>
                    <a:lnTo>
                      <a:pt x="483" y="529"/>
                    </a:lnTo>
                    <a:lnTo>
                      <a:pt x="510" y="529"/>
                    </a:lnTo>
                    <a:lnTo>
                      <a:pt x="510" y="469"/>
                    </a:lnTo>
                    <a:lnTo>
                      <a:pt x="549" y="469"/>
                    </a:lnTo>
                    <a:lnTo>
                      <a:pt x="549" y="529"/>
                    </a:lnTo>
                    <a:lnTo>
                      <a:pt x="577" y="529"/>
                    </a:lnTo>
                    <a:lnTo>
                      <a:pt x="577" y="469"/>
                    </a:lnTo>
                    <a:lnTo>
                      <a:pt x="577" y="446"/>
                    </a:lnTo>
                    <a:lnTo>
                      <a:pt x="577" y="393"/>
                    </a:lnTo>
                    <a:close/>
                    <a:moveTo>
                      <a:pt x="580" y="138"/>
                    </a:moveTo>
                    <a:lnTo>
                      <a:pt x="570" y="106"/>
                    </a:lnTo>
                    <a:lnTo>
                      <a:pt x="563" y="84"/>
                    </a:lnTo>
                    <a:lnTo>
                      <a:pt x="546" y="32"/>
                    </a:lnTo>
                    <a:lnTo>
                      <a:pt x="537" y="2"/>
                    </a:lnTo>
                    <a:lnTo>
                      <a:pt x="534" y="2"/>
                    </a:lnTo>
                    <a:lnTo>
                      <a:pt x="534" y="84"/>
                    </a:lnTo>
                    <a:lnTo>
                      <a:pt x="508" y="84"/>
                    </a:lnTo>
                    <a:lnTo>
                      <a:pt x="511" y="75"/>
                    </a:lnTo>
                    <a:lnTo>
                      <a:pt x="512" y="68"/>
                    </a:lnTo>
                    <a:lnTo>
                      <a:pt x="515" y="58"/>
                    </a:lnTo>
                    <a:lnTo>
                      <a:pt x="517" y="48"/>
                    </a:lnTo>
                    <a:lnTo>
                      <a:pt x="521" y="32"/>
                    </a:lnTo>
                    <a:lnTo>
                      <a:pt x="525" y="50"/>
                    </a:lnTo>
                    <a:lnTo>
                      <a:pt x="530" y="69"/>
                    </a:lnTo>
                    <a:lnTo>
                      <a:pt x="534" y="84"/>
                    </a:lnTo>
                    <a:lnTo>
                      <a:pt x="534" y="2"/>
                    </a:lnTo>
                    <a:lnTo>
                      <a:pt x="507" y="2"/>
                    </a:lnTo>
                    <a:lnTo>
                      <a:pt x="463" y="138"/>
                    </a:lnTo>
                    <a:lnTo>
                      <a:pt x="491" y="138"/>
                    </a:lnTo>
                    <a:lnTo>
                      <a:pt x="501" y="106"/>
                    </a:lnTo>
                    <a:lnTo>
                      <a:pt x="541" y="106"/>
                    </a:lnTo>
                    <a:lnTo>
                      <a:pt x="550" y="138"/>
                    </a:lnTo>
                    <a:lnTo>
                      <a:pt x="580" y="138"/>
                    </a:lnTo>
                    <a:close/>
                    <a:moveTo>
                      <a:pt x="595" y="291"/>
                    </a:moveTo>
                    <a:lnTo>
                      <a:pt x="593" y="277"/>
                    </a:lnTo>
                    <a:lnTo>
                      <a:pt x="587" y="266"/>
                    </a:lnTo>
                    <a:lnTo>
                      <a:pt x="576" y="257"/>
                    </a:lnTo>
                    <a:lnTo>
                      <a:pt x="561" y="251"/>
                    </a:lnTo>
                    <a:lnTo>
                      <a:pt x="533" y="243"/>
                    </a:lnTo>
                    <a:lnTo>
                      <a:pt x="530" y="239"/>
                    </a:lnTo>
                    <a:lnTo>
                      <a:pt x="530" y="223"/>
                    </a:lnTo>
                    <a:lnTo>
                      <a:pt x="537" y="217"/>
                    </a:lnTo>
                    <a:lnTo>
                      <a:pt x="559" y="217"/>
                    </a:lnTo>
                    <a:lnTo>
                      <a:pt x="568" y="220"/>
                    </a:lnTo>
                    <a:lnTo>
                      <a:pt x="580" y="227"/>
                    </a:lnTo>
                    <a:lnTo>
                      <a:pt x="587" y="217"/>
                    </a:lnTo>
                    <a:lnTo>
                      <a:pt x="593" y="208"/>
                    </a:lnTo>
                    <a:lnTo>
                      <a:pt x="583" y="202"/>
                    </a:lnTo>
                    <a:lnTo>
                      <a:pt x="572" y="198"/>
                    </a:lnTo>
                    <a:lnTo>
                      <a:pt x="560" y="195"/>
                    </a:lnTo>
                    <a:lnTo>
                      <a:pt x="548" y="194"/>
                    </a:lnTo>
                    <a:lnTo>
                      <a:pt x="528" y="197"/>
                    </a:lnTo>
                    <a:lnTo>
                      <a:pt x="513" y="206"/>
                    </a:lnTo>
                    <a:lnTo>
                      <a:pt x="503" y="219"/>
                    </a:lnTo>
                    <a:lnTo>
                      <a:pt x="499" y="236"/>
                    </a:lnTo>
                    <a:lnTo>
                      <a:pt x="499" y="244"/>
                    </a:lnTo>
                    <a:lnTo>
                      <a:pt x="501" y="251"/>
                    </a:lnTo>
                    <a:lnTo>
                      <a:pt x="505" y="257"/>
                    </a:lnTo>
                    <a:lnTo>
                      <a:pt x="510" y="265"/>
                    </a:lnTo>
                    <a:lnTo>
                      <a:pt x="518" y="270"/>
                    </a:lnTo>
                    <a:lnTo>
                      <a:pt x="559" y="281"/>
                    </a:lnTo>
                    <a:lnTo>
                      <a:pt x="564" y="287"/>
                    </a:lnTo>
                    <a:lnTo>
                      <a:pt x="564" y="308"/>
                    </a:lnTo>
                    <a:lnTo>
                      <a:pt x="556" y="314"/>
                    </a:lnTo>
                    <a:lnTo>
                      <a:pt x="527" y="314"/>
                    </a:lnTo>
                    <a:lnTo>
                      <a:pt x="516" y="310"/>
                    </a:lnTo>
                    <a:lnTo>
                      <a:pt x="503" y="303"/>
                    </a:lnTo>
                    <a:lnTo>
                      <a:pt x="493" y="324"/>
                    </a:lnTo>
                    <a:lnTo>
                      <a:pt x="504" y="330"/>
                    </a:lnTo>
                    <a:lnTo>
                      <a:pt x="516" y="334"/>
                    </a:lnTo>
                    <a:lnTo>
                      <a:pt x="528" y="336"/>
                    </a:lnTo>
                    <a:lnTo>
                      <a:pt x="539" y="337"/>
                    </a:lnTo>
                    <a:lnTo>
                      <a:pt x="562" y="334"/>
                    </a:lnTo>
                    <a:lnTo>
                      <a:pt x="580" y="324"/>
                    </a:lnTo>
                    <a:lnTo>
                      <a:pt x="588" y="314"/>
                    </a:lnTo>
                    <a:lnTo>
                      <a:pt x="591" y="310"/>
                    </a:lnTo>
                    <a:lnTo>
                      <a:pt x="595" y="291"/>
                    </a:lnTo>
                    <a:close/>
                    <a:moveTo>
                      <a:pt x="670" y="116"/>
                    </a:moveTo>
                    <a:lnTo>
                      <a:pt x="622" y="116"/>
                    </a:lnTo>
                    <a:lnTo>
                      <a:pt x="622" y="3"/>
                    </a:lnTo>
                    <a:lnTo>
                      <a:pt x="594" y="3"/>
                    </a:lnTo>
                    <a:lnTo>
                      <a:pt x="594" y="138"/>
                    </a:lnTo>
                    <a:lnTo>
                      <a:pt x="666" y="138"/>
                    </a:lnTo>
                    <a:lnTo>
                      <a:pt x="670" y="116"/>
                    </a:lnTo>
                    <a:close/>
                    <a:moveTo>
                      <a:pt x="710" y="240"/>
                    </a:moveTo>
                    <a:lnTo>
                      <a:pt x="709" y="229"/>
                    </a:lnTo>
                    <a:lnTo>
                      <a:pt x="705" y="220"/>
                    </a:lnTo>
                    <a:lnTo>
                      <a:pt x="705" y="219"/>
                    </a:lnTo>
                    <a:lnTo>
                      <a:pt x="699" y="211"/>
                    </a:lnTo>
                    <a:lnTo>
                      <a:pt x="690" y="205"/>
                    </a:lnTo>
                    <a:lnTo>
                      <a:pt x="683" y="200"/>
                    </a:lnTo>
                    <a:lnTo>
                      <a:pt x="680" y="200"/>
                    </a:lnTo>
                    <a:lnTo>
                      <a:pt x="680" y="228"/>
                    </a:lnTo>
                    <a:lnTo>
                      <a:pt x="680" y="247"/>
                    </a:lnTo>
                    <a:lnTo>
                      <a:pt x="679" y="251"/>
                    </a:lnTo>
                    <a:lnTo>
                      <a:pt x="677" y="255"/>
                    </a:lnTo>
                    <a:lnTo>
                      <a:pt x="673" y="260"/>
                    </a:lnTo>
                    <a:lnTo>
                      <a:pt x="670" y="262"/>
                    </a:lnTo>
                    <a:lnTo>
                      <a:pt x="644" y="262"/>
                    </a:lnTo>
                    <a:lnTo>
                      <a:pt x="644" y="220"/>
                    </a:lnTo>
                    <a:lnTo>
                      <a:pt x="673" y="220"/>
                    </a:lnTo>
                    <a:lnTo>
                      <a:pt x="680" y="228"/>
                    </a:lnTo>
                    <a:lnTo>
                      <a:pt x="680" y="200"/>
                    </a:lnTo>
                    <a:lnTo>
                      <a:pt x="676" y="198"/>
                    </a:lnTo>
                    <a:lnTo>
                      <a:pt x="617" y="198"/>
                    </a:lnTo>
                    <a:lnTo>
                      <a:pt x="617" y="334"/>
                    </a:lnTo>
                    <a:lnTo>
                      <a:pt x="644" y="334"/>
                    </a:lnTo>
                    <a:lnTo>
                      <a:pt x="644" y="284"/>
                    </a:lnTo>
                    <a:lnTo>
                      <a:pt x="674" y="284"/>
                    </a:lnTo>
                    <a:lnTo>
                      <a:pt x="680" y="282"/>
                    </a:lnTo>
                    <a:lnTo>
                      <a:pt x="687" y="279"/>
                    </a:lnTo>
                    <a:lnTo>
                      <a:pt x="696" y="273"/>
                    </a:lnTo>
                    <a:lnTo>
                      <a:pt x="704" y="264"/>
                    </a:lnTo>
                    <a:lnTo>
                      <a:pt x="705" y="262"/>
                    </a:lnTo>
                    <a:lnTo>
                      <a:pt x="708" y="253"/>
                    </a:lnTo>
                    <a:lnTo>
                      <a:pt x="710" y="240"/>
                    </a:lnTo>
                    <a:close/>
                    <a:moveTo>
                      <a:pt x="820" y="198"/>
                    </a:moveTo>
                    <a:lnTo>
                      <a:pt x="793" y="198"/>
                    </a:lnTo>
                    <a:lnTo>
                      <a:pt x="793" y="251"/>
                    </a:lnTo>
                    <a:lnTo>
                      <a:pt x="754" y="251"/>
                    </a:lnTo>
                    <a:lnTo>
                      <a:pt x="754" y="198"/>
                    </a:lnTo>
                    <a:lnTo>
                      <a:pt x="726" y="198"/>
                    </a:lnTo>
                    <a:lnTo>
                      <a:pt x="726" y="334"/>
                    </a:lnTo>
                    <a:lnTo>
                      <a:pt x="754" y="334"/>
                    </a:lnTo>
                    <a:lnTo>
                      <a:pt x="754" y="273"/>
                    </a:lnTo>
                    <a:lnTo>
                      <a:pt x="793" y="273"/>
                    </a:lnTo>
                    <a:lnTo>
                      <a:pt x="793" y="334"/>
                    </a:lnTo>
                    <a:lnTo>
                      <a:pt x="820" y="334"/>
                    </a:lnTo>
                    <a:lnTo>
                      <a:pt x="820" y="273"/>
                    </a:lnTo>
                    <a:lnTo>
                      <a:pt x="820" y="251"/>
                    </a:lnTo>
                    <a:lnTo>
                      <a:pt x="820" y="198"/>
                    </a:lnTo>
                    <a:close/>
                    <a:moveTo>
                      <a:pt x="929" y="310"/>
                    </a:moveTo>
                    <a:lnTo>
                      <a:pt x="877" y="310"/>
                    </a:lnTo>
                    <a:lnTo>
                      <a:pt x="877" y="274"/>
                    </a:lnTo>
                    <a:lnTo>
                      <a:pt x="916" y="274"/>
                    </a:lnTo>
                    <a:lnTo>
                      <a:pt x="916" y="252"/>
                    </a:lnTo>
                    <a:lnTo>
                      <a:pt x="877" y="252"/>
                    </a:lnTo>
                    <a:lnTo>
                      <a:pt x="877" y="220"/>
                    </a:lnTo>
                    <a:lnTo>
                      <a:pt x="923" y="220"/>
                    </a:lnTo>
                    <a:lnTo>
                      <a:pt x="927" y="198"/>
                    </a:lnTo>
                    <a:lnTo>
                      <a:pt x="850" y="198"/>
                    </a:lnTo>
                    <a:lnTo>
                      <a:pt x="850" y="334"/>
                    </a:lnTo>
                    <a:lnTo>
                      <a:pt x="929" y="334"/>
                    </a:lnTo>
                    <a:lnTo>
                      <a:pt x="929" y="310"/>
                    </a:lnTo>
                    <a:close/>
                    <a:moveTo>
                      <a:pt x="1049" y="334"/>
                    </a:moveTo>
                    <a:lnTo>
                      <a:pt x="1045" y="327"/>
                    </a:lnTo>
                    <a:lnTo>
                      <a:pt x="1035" y="311"/>
                    </a:lnTo>
                    <a:lnTo>
                      <a:pt x="1025" y="293"/>
                    </a:lnTo>
                    <a:lnTo>
                      <a:pt x="1016" y="281"/>
                    </a:lnTo>
                    <a:lnTo>
                      <a:pt x="1014" y="279"/>
                    </a:lnTo>
                    <a:lnTo>
                      <a:pt x="1013" y="278"/>
                    </a:lnTo>
                    <a:lnTo>
                      <a:pt x="1013" y="277"/>
                    </a:lnTo>
                    <a:lnTo>
                      <a:pt x="1010" y="275"/>
                    </a:lnTo>
                    <a:lnTo>
                      <a:pt x="1022" y="272"/>
                    </a:lnTo>
                    <a:lnTo>
                      <a:pt x="1032" y="264"/>
                    </a:lnTo>
                    <a:lnTo>
                      <a:pt x="1036" y="257"/>
                    </a:lnTo>
                    <a:lnTo>
                      <a:pt x="1038" y="252"/>
                    </a:lnTo>
                    <a:lnTo>
                      <a:pt x="1041" y="238"/>
                    </a:lnTo>
                    <a:lnTo>
                      <a:pt x="1038" y="222"/>
                    </a:lnTo>
                    <a:lnTo>
                      <a:pt x="1037" y="220"/>
                    </a:lnTo>
                    <a:lnTo>
                      <a:pt x="1030" y="209"/>
                    </a:lnTo>
                    <a:lnTo>
                      <a:pt x="1017" y="201"/>
                    </a:lnTo>
                    <a:lnTo>
                      <a:pt x="1012" y="200"/>
                    </a:lnTo>
                    <a:lnTo>
                      <a:pt x="1012" y="230"/>
                    </a:lnTo>
                    <a:lnTo>
                      <a:pt x="1012" y="244"/>
                    </a:lnTo>
                    <a:lnTo>
                      <a:pt x="1010" y="249"/>
                    </a:lnTo>
                    <a:lnTo>
                      <a:pt x="1007" y="252"/>
                    </a:lnTo>
                    <a:lnTo>
                      <a:pt x="1003" y="255"/>
                    </a:lnTo>
                    <a:lnTo>
                      <a:pt x="998" y="257"/>
                    </a:lnTo>
                    <a:lnTo>
                      <a:pt x="977" y="257"/>
                    </a:lnTo>
                    <a:lnTo>
                      <a:pt x="977" y="220"/>
                    </a:lnTo>
                    <a:lnTo>
                      <a:pt x="993" y="220"/>
                    </a:lnTo>
                    <a:lnTo>
                      <a:pt x="999" y="221"/>
                    </a:lnTo>
                    <a:lnTo>
                      <a:pt x="1002" y="222"/>
                    </a:lnTo>
                    <a:lnTo>
                      <a:pt x="1009" y="224"/>
                    </a:lnTo>
                    <a:lnTo>
                      <a:pt x="1012" y="230"/>
                    </a:lnTo>
                    <a:lnTo>
                      <a:pt x="1012" y="200"/>
                    </a:lnTo>
                    <a:lnTo>
                      <a:pt x="1001" y="198"/>
                    </a:lnTo>
                    <a:lnTo>
                      <a:pt x="950" y="198"/>
                    </a:lnTo>
                    <a:lnTo>
                      <a:pt x="950" y="334"/>
                    </a:lnTo>
                    <a:lnTo>
                      <a:pt x="977" y="334"/>
                    </a:lnTo>
                    <a:lnTo>
                      <a:pt x="977" y="277"/>
                    </a:lnTo>
                    <a:lnTo>
                      <a:pt x="979" y="277"/>
                    </a:lnTo>
                    <a:lnTo>
                      <a:pt x="980" y="278"/>
                    </a:lnTo>
                    <a:lnTo>
                      <a:pt x="981" y="278"/>
                    </a:lnTo>
                    <a:lnTo>
                      <a:pt x="985" y="281"/>
                    </a:lnTo>
                    <a:lnTo>
                      <a:pt x="989" y="287"/>
                    </a:lnTo>
                    <a:lnTo>
                      <a:pt x="995" y="296"/>
                    </a:lnTo>
                    <a:lnTo>
                      <a:pt x="1004" y="312"/>
                    </a:lnTo>
                    <a:lnTo>
                      <a:pt x="1009" y="321"/>
                    </a:lnTo>
                    <a:lnTo>
                      <a:pt x="1017" y="334"/>
                    </a:lnTo>
                    <a:lnTo>
                      <a:pt x="1049" y="334"/>
                    </a:lnTo>
                    <a:close/>
                    <a:moveTo>
                      <a:pt x="1145" y="310"/>
                    </a:moveTo>
                    <a:lnTo>
                      <a:pt x="1093" y="310"/>
                    </a:lnTo>
                    <a:lnTo>
                      <a:pt x="1093" y="274"/>
                    </a:lnTo>
                    <a:lnTo>
                      <a:pt x="1132" y="274"/>
                    </a:lnTo>
                    <a:lnTo>
                      <a:pt x="1132" y="252"/>
                    </a:lnTo>
                    <a:lnTo>
                      <a:pt x="1093" y="252"/>
                    </a:lnTo>
                    <a:lnTo>
                      <a:pt x="1093" y="220"/>
                    </a:lnTo>
                    <a:lnTo>
                      <a:pt x="1139" y="220"/>
                    </a:lnTo>
                    <a:lnTo>
                      <a:pt x="1143" y="198"/>
                    </a:lnTo>
                    <a:lnTo>
                      <a:pt x="1066" y="198"/>
                    </a:lnTo>
                    <a:lnTo>
                      <a:pt x="1066" y="334"/>
                    </a:lnTo>
                    <a:lnTo>
                      <a:pt x="1145" y="334"/>
                    </a:lnTo>
                    <a:lnTo>
                      <a:pt x="1145" y="310"/>
                    </a:lnTo>
                    <a:close/>
                  </a:path>
                </a:pathLst>
              </a:custGeom>
              <a:solidFill>
                <a:srgbClr val="00739A"/>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pic>
            <p:nvPicPr>
              <p:cNvPr id="14" name="docshape10">
                <a:extLst>
                  <a:ext uri="{FF2B5EF4-FFF2-40B4-BE49-F238E27FC236}">
                    <a16:creationId xmlns:a16="http://schemas.microsoft.com/office/drawing/2014/main" id="{3E94A36C-C7BF-2EDD-6F89-384A5C952D62}"/>
                  </a:ext>
                </a:extLst>
              </p:cNvPr>
              <p:cNvPicPr>
                <a:picLocks noChangeAspect="1" noEditPoints="1" noChangeArrowheads="1" noChangeShapeType="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726403" y="4704141"/>
                <a:ext cx="54800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docshape11">
              <a:extLst>
                <a:ext uri="{FF2B5EF4-FFF2-40B4-BE49-F238E27FC236}">
                  <a16:creationId xmlns:a16="http://schemas.microsoft.com/office/drawing/2014/main" id="{E7FB5EFE-A2BE-2EC0-1B1B-E44296A12AF4}"/>
                </a:ext>
              </a:extLst>
            </p:cNvPr>
            <p:cNvPicPr>
              <a:picLocks noChangeAspect="1" noEditPoints="1" noChangeArrowheads="1" noChangeShapeType="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528849" y="5858948"/>
              <a:ext cx="1080135" cy="870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docshape12">
              <a:extLst>
                <a:ext uri="{FF2B5EF4-FFF2-40B4-BE49-F238E27FC236}">
                  <a16:creationId xmlns:a16="http://schemas.microsoft.com/office/drawing/2014/main" id="{880DB9DB-B769-E542-F8A6-EA24C626D30B}"/>
                </a:ext>
              </a:extLst>
            </p:cNvPr>
            <p:cNvPicPr>
              <a:picLocks noChangeAspect="1" noEditPoints="1" noChangeArrowheads="1" noChangeShapeType="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132917" y="5910935"/>
              <a:ext cx="1080135" cy="72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docshape13">
              <a:extLst>
                <a:ext uri="{FF2B5EF4-FFF2-40B4-BE49-F238E27FC236}">
                  <a16:creationId xmlns:a16="http://schemas.microsoft.com/office/drawing/2014/main" id="{67700F0D-0574-7EA7-BEFE-477F5A7DA92C}"/>
                </a:ext>
              </a:extLst>
            </p:cNvPr>
            <p:cNvPicPr>
              <a:picLocks noChangeAspect="1" noEditPoints="1" noChangeArrowheads="1" noChangeShapeType="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348606" y="6035187"/>
              <a:ext cx="1659105" cy="492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docshape14">
              <a:extLst>
                <a:ext uri="{FF2B5EF4-FFF2-40B4-BE49-F238E27FC236}">
                  <a16:creationId xmlns:a16="http://schemas.microsoft.com/office/drawing/2014/main" id="{905CF342-96AF-80E2-C513-68DDE8AD32E5}"/>
                </a:ext>
              </a:extLst>
            </p:cNvPr>
            <p:cNvPicPr>
              <a:picLocks noChangeAspect="1" noEditPoints="1" noChangeArrowheads="1" noChangeShapeType="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715981" y="5934196"/>
              <a:ext cx="1080135" cy="72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docshape15">
              <a:extLst>
                <a:ext uri="{FF2B5EF4-FFF2-40B4-BE49-F238E27FC236}">
                  <a16:creationId xmlns:a16="http://schemas.microsoft.com/office/drawing/2014/main" id="{04FA3FC0-2A6E-52E6-7047-FF1A9FC0741E}"/>
                </a:ext>
              </a:extLst>
            </p:cNvPr>
            <p:cNvPicPr>
              <a:picLocks noChangeAspect="1" noEditPoints="1" noChangeArrowheads="1" noChangeShapeType="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9151905" y="5929051"/>
              <a:ext cx="693878" cy="77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Date Placeholder 14">
            <a:extLst>
              <a:ext uri="{FF2B5EF4-FFF2-40B4-BE49-F238E27FC236}">
                <a16:creationId xmlns:a16="http://schemas.microsoft.com/office/drawing/2014/main" id="{33FC75CD-DA1E-711D-FEBC-51710DFE6F00}"/>
              </a:ext>
            </a:extLst>
          </p:cNvPr>
          <p:cNvSpPr>
            <a:spLocks noGrp="1"/>
          </p:cNvSpPr>
          <p:nvPr>
            <p:ph type="dt" sz="half" idx="10"/>
          </p:nvPr>
        </p:nvSpPr>
        <p:spPr>
          <a:xfrm>
            <a:off x="0" y="6511119"/>
            <a:ext cx="2743200" cy="365125"/>
          </a:xfrm>
        </p:spPr>
        <p:txBody>
          <a:bodyPr/>
          <a:lstStyle/>
          <a:p>
            <a:fld id="{BF14E19D-5885-1547-92AE-0CD34072BA3D}" type="datetime1">
              <a:rPr lang="de-DE" sz="1600" smtClean="0">
                <a:latin typeface="Arial" panose="020B0604020202020204" pitchFamily="34" charset="0"/>
                <a:cs typeface="Arial" panose="020B0604020202020204" pitchFamily="34" charset="0"/>
              </a:rPr>
              <a:t>28.03.24</a:t>
            </a:fld>
            <a:endParaRPr lang="x-none" dirty="0">
              <a:latin typeface="Arial" panose="020B0604020202020204" pitchFamily="34" charset="0"/>
              <a:cs typeface="Arial" panose="020B0604020202020204" pitchFamily="34" charset="0"/>
            </a:endParaRPr>
          </a:p>
        </p:txBody>
      </p:sp>
      <p:sp>
        <p:nvSpPr>
          <p:cNvPr id="16" name="Slide Number Placeholder 15">
            <a:extLst>
              <a:ext uri="{FF2B5EF4-FFF2-40B4-BE49-F238E27FC236}">
                <a16:creationId xmlns:a16="http://schemas.microsoft.com/office/drawing/2014/main" id="{64259B15-BF1A-E4A9-4391-DABF3C8ADA1D}"/>
              </a:ext>
            </a:extLst>
          </p:cNvPr>
          <p:cNvSpPr>
            <a:spLocks noGrp="1"/>
          </p:cNvSpPr>
          <p:nvPr>
            <p:ph type="sldNum" sz="quarter" idx="12"/>
          </p:nvPr>
        </p:nvSpPr>
        <p:spPr>
          <a:xfrm>
            <a:off x="9448800" y="6467539"/>
            <a:ext cx="2743200" cy="365125"/>
          </a:xfrm>
        </p:spPr>
        <p:txBody>
          <a:bodyPr/>
          <a:lstStyle/>
          <a:p>
            <a:fld id="{BE5BD845-BFF7-724A-88D3-4E04361813C8}" type="slidenum">
              <a:rPr lang="x-none" sz="2000" smtClean="0">
                <a:latin typeface="Arial" panose="020B0604020202020204" pitchFamily="34" charset="0"/>
                <a:cs typeface="Arial" panose="020B0604020202020204" pitchFamily="34" charset="0"/>
              </a:rPr>
              <a:t>9</a:t>
            </a:fld>
            <a:endParaRPr lang="x-none" sz="20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4A47C8BC-5AF7-96F8-3B65-E5D197C940E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351355" y="1053549"/>
            <a:ext cx="8840645" cy="3886200"/>
          </a:xfrm>
          <a:prstGeom prst="rect">
            <a:avLst/>
          </a:prstGeom>
        </p:spPr>
      </p:pic>
      <p:sp>
        <p:nvSpPr>
          <p:cNvPr id="17" name="TextBox 16">
            <a:extLst>
              <a:ext uri="{FF2B5EF4-FFF2-40B4-BE49-F238E27FC236}">
                <a16:creationId xmlns:a16="http://schemas.microsoft.com/office/drawing/2014/main" id="{DDB7972C-1B41-5241-0B60-C1910A13B1B9}"/>
              </a:ext>
            </a:extLst>
          </p:cNvPr>
          <p:cNvSpPr txBox="1"/>
          <p:nvPr/>
        </p:nvSpPr>
        <p:spPr>
          <a:xfrm>
            <a:off x="3476626" y="4881121"/>
            <a:ext cx="8590102" cy="923330"/>
          </a:xfrm>
          <a:prstGeom prst="rect">
            <a:avLst/>
          </a:prstGeom>
          <a:noFill/>
        </p:spPr>
        <p:txBody>
          <a:bodyPr wrap="square" rtlCol="0">
            <a:spAutoFit/>
          </a:bodyPr>
          <a:lstStyle/>
          <a:p>
            <a:pPr algn="ctr"/>
            <a:r>
              <a:rPr lang="en-US" i="1" dirty="0">
                <a:latin typeface="Arial" panose="020B0604020202020204" pitchFamily="34" charset="0"/>
                <a:cs typeface="Arial" panose="020B0604020202020204" pitchFamily="34" charset="0"/>
              </a:rPr>
              <a:t>Comparisons of OHP ozonesonde data with Aura MLS in the stratosphere (percent difference; top) and TCO from 5 satellite instruments (TCO normalization factor; bottom). See Ancellet et al., (2022; AMT)</a:t>
            </a:r>
          </a:p>
        </p:txBody>
      </p:sp>
      <p:pic>
        <p:nvPicPr>
          <p:cNvPr id="18" name="Picture 17">
            <a:extLst>
              <a:ext uri="{FF2B5EF4-FFF2-40B4-BE49-F238E27FC236}">
                <a16:creationId xmlns:a16="http://schemas.microsoft.com/office/drawing/2014/main" id="{8E42FB6D-1889-169B-77CB-DA4B5C710D0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351354" y="1053549"/>
            <a:ext cx="8840645" cy="3886200"/>
          </a:xfrm>
          <a:prstGeom prst="rect">
            <a:avLst/>
          </a:prstGeom>
        </p:spPr>
      </p:pic>
      <p:sp>
        <p:nvSpPr>
          <p:cNvPr id="19" name="Slide Number Placeholder 2">
            <a:extLst>
              <a:ext uri="{FF2B5EF4-FFF2-40B4-BE49-F238E27FC236}">
                <a16:creationId xmlns:a16="http://schemas.microsoft.com/office/drawing/2014/main" id="{976823B5-DA21-C466-78EF-D9C8EA20DD75}"/>
              </a:ext>
            </a:extLst>
          </p:cNvPr>
          <p:cNvSpPr txBox="1">
            <a:spLocks/>
          </p:cNvSpPr>
          <p:nvPr/>
        </p:nvSpPr>
        <p:spPr>
          <a:xfrm>
            <a:off x="9435129" y="6474620"/>
            <a:ext cx="2743200" cy="365125"/>
          </a:xfrm>
          <a:prstGeom prst="rect">
            <a:avLst/>
          </a:prstGeom>
        </p:spPr>
        <p:txBody>
          <a:bodyPr vert="horz" lIns="91440" tIns="45720" rIns="91440" bIns="45720" rtlCol="0" anchor="ctr"/>
          <a:lstStyle>
            <a:defPPr>
              <a:defRPr lang="x-non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F82FCB3-67C4-469B-8404-C5186B5BF9D2}" type="slidenum">
              <a:rPr lang="en-US" smtClean="0"/>
              <a:pPr/>
              <a:t>9</a:t>
            </a:fld>
            <a:endParaRPr lang="en-US"/>
          </a:p>
        </p:txBody>
      </p:sp>
      <p:sp>
        <p:nvSpPr>
          <p:cNvPr id="20" name="TextBox 19">
            <a:extLst>
              <a:ext uri="{FF2B5EF4-FFF2-40B4-BE49-F238E27FC236}">
                <a16:creationId xmlns:a16="http://schemas.microsoft.com/office/drawing/2014/main" id="{E2D6DAF8-2D5A-640D-3409-BB2D840CDA01}"/>
              </a:ext>
            </a:extLst>
          </p:cNvPr>
          <p:cNvSpPr txBox="1"/>
          <p:nvPr/>
        </p:nvSpPr>
        <p:spPr>
          <a:xfrm>
            <a:off x="103534" y="1017219"/>
            <a:ext cx="3373092" cy="5632311"/>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DQI can be used to characterize the changes and quality/accuracy for homogenized ozonesonde time series</a:t>
            </a: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The OHP station recently homogenized their data using collected metadata</a:t>
            </a: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The non-homogenized data show large biases in the stratosphere (top) and TCO (bottom) compared to satellite instruments. The ozonesondes generally measure too high TCO</a:t>
            </a:r>
          </a:p>
        </p:txBody>
      </p:sp>
      <p:sp>
        <p:nvSpPr>
          <p:cNvPr id="21" name="TextBox 20">
            <a:extLst>
              <a:ext uri="{FF2B5EF4-FFF2-40B4-BE49-F238E27FC236}">
                <a16:creationId xmlns:a16="http://schemas.microsoft.com/office/drawing/2014/main" id="{EE5F6424-7FC4-1C30-B22D-ECE7ADBC428E}"/>
              </a:ext>
            </a:extLst>
          </p:cNvPr>
          <p:cNvSpPr txBox="1"/>
          <p:nvPr/>
        </p:nvSpPr>
        <p:spPr>
          <a:xfrm>
            <a:off x="103534" y="4061343"/>
            <a:ext cx="3373092" cy="2862322"/>
          </a:xfrm>
          <a:prstGeom prst="rect">
            <a:avLst/>
          </a:prstGeom>
          <a:noFill/>
        </p:spPr>
        <p:txBody>
          <a:bodyPr wrap="square" rtlCol="0">
            <a:spAutoFit/>
          </a:bodyPr>
          <a:lstStyle/>
          <a:p>
            <a:pPr marL="285750" indent="-285750">
              <a:buFont typeface="Arial" panose="020B0604020202020204" pitchFamily="34" charset="0"/>
              <a:buChar char="•"/>
            </a:pPr>
            <a:r>
              <a:rPr lang="en-US" sz="2000" b="1" dirty="0">
                <a:latin typeface="Arial" panose="020B0604020202020204" pitchFamily="34" charset="0"/>
                <a:cs typeface="Arial" panose="020B0604020202020204" pitchFamily="34" charset="0"/>
              </a:rPr>
              <a:t>Biases in the homogenized data are greatly reduced. This is an example of successful metadata collection and homogenization verified using DQI</a:t>
            </a:r>
          </a:p>
          <a:p>
            <a:pPr marL="285750" indent="-285750">
              <a:buFont typeface="Arial" panose="020B0604020202020204" pitchFamily="34" charset="0"/>
              <a:buChar char="•"/>
            </a:pPr>
            <a:endParaRPr lang="en-US" sz="2000" b="1" dirty="0">
              <a:latin typeface="Arial" panose="020B0604020202020204" pitchFamily="34" charset="0"/>
              <a:cs typeface="Arial" panose="020B0604020202020204" pitchFamily="34" charset="0"/>
            </a:endParaRPr>
          </a:p>
        </p:txBody>
      </p:sp>
      <p:pic>
        <p:nvPicPr>
          <p:cNvPr id="25" name="Audio 24">
            <a:hlinkClick r:id="" action="ppaction://media"/>
            <a:extLst>
              <a:ext uri="{FF2B5EF4-FFF2-40B4-BE49-F238E27FC236}">
                <a16:creationId xmlns:a16="http://schemas.microsoft.com/office/drawing/2014/main" id="{3BCCD8E7-85FC-9970-F8B9-B59B412126B2}"/>
              </a:ext>
            </a:extLst>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2459733264"/>
      </p:ext>
    </p:extLst>
  </p:cSld>
  <p:clrMapOvr>
    <a:masterClrMapping/>
  </p:clrMapOvr>
  <mc:AlternateContent xmlns:mc="http://schemas.openxmlformats.org/markup-compatibility/2006" xmlns:p14="http://schemas.microsoft.com/office/powerpoint/2010/main">
    <mc:Choice Requires="p14">
      <p:transition spd="slow" p14:dur="2000" advTm="81151"/>
    </mc:Choice>
    <mc:Fallback xmlns="">
      <p:transition spd="slow" advTm="811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20">
                                            <p:txEl>
                                              <p:pRg st="4" end="4"/>
                                            </p:txEl>
                                          </p:spTgt>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5"/>
                </p:tgtEl>
              </p:cMediaNode>
            </p:audio>
          </p:childTnLst>
        </p:cTn>
      </p:par>
    </p:tnLst>
    <p:bldLst>
      <p:bldP spid="21"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4.1|16.9"/>
</p:tagLst>
</file>

<file path=ppt/tags/tag2.xml><?xml version="1.0" encoding="utf-8"?>
<p:tagLst xmlns:a="http://schemas.openxmlformats.org/drawingml/2006/main" xmlns:r="http://schemas.openxmlformats.org/officeDocument/2006/relationships" xmlns:p="http://schemas.openxmlformats.org/presentationml/2006/main">
  <p:tag name="TIMING" val="|57.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758</TotalTime>
  <Words>1959</Words>
  <Application>Microsoft Macintosh PowerPoint</Application>
  <PresentationFormat>Widescreen</PresentationFormat>
  <Paragraphs>163</Paragraphs>
  <Slides>14</Slides>
  <Notes>2</Notes>
  <HiddenSlides>0</HiddenSlides>
  <MMClips>14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Herman Smit</dc:creator>
  <cp:lastModifiedBy>Smit, Herman G.J.</cp:lastModifiedBy>
  <cp:revision>77</cp:revision>
  <dcterms:created xsi:type="dcterms:W3CDTF">2022-10-25T20:22:45Z</dcterms:created>
  <dcterms:modified xsi:type="dcterms:W3CDTF">2024-03-28T14:23:18Z</dcterms:modified>
</cp:coreProperties>
</file>